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60" r:id="rId2"/>
    <p:sldMasterId id="2147483672" r:id="rId3"/>
  </p:sldMasterIdLst>
  <p:notesMasterIdLst>
    <p:notesMasterId r:id="rId178"/>
  </p:notesMasterIdLst>
  <p:sldIdLst>
    <p:sldId id="256" r:id="rId4"/>
    <p:sldId id="257" r:id="rId5"/>
    <p:sldId id="258" r:id="rId6"/>
    <p:sldId id="415" r:id="rId7"/>
    <p:sldId id="416" r:id="rId8"/>
    <p:sldId id="417" r:id="rId9"/>
    <p:sldId id="418" r:id="rId10"/>
    <p:sldId id="419" r:id="rId11"/>
    <p:sldId id="420" r:id="rId12"/>
    <p:sldId id="421" r:id="rId13"/>
    <p:sldId id="422" r:id="rId14"/>
    <p:sldId id="423" r:id="rId15"/>
    <p:sldId id="424" r:id="rId16"/>
    <p:sldId id="425" r:id="rId17"/>
    <p:sldId id="426" r:id="rId18"/>
    <p:sldId id="427" r:id="rId19"/>
    <p:sldId id="428" r:id="rId20"/>
    <p:sldId id="429" r:id="rId21"/>
    <p:sldId id="430" r:id="rId22"/>
    <p:sldId id="431" r:id="rId23"/>
    <p:sldId id="432" r:id="rId24"/>
    <p:sldId id="433" r:id="rId25"/>
    <p:sldId id="434" r:id="rId26"/>
    <p:sldId id="435" r:id="rId27"/>
    <p:sldId id="436" r:id="rId28"/>
    <p:sldId id="437" r:id="rId29"/>
    <p:sldId id="438" r:id="rId30"/>
    <p:sldId id="270" r:id="rId31"/>
    <p:sldId id="439" r:id="rId32"/>
    <p:sldId id="440" r:id="rId33"/>
    <p:sldId id="441" r:id="rId34"/>
    <p:sldId id="274" r:id="rId35"/>
    <p:sldId id="275" r:id="rId36"/>
    <p:sldId id="276" r:id="rId37"/>
    <p:sldId id="277" r:id="rId38"/>
    <p:sldId id="278" r:id="rId39"/>
    <p:sldId id="279" r:id="rId40"/>
    <p:sldId id="280" r:id="rId41"/>
    <p:sldId id="281" r:id="rId42"/>
    <p:sldId id="442" r:id="rId43"/>
    <p:sldId id="443" r:id="rId44"/>
    <p:sldId id="282" r:id="rId45"/>
    <p:sldId id="283" r:id="rId46"/>
    <p:sldId id="284" r:id="rId47"/>
    <p:sldId id="285" r:id="rId48"/>
    <p:sldId id="286" r:id="rId49"/>
    <p:sldId id="287" r:id="rId50"/>
    <p:sldId id="288" r:id="rId51"/>
    <p:sldId id="289" r:id="rId52"/>
    <p:sldId id="290" r:id="rId53"/>
    <p:sldId id="291" r:id="rId54"/>
    <p:sldId id="292" r:id="rId55"/>
    <p:sldId id="293" r:id="rId56"/>
    <p:sldId id="294" r:id="rId57"/>
    <p:sldId id="295" r:id="rId58"/>
    <p:sldId id="296" r:id="rId59"/>
    <p:sldId id="297" r:id="rId60"/>
    <p:sldId id="298" r:id="rId61"/>
    <p:sldId id="299" r:id="rId62"/>
    <p:sldId id="300" r:id="rId63"/>
    <p:sldId id="301" r:id="rId64"/>
    <p:sldId id="302" r:id="rId65"/>
    <p:sldId id="303" r:id="rId66"/>
    <p:sldId id="304" r:id="rId67"/>
    <p:sldId id="305" r:id="rId68"/>
    <p:sldId id="306" r:id="rId69"/>
    <p:sldId id="307" r:id="rId70"/>
    <p:sldId id="308" r:id="rId71"/>
    <p:sldId id="309" r:id="rId72"/>
    <p:sldId id="310" r:id="rId73"/>
    <p:sldId id="311" r:id="rId74"/>
    <p:sldId id="312" r:id="rId75"/>
    <p:sldId id="313" r:id="rId76"/>
    <p:sldId id="314" r:id="rId77"/>
    <p:sldId id="315" r:id="rId78"/>
    <p:sldId id="316" r:id="rId79"/>
    <p:sldId id="317" r:id="rId80"/>
    <p:sldId id="318" r:id="rId81"/>
    <p:sldId id="319" r:id="rId82"/>
    <p:sldId id="320" r:id="rId83"/>
    <p:sldId id="321" r:id="rId84"/>
    <p:sldId id="322" r:id="rId85"/>
    <p:sldId id="323" r:id="rId86"/>
    <p:sldId id="324" r:id="rId87"/>
    <p:sldId id="325" r:id="rId88"/>
    <p:sldId id="326" r:id="rId89"/>
    <p:sldId id="327" r:id="rId90"/>
    <p:sldId id="328" r:id="rId91"/>
    <p:sldId id="329" r:id="rId92"/>
    <p:sldId id="330" r:id="rId93"/>
    <p:sldId id="331" r:id="rId94"/>
    <p:sldId id="332" r:id="rId95"/>
    <p:sldId id="333" r:id="rId96"/>
    <p:sldId id="334" r:id="rId97"/>
    <p:sldId id="335" r:id="rId98"/>
    <p:sldId id="336" r:id="rId99"/>
    <p:sldId id="337" r:id="rId100"/>
    <p:sldId id="338" r:id="rId101"/>
    <p:sldId id="339" r:id="rId102"/>
    <p:sldId id="340" r:id="rId103"/>
    <p:sldId id="341" r:id="rId104"/>
    <p:sldId id="342" r:id="rId105"/>
    <p:sldId id="343" r:id="rId106"/>
    <p:sldId id="344" r:id="rId107"/>
    <p:sldId id="345" r:id="rId108"/>
    <p:sldId id="346" r:id="rId109"/>
    <p:sldId id="347" r:id="rId110"/>
    <p:sldId id="348" r:id="rId111"/>
    <p:sldId id="349" r:id="rId112"/>
    <p:sldId id="350" r:id="rId113"/>
    <p:sldId id="351" r:id="rId114"/>
    <p:sldId id="352" r:id="rId115"/>
    <p:sldId id="353" r:id="rId116"/>
    <p:sldId id="354" r:id="rId117"/>
    <p:sldId id="355" r:id="rId118"/>
    <p:sldId id="356" r:id="rId119"/>
    <p:sldId id="357" r:id="rId120"/>
    <p:sldId id="358" r:id="rId121"/>
    <p:sldId id="359" r:id="rId122"/>
    <p:sldId id="360" r:id="rId123"/>
    <p:sldId id="361" r:id="rId124"/>
    <p:sldId id="362" r:id="rId125"/>
    <p:sldId id="363" r:id="rId126"/>
    <p:sldId id="364" r:id="rId127"/>
    <p:sldId id="365" r:id="rId128"/>
    <p:sldId id="366" r:id="rId129"/>
    <p:sldId id="367" r:id="rId130"/>
    <p:sldId id="368" r:id="rId131"/>
    <p:sldId id="369" r:id="rId132"/>
    <p:sldId id="370" r:id="rId133"/>
    <p:sldId id="371" r:id="rId134"/>
    <p:sldId id="372" r:id="rId135"/>
    <p:sldId id="373" r:id="rId136"/>
    <p:sldId id="374" r:id="rId137"/>
    <p:sldId id="375" r:id="rId138"/>
    <p:sldId id="376" r:id="rId139"/>
    <p:sldId id="377" r:id="rId140"/>
    <p:sldId id="378" r:id="rId141"/>
    <p:sldId id="379" r:id="rId142"/>
    <p:sldId id="380" r:id="rId143"/>
    <p:sldId id="381" r:id="rId144"/>
    <p:sldId id="382" r:id="rId145"/>
    <p:sldId id="383" r:id="rId146"/>
    <p:sldId id="384" r:id="rId147"/>
    <p:sldId id="385" r:id="rId148"/>
    <p:sldId id="386" r:id="rId149"/>
    <p:sldId id="387" r:id="rId150"/>
    <p:sldId id="388" r:id="rId151"/>
    <p:sldId id="389" r:id="rId152"/>
    <p:sldId id="390" r:id="rId153"/>
    <p:sldId id="391" r:id="rId154"/>
    <p:sldId id="392" r:id="rId155"/>
    <p:sldId id="393" r:id="rId156"/>
    <p:sldId id="394" r:id="rId157"/>
    <p:sldId id="395" r:id="rId158"/>
    <p:sldId id="396" r:id="rId159"/>
    <p:sldId id="397" r:id="rId160"/>
    <p:sldId id="398" r:id="rId161"/>
    <p:sldId id="399" r:id="rId162"/>
    <p:sldId id="400" r:id="rId163"/>
    <p:sldId id="401" r:id="rId164"/>
    <p:sldId id="402" r:id="rId165"/>
    <p:sldId id="403" r:id="rId166"/>
    <p:sldId id="404" r:id="rId167"/>
    <p:sldId id="405" r:id="rId168"/>
    <p:sldId id="406" r:id="rId169"/>
    <p:sldId id="407" r:id="rId170"/>
    <p:sldId id="408" r:id="rId171"/>
    <p:sldId id="409" r:id="rId172"/>
    <p:sldId id="410" r:id="rId173"/>
    <p:sldId id="411" r:id="rId174"/>
    <p:sldId id="412" r:id="rId175"/>
    <p:sldId id="413" r:id="rId176"/>
    <p:sldId id="414" r:id="rId177"/>
  </p:sldIdLst>
  <p:sldSz cx="9144000" cy="6858000" type="screen4x3"/>
  <p:notesSz cx="6858000" cy="9144000"/>
  <p:embeddedFontLst>
    <p:embeddedFont>
      <p:font typeface="Calibri" panose="020F0502020204030204" pitchFamily="34" charset="0"/>
      <p:regular r:id="rId179"/>
      <p:bold r:id="rId180"/>
      <p:italic r:id="rId181"/>
      <p:boldItalic r:id="rId182"/>
    </p:embeddedFont>
    <p:embeddedFont>
      <p:font typeface="Cambria Math" panose="02040503050406030204" pitchFamily="18" charset="0"/>
      <p:regular r:id="rId183"/>
    </p:embeddedFont>
    <p:embeddedFont>
      <p:font typeface="Helvetica Neue" panose="020B0604020202020204" charset="0"/>
      <p:regular r:id="rId184"/>
      <p:bold r:id="rId185"/>
      <p:italic r:id="rId186"/>
      <p:boldItalic r:id="rId187"/>
    </p:embeddedFont>
    <p:embeddedFont>
      <p:font typeface="Verdana" panose="020B0604030504040204" pitchFamily="34" charset="0"/>
      <p:regular r:id="rId188"/>
      <p:bold r:id="rId189"/>
      <p:italic r:id="rId190"/>
      <p:boldItalic r:id="rId19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160">
          <p15:clr>
            <a:srgbClr val="A4A3A4"/>
          </p15:clr>
        </p15:guide>
        <p15:guide id="2" pos="2880">
          <p15:clr>
            <a:srgbClr val="A4A3A4"/>
          </p15:clr>
        </p15:guide>
      </p15:notes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192" roundtripDataSignature="AMtx7mhDXzOlLzv21nyXIev7RFpZnA2exA=="/>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DD1F319-D3F4-4195-957A-7A8C6EB60867}">
  <a:tblStyle styleId="{9DD1F319-D3F4-4195-957A-7A8C6EB60867}"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A6D5F4F0-71AE-48C2-BE61-0E4CC1C9F9AF}" styleName="Table_1">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8ECF4"/>
          </a:solidFill>
        </a:fill>
      </a:tcStyle>
    </a:wholeTbl>
    <a:band1H>
      <a:tcTxStyle/>
      <a:tcStyle>
        <a:tcBdr/>
        <a:fill>
          <a:solidFill>
            <a:srgbClr val="CFD7E7"/>
          </a:solidFill>
        </a:fill>
      </a:tcStyle>
    </a:band1H>
    <a:band2H>
      <a:tcTxStyle/>
      <a:tcStyle>
        <a:tcBdr/>
      </a:tcStyle>
    </a:band2H>
    <a:band1V>
      <a:tcTxStyle/>
      <a:tcStyle>
        <a:tcBdr/>
        <a:fill>
          <a:solidFill>
            <a:srgbClr val="CFD7E7"/>
          </a:solidFill>
        </a:fill>
      </a:tcStyle>
    </a:band1V>
    <a:band2V>
      <a:tcTxStyle/>
      <a:tcStyle>
        <a:tcBdr/>
      </a:tcStyle>
    </a:band2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 styleId="{AF1C07AA-AFA2-46DB-9E92-3C34342A6F70}" styleName="Table_2">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8EBF5"/>
          </a:solidFill>
        </a:fill>
      </a:tcStyle>
    </a:wholeTbl>
    <a:band1H>
      <a:tcTxStyle/>
      <a:tcStyle>
        <a:tcBdr/>
        <a:fill>
          <a:solidFill>
            <a:srgbClr val="CDD4EA"/>
          </a:solidFill>
        </a:fill>
      </a:tcStyle>
    </a:band1H>
    <a:band2H>
      <a:tcTxStyle/>
      <a:tcStyle>
        <a:tcBdr/>
      </a:tcStyle>
    </a:band2H>
    <a:band1V>
      <a:tcTxStyle/>
      <a:tcStyle>
        <a:tcBdr/>
        <a:fill>
          <a:solidFill>
            <a:srgbClr val="CDD4EA"/>
          </a:solidFill>
        </a:fill>
      </a:tcStyle>
    </a:band1V>
    <a:band2V>
      <a:tcTxStyle/>
      <a:tcStyle>
        <a:tcBdr/>
      </a:tcStyle>
    </a:band2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4" d="100"/>
          <a:sy n="64" d="100"/>
        </p:scale>
        <p:origin x="1566" y="78"/>
      </p:cViewPr>
      <p:guideLst>
        <p:guide orient="horz" pos="2160"/>
        <p:guide pos="2880"/>
      </p:guideLst>
    </p:cSldViewPr>
  </p:slideViewPr>
  <p:notesTextViewPr>
    <p:cViewPr>
      <p:scale>
        <a:sx n="1" d="1"/>
        <a:sy n="1" d="1"/>
      </p:scale>
      <p:origin x="0" y="0"/>
    </p:cViewPr>
  </p:notesTextViewPr>
  <p:notesViewPr>
    <p:cSldViewPr snapToGrid="0">
      <p:cViewPr varScale="1">
        <p:scale>
          <a:sx n="100" d="100"/>
          <a:sy n="100" d="100"/>
        </p:scale>
        <p:origin x="0" y="0"/>
      </p:cViewPr>
      <p:guideLst>
        <p:guide orient="horz" pos="2160"/>
        <p:guide pos="2880"/>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4.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slide" Target="slides/slide86.xml"/><Relationship Id="rId112" Type="http://schemas.openxmlformats.org/officeDocument/2006/relationships/slide" Target="slides/slide109.xml"/><Relationship Id="rId133" Type="http://schemas.openxmlformats.org/officeDocument/2006/relationships/slide" Target="slides/slide130.xml"/><Relationship Id="rId138" Type="http://schemas.openxmlformats.org/officeDocument/2006/relationships/slide" Target="slides/slide135.xml"/><Relationship Id="rId154" Type="http://schemas.openxmlformats.org/officeDocument/2006/relationships/slide" Target="slides/slide151.xml"/><Relationship Id="rId159" Type="http://schemas.openxmlformats.org/officeDocument/2006/relationships/slide" Target="slides/slide156.xml"/><Relationship Id="rId175" Type="http://schemas.openxmlformats.org/officeDocument/2006/relationships/slide" Target="slides/slide172.xml"/><Relationship Id="rId170" Type="http://schemas.openxmlformats.org/officeDocument/2006/relationships/slide" Target="slides/slide167.xml"/><Relationship Id="rId191" Type="http://schemas.openxmlformats.org/officeDocument/2006/relationships/font" Target="fonts/font13.fntdata"/><Relationship Id="rId196" Type="http://schemas.openxmlformats.org/officeDocument/2006/relationships/tableStyles" Target="tableStyles.xml"/><Relationship Id="rId16" Type="http://schemas.openxmlformats.org/officeDocument/2006/relationships/slide" Target="slides/slide13.xml"/><Relationship Id="rId107" Type="http://schemas.openxmlformats.org/officeDocument/2006/relationships/slide" Target="slides/slide104.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102" Type="http://schemas.openxmlformats.org/officeDocument/2006/relationships/slide" Target="slides/slide99.xml"/><Relationship Id="rId123" Type="http://schemas.openxmlformats.org/officeDocument/2006/relationships/slide" Target="slides/slide120.xml"/><Relationship Id="rId128" Type="http://schemas.openxmlformats.org/officeDocument/2006/relationships/slide" Target="slides/slide125.xml"/><Relationship Id="rId144" Type="http://schemas.openxmlformats.org/officeDocument/2006/relationships/slide" Target="slides/slide141.xml"/><Relationship Id="rId149" Type="http://schemas.openxmlformats.org/officeDocument/2006/relationships/slide" Target="slides/slide146.xml"/><Relationship Id="rId5" Type="http://schemas.openxmlformats.org/officeDocument/2006/relationships/slide" Target="slides/slide2.xml"/><Relationship Id="rId90" Type="http://schemas.openxmlformats.org/officeDocument/2006/relationships/slide" Target="slides/slide87.xml"/><Relationship Id="rId95" Type="http://schemas.openxmlformats.org/officeDocument/2006/relationships/slide" Target="slides/slide92.xml"/><Relationship Id="rId160" Type="http://schemas.openxmlformats.org/officeDocument/2006/relationships/slide" Target="slides/slide157.xml"/><Relationship Id="rId165" Type="http://schemas.openxmlformats.org/officeDocument/2006/relationships/slide" Target="slides/slide162.xml"/><Relationship Id="rId181" Type="http://schemas.openxmlformats.org/officeDocument/2006/relationships/font" Target="fonts/font3.fntdata"/><Relationship Id="rId186" Type="http://schemas.openxmlformats.org/officeDocument/2006/relationships/font" Target="fonts/font8.fntdata"/><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113" Type="http://schemas.openxmlformats.org/officeDocument/2006/relationships/slide" Target="slides/slide110.xml"/><Relationship Id="rId118" Type="http://schemas.openxmlformats.org/officeDocument/2006/relationships/slide" Target="slides/slide115.xml"/><Relationship Id="rId134" Type="http://schemas.openxmlformats.org/officeDocument/2006/relationships/slide" Target="slides/slide131.xml"/><Relationship Id="rId139" Type="http://schemas.openxmlformats.org/officeDocument/2006/relationships/slide" Target="slides/slide136.xml"/><Relationship Id="rId80" Type="http://schemas.openxmlformats.org/officeDocument/2006/relationships/slide" Target="slides/slide77.xml"/><Relationship Id="rId85" Type="http://schemas.openxmlformats.org/officeDocument/2006/relationships/slide" Target="slides/slide82.xml"/><Relationship Id="rId150" Type="http://schemas.openxmlformats.org/officeDocument/2006/relationships/slide" Target="slides/slide147.xml"/><Relationship Id="rId155" Type="http://schemas.openxmlformats.org/officeDocument/2006/relationships/slide" Target="slides/slide152.xml"/><Relationship Id="rId171" Type="http://schemas.openxmlformats.org/officeDocument/2006/relationships/slide" Target="slides/slide168.xml"/><Relationship Id="rId176" Type="http://schemas.openxmlformats.org/officeDocument/2006/relationships/slide" Target="slides/slide173.xml"/><Relationship Id="rId192" Type="http://customschemas.google.com/relationships/presentationmetadata" Target="metadata"/><Relationship Id="rId12" Type="http://schemas.openxmlformats.org/officeDocument/2006/relationships/slide" Target="slides/slide9.xml"/><Relationship Id="rId17" Type="http://schemas.openxmlformats.org/officeDocument/2006/relationships/slide" Target="slides/slide14.xml"/><Relationship Id="rId33" Type="http://schemas.openxmlformats.org/officeDocument/2006/relationships/slide" Target="slides/slide30.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slide" Target="slides/slide100.xml"/><Relationship Id="rId108" Type="http://schemas.openxmlformats.org/officeDocument/2006/relationships/slide" Target="slides/slide105.xml"/><Relationship Id="rId124" Type="http://schemas.openxmlformats.org/officeDocument/2006/relationships/slide" Target="slides/slide121.xml"/><Relationship Id="rId129" Type="http://schemas.openxmlformats.org/officeDocument/2006/relationships/slide" Target="slides/slide126.xml"/><Relationship Id="rId54" Type="http://schemas.openxmlformats.org/officeDocument/2006/relationships/slide" Target="slides/slide51.xml"/><Relationship Id="rId70" Type="http://schemas.openxmlformats.org/officeDocument/2006/relationships/slide" Target="slides/slide67.xml"/><Relationship Id="rId75" Type="http://schemas.openxmlformats.org/officeDocument/2006/relationships/slide" Target="slides/slide72.xml"/><Relationship Id="rId91" Type="http://schemas.openxmlformats.org/officeDocument/2006/relationships/slide" Target="slides/slide88.xml"/><Relationship Id="rId96" Type="http://schemas.openxmlformats.org/officeDocument/2006/relationships/slide" Target="slides/slide93.xml"/><Relationship Id="rId140" Type="http://schemas.openxmlformats.org/officeDocument/2006/relationships/slide" Target="slides/slide137.xml"/><Relationship Id="rId145" Type="http://schemas.openxmlformats.org/officeDocument/2006/relationships/slide" Target="slides/slide142.xml"/><Relationship Id="rId161" Type="http://schemas.openxmlformats.org/officeDocument/2006/relationships/slide" Target="slides/slide158.xml"/><Relationship Id="rId166" Type="http://schemas.openxmlformats.org/officeDocument/2006/relationships/slide" Target="slides/slide163.xml"/><Relationship Id="rId182" Type="http://schemas.openxmlformats.org/officeDocument/2006/relationships/font" Target="fonts/font4.fntdata"/><Relationship Id="rId187"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3.xml"/><Relationship Id="rId23" Type="http://schemas.openxmlformats.org/officeDocument/2006/relationships/slide" Target="slides/slide20.xml"/><Relationship Id="rId28" Type="http://schemas.openxmlformats.org/officeDocument/2006/relationships/slide" Target="slides/slide25.xml"/><Relationship Id="rId49" Type="http://schemas.openxmlformats.org/officeDocument/2006/relationships/slide" Target="slides/slide46.xml"/><Relationship Id="rId114" Type="http://schemas.openxmlformats.org/officeDocument/2006/relationships/slide" Target="slides/slide111.xml"/><Relationship Id="rId119" Type="http://schemas.openxmlformats.org/officeDocument/2006/relationships/slide" Target="slides/slide116.xml"/><Relationship Id="rId44" Type="http://schemas.openxmlformats.org/officeDocument/2006/relationships/slide" Target="slides/slide41.xml"/><Relationship Id="rId60" Type="http://schemas.openxmlformats.org/officeDocument/2006/relationships/slide" Target="slides/slide57.xml"/><Relationship Id="rId65" Type="http://schemas.openxmlformats.org/officeDocument/2006/relationships/slide" Target="slides/slide62.xml"/><Relationship Id="rId81" Type="http://schemas.openxmlformats.org/officeDocument/2006/relationships/slide" Target="slides/slide78.xml"/><Relationship Id="rId86" Type="http://schemas.openxmlformats.org/officeDocument/2006/relationships/slide" Target="slides/slide83.xml"/><Relationship Id="rId130" Type="http://schemas.openxmlformats.org/officeDocument/2006/relationships/slide" Target="slides/slide127.xml"/><Relationship Id="rId135" Type="http://schemas.openxmlformats.org/officeDocument/2006/relationships/slide" Target="slides/slide132.xml"/><Relationship Id="rId151" Type="http://schemas.openxmlformats.org/officeDocument/2006/relationships/slide" Target="slides/slide148.xml"/><Relationship Id="rId156" Type="http://schemas.openxmlformats.org/officeDocument/2006/relationships/slide" Target="slides/slide153.xml"/><Relationship Id="rId177" Type="http://schemas.openxmlformats.org/officeDocument/2006/relationships/slide" Target="slides/slide174.xml"/><Relationship Id="rId172" Type="http://schemas.openxmlformats.org/officeDocument/2006/relationships/slide" Target="slides/slide169.xml"/><Relationship Id="rId193" Type="http://schemas.openxmlformats.org/officeDocument/2006/relationships/presProps" Target="presProps.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slide" Target="slides/slide10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slide" Target="slides/slide101.xml"/><Relationship Id="rId120" Type="http://schemas.openxmlformats.org/officeDocument/2006/relationships/slide" Target="slides/slide117.xml"/><Relationship Id="rId125" Type="http://schemas.openxmlformats.org/officeDocument/2006/relationships/slide" Target="slides/slide122.xml"/><Relationship Id="rId141" Type="http://schemas.openxmlformats.org/officeDocument/2006/relationships/slide" Target="slides/slide138.xml"/><Relationship Id="rId146" Type="http://schemas.openxmlformats.org/officeDocument/2006/relationships/slide" Target="slides/slide143.xml"/><Relationship Id="rId167" Type="http://schemas.openxmlformats.org/officeDocument/2006/relationships/slide" Target="slides/slide164.xml"/><Relationship Id="rId188" Type="http://schemas.openxmlformats.org/officeDocument/2006/relationships/font" Target="fonts/font10.fntdata"/><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162" Type="http://schemas.openxmlformats.org/officeDocument/2006/relationships/slide" Target="slides/slide159.xml"/><Relationship Id="rId183" Type="http://schemas.openxmlformats.org/officeDocument/2006/relationships/font" Target="fonts/font5.fntdata"/><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slide" Target="slides/slide107.xml"/><Relationship Id="rId115" Type="http://schemas.openxmlformats.org/officeDocument/2006/relationships/slide" Target="slides/slide112.xml"/><Relationship Id="rId131" Type="http://schemas.openxmlformats.org/officeDocument/2006/relationships/slide" Target="slides/slide128.xml"/><Relationship Id="rId136" Type="http://schemas.openxmlformats.org/officeDocument/2006/relationships/slide" Target="slides/slide133.xml"/><Relationship Id="rId157" Type="http://schemas.openxmlformats.org/officeDocument/2006/relationships/slide" Target="slides/slide154.xml"/><Relationship Id="rId178" Type="http://schemas.openxmlformats.org/officeDocument/2006/relationships/notesMaster" Target="notesMasters/notesMaster1.xml"/><Relationship Id="rId61" Type="http://schemas.openxmlformats.org/officeDocument/2006/relationships/slide" Target="slides/slide58.xml"/><Relationship Id="rId82" Type="http://schemas.openxmlformats.org/officeDocument/2006/relationships/slide" Target="slides/slide79.xml"/><Relationship Id="rId152" Type="http://schemas.openxmlformats.org/officeDocument/2006/relationships/slide" Target="slides/slide149.xml"/><Relationship Id="rId173" Type="http://schemas.openxmlformats.org/officeDocument/2006/relationships/slide" Target="slides/slide170.xml"/><Relationship Id="rId194" Type="http://schemas.openxmlformats.org/officeDocument/2006/relationships/viewProps" Target="viewProps.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slide" Target="slides/slide102.xml"/><Relationship Id="rId126" Type="http://schemas.openxmlformats.org/officeDocument/2006/relationships/slide" Target="slides/slide123.xml"/><Relationship Id="rId147" Type="http://schemas.openxmlformats.org/officeDocument/2006/relationships/slide" Target="slides/slide144.xml"/><Relationship Id="rId168" Type="http://schemas.openxmlformats.org/officeDocument/2006/relationships/slide" Target="slides/slide165.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slide" Target="slides/slide95.xml"/><Relationship Id="rId121" Type="http://schemas.openxmlformats.org/officeDocument/2006/relationships/slide" Target="slides/slide118.xml"/><Relationship Id="rId142" Type="http://schemas.openxmlformats.org/officeDocument/2006/relationships/slide" Target="slides/slide139.xml"/><Relationship Id="rId163" Type="http://schemas.openxmlformats.org/officeDocument/2006/relationships/slide" Target="slides/slide160.xml"/><Relationship Id="rId184" Type="http://schemas.openxmlformats.org/officeDocument/2006/relationships/font" Target="fonts/font6.fntdata"/><Relationship Id="rId189" Type="http://schemas.openxmlformats.org/officeDocument/2006/relationships/font" Target="fonts/font11.fntdata"/><Relationship Id="rId3" Type="http://schemas.openxmlformats.org/officeDocument/2006/relationships/slideMaster" Target="slideMasters/slideMaster3.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116" Type="http://schemas.openxmlformats.org/officeDocument/2006/relationships/slide" Target="slides/slide113.xml"/><Relationship Id="rId137" Type="http://schemas.openxmlformats.org/officeDocument/2006/relationships/slide" Target="slides/slide134.xml"/><Relationship Id="rId158" Type="http://schemas.openxmlformats.org/officeDocument/2006/relationships/slide" Target="slides/slide155.xml"/><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88" Type="http://schemas.openxmlformats.org/officeDocument/2006/relationships/slide" Target="slides/slide85.xml"/><Relationship Id="rId111" Type="http://schemas.openxmlformats.org/officeDocument/2006/relationships/slide" Target="slides/slide108.xml"/><Relationship Id="rId132" Type="http://schemas.openxmlformats.org/officeDocument/2006/relationships/slide" Target="slides/slide129.xml"/><Relationship Id="rId153" Type="http://schemas.openxmlformats.org/officeDocument/2006/relationships/slide" Target="slides/slide150.xml"/><Relationship Id="rId174" Type="http://schemas.openxmlformats.org/officeDocument/2006/relationships/slide" Target="slides/slide171.xml"/><Relationship Id="rId179" Type="http://schemas.openxmlformats.org/officeDocument/2006/relationships/font" Target="fonts/font1.fntdata"/><Relationship Id="rId195" Type="http://schemas.openxmlformats.org/officeDocument/2006/relationships/theme" Target="theme/theme1.xml"/><Relationship Id="rId190" Type="http://schemas.openxmlformats.org/officeDocument/2006/relationships/font" Target="fonts/font12.fntdata"/><Relationship Id="rId15" Type="http://schemas.openxmlformats.org/officeDocument/2006/relationships/slide" Target="slides/slide12.xml"/><Relationship Id="rId36" Type="http://schemas.openxmlformats.org/officeDocument/2006/relationships/slide" Target="slides/slide33.xml"/><Relationship Id="rId57" Type="http://schemas.openxmlformats.org/officeDocument/2006/relationships/slide" Target="slides/slide54.xml"/><Relationship Id="rId106" Type="http://schemas.openxmlformats.org/officeDocument/2006/relationships/slide" Target="slides/slide103.xml"/><Relationship Id="rId127" Type="http://schemas.openxmlformats.org/officeDocument/2006/relationships/slide" Target="slides/slide124.xml"/><Relationship Id="rId10" Type="http://schemas.openxmlformats.org/officeDocument/2006/relationships/slide" Target="slides/slide7.xml"/><Relationship Id="rId31" Type="http://schemas.openxmlformats.org/officeDocument/2006/relationships/slide" Target="slides/slide28.xml"/><Relationship Id="rId52" Type="http://schemas.openxmlformats.org/officeDocument/2006/relationships/slide" Target="slides/slide49.xml"/><Relationship Id="rId73" Type="http://schemas.openxmlformats.org/officeDocument/2006/relationships/slide" Target="slides/slide70.xml"/><Relationship Id="rId78" Type="http://schemas.openxmlformats.org/officeDocument/2006/relationships/slide" Target="slides/slide75.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122" Type="http://schemas.openxmlformats.org/officeDocument/2006/relationships/slide" Target="slides/slide119.xml"/><Relationship Id="rId143" Type="http://schemas.openxmlformats.org/officeDocument/2006/relationships/slide" Target="slides/slide140.xml"/><Relationship Id="rId148" Type="http://schemas.openxmlformats.org/officeDocument/2006/relationships/slide" Target="slides/slide145.xml"/><Relationship Id="rId164" Type="http://schemas.openxmlformats.org/officeDocument/2006/relationships/slide" Target="slides/slide161.xml"/><Relationship Id="rId169" Type="http://schemas.openxmlformats.org/officeDocument/2006/relationships/slide" Target="slides/slide166.xml"/><Relationship Id="rId185" Type="http://schemas.openxmlformats.org/officeDocument/2006/relationships/font" Target="fonts/font7.fntdata"/><Relationship Id="rId4" Type="http://schemas.openxmlformats.org/officeDocument/2006/relationships/slide" Target="slides/slide1.xml"/><Relationship Id="rId9" Type="http://schemas.openxmlformats.org/officeDocument/2006/relationships/slide" Target="slides/slide6.xml"/><Relationship Id="rId180" Type="http://schemas.openxmlformats.org/officeDocument/2006/relationships/font" Target="fonts/font2.fntdata"/><Relationship Id="rId26" Type="http://schemas.openxmlformats.org/officeDocument/2006/relationships/slide" Target="slides/slide2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2" name="Google Shape;232;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4" name="Google Shape;254;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96475375"/>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8"/>
        <p:cNvGrpSpPr/>
        <p:nvPr/>
      </p:nvGrpSpPr>
      <p:grpSpPr>
        <a:xfrm>
          <a:off x="0" y="0"/>
          <a:ext cx="0" cy="0"/>
          <a:chOff x="0" y="0"/>
          <a:chExt cx="0" cy="0"/>
        </a:xfrm>
      </p:grpSpPr>
      <p:sp>
        <p:nvSpPr>
          <p:cNvPr id="1179" name="Google Shape;1179;p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80" name="Google Shape;1180;p6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0"/>
        <p:cNvGrpSpPr/>
        <p:nvPr/>
      </p:nvGrpSpPr>
      <p:grpSpPr>
        <a:xfrm>
          <a:off x="0" y="0"/>
          <a:ext cx="0" cy="0"/>
          <a:chOff x="0" y="0"/>
          <a:chExt cx="0" cy="0"/>
        </a:xfrm>
      </p:grpSpPr>
      <p:sp>
        <p:nvSpPr>
          <p:cNvPr id="1191" name="Google Shape;1191;p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92" name="Google Shape;1192;p6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3"/>
        <p:cNvGrpSpPr/>
        <p:nvPr/>
      </p:nvGrpSpPr>
      <p:grpSpPr>
        <a:xfrm>
          <a:off x="0" y="0"/>
          <a:ext cx="0" cy="0"/>
          <a:chOff x="0" y="0"/>
          <a:chExt cx="0" cy="0"/>
        </a:xfrm>
      </p:grpSpPr>
      <p:sp>
        <p:nvSpPr>
          <p:cNvPr id="1204" name="Google Shape;1204;p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05" name="Google Shape;1205;p7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6"/>
        <p:cNvGrpSpPr/>
        <p:nvPr/>
      </p:nvGrpSpPr>
      <p:grpSpPr>
        <a:xfrm>
          <a:off x="0" y="0"/>
          <a:ext cx="0" cy="0"/>
          <a:chOff x="0" y="0"/>
          <a:chExt cx="0" cy="0"/>
        </a:xfrm>
      </p:grpSpPr>
      <p:sp>
        <p:nvSpPr>
          <p:cNvPr id="1217" name="Google Shape;1217;p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18" name="Google Shape;1218;p7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6"/>
        <p:cNvGrpSpPr/>
        <p:nvPr/>
      </p:nvGrpSpPr>
      <p:grpSpPr>
        <a:xfrm>
          <a:off x="0" y="0"/>
          <a:ext cx="0" cy="0"/>
          <a:chOff x="0" y="0"/>
          <a:chExt cx="0" cy="0"/>
        </a:xfrm>
      </p:grpSpPr>
      <p:sp>
        <p:nvSpPr>
          <p:cNvPr id="1227" name="Google Shape;1227;p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28" name="Google Shape;1228;p7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9"/>
        <p:cNvGrpSpPr/>
        <p:nvPr/>
      </p:nvGrpSpPr>
      <p:grpSpPr>
        <a:xfrm>
          <a:off x="0" y="0"/>
          <a:ext cx="0" cy="0"/>
          <a:chOff x="0" y="0"/>
          <a:chExt cx="0" cy="0"/>
        </a:xfrm>
      </p:grpSpPr>
      <p:sp>
        <p:nvSpPr>
          <p:cNvPr id="1240" name="Google Shape;1240;p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41" name="Google Shape;1241;p7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2"/>
        <p:cNvGrpSpPr/>
        <p:nvPr/>
      </p:nvGrpSpPr>
      <p:grpSpPr>
        <a:xfrm>
          <a:off x="0" y="0"/>
          <a:ext cx="0" cy="0"/>
          <a:chOff x="0" y="0"/>
          <a:chExt cx="0" cy="0"/>
        </a:xfrm>
      </p:grpSpPr>
      <p:sp>
        <p:nvSpPr>
          <p:cNvPr id="1253" name="Google Shape;1253;p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54" name="Google Shape;1254;p7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5"/>
        <p:cNvGrpSpPr/>
        <p:nvPr/>
      </p:nvGrpSpPr>
      <p:grpSpPr>
        <a:xfrm>
          <a:off x="0" y="0"/>
          <a:ext cx="0" cy="0"/>
          <a:chOff x="0" y="0"/>
          <a:chExt cx="0" cy="0"/>
        </a:xfrm>
      </p:grpSpPr>
      <p:sp>
        <p:nvSpPr>
          <p:cNvPr id="1266" name="Google Shape;1266;p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67" name="Google Shape;1267;p7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6"/>
        <p:cNvGrpSpPr/>
        <p:nvPr/>
      </p:nvGrpSpPr>
      <p:grpSpPr>
        <a:xfrm>
          <a:off x="0" y="0"/>
          <a:ext cx="0" cy="0"/>
          <a:chOff x="0" y="0"/>
          <a:chExt cx="0" cy="0"/>
        </a:xfrm>
      </p:grpSpPr>
      <p:sp>
        <p:nvSpPr>
          <p:cNvPr id="1277" name="Google Shape;1277;p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78" name="Google Shape;1278;p7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7"/>
        <p:cNvGrpSpPr/>
        <p:nvPr/>
      </p:nvGrpSpPr>
      <p:grpSpPr>
        <a:xfrm>
          <a:off x="0" y="0"/>
          <a:ext cx="0" cy="0"/>
          <a:chOff x="0" y="0"/>
          <a:chExt cx="0" cy="0"/>
        </a:xfrm>
      </p:grpSpPr>
      <p:sp>
        <p:nvSpPr>
          <p:cNvPr id="1288" name="Google Shape;1288;p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89" name="Google Shape;1289;p7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4" name="Google Shape;254;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05955745"/>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8"/>
        <p:cNvGrpSpPr/>
        <p:nvPr/>
      </p:nvGrpSpPr>
      <p:grpSpPr>
        <a:xfrm>
          <a:off x="0" y="0"/>
          <a:ext cx="0" cy="0"/>
          <a:chOff x="0" y="0"/>
          <a:chExt cx="0" cy="0"/>
        </a:xfrm>
      </p:grpSpPr>
      <p:sp>
        <p:nvSpPr>
          <p:cNvPr id="1299" name="Google Shape;1299;p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00" name="Google Shape;1300;p7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8"/>
        <p:cNvGrpSpPr/>
        <p:nvPr/>
      </p:nvGrpSpPr>
      <p:grpSpPr>
        <a:xfrm>
          <a:off x="0" y="0"/>
          <a:ext cx="0" cy="0"/>
          <a:chOff x="0" y="0"/>
          <a:chExt cx="0" cy="0"/>
        </a:xfrm>
      </p:grpSpPr>
      <p:sp>
        <p:nvSpPr>
          <p:cNvPr id="1309" name="Google Shape;1309;p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10" name="Google Shape;1310;p7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8"/>
        <p:cNvGrpSpPr/>
        <p:nvPr/>
      </p:nvGrpSpPr>
      <p:grpSpPr>
        <a:xfrm>
          <a:off x="0" y="0"/>
          <a:ext cx="0" cy="0"/>
          <a:chOff x="0" y="0"/>
          <a:chExt cx="0" cy="0"/>
        </a:xfrm>
      </p:grpSpPr>
      <p:sp>
        <p:nvSpPr>
          <p:cNvPr id="1319" name="Google Shape;1319;p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20" name="Google Shape;1320;p8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8"/>
        <p:cNvGrpSpPr/>
        <p:nvPr/>
      </p:nvGrpSpPr>
      <p:grpSpPr>
        <a:xfrm>
          <a:off x="0" y="0"/>
          <a:ext cx="0" cy="0"/>
          <a:chOff x="0" y="0"/>
          <a:chExt cx="0" cy="0"/>
        </a:xfrm>
      </p:grpSpPr>
      <p:sp>
        <p:nvSpPr>
          <p:cNvPr id="1329" name="Google Shape;1329;p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30" name="Google Shape;1330;p8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8"/>
        <p:cNvGrpSpPr/>
        <p:nvPr/>
      </p:nvGrpSpPr>
      <p:grpSpPr>
        <a:xfrm>
          <a:off x="0" y="0"/>
          <a:ext cx="0" cy="0"/>
          <a:chOff x="0" y="0"/>
          <a:chExt cx="0" cy="0"/>
        </a:xfrm>
      </p:grpSpPr>
      <p:sp>
        <p:nvSpPr>
          <p:cNvPr id="1339" name="Google Shape;1339;p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40" name="Google Shape;1340;p8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5"/>
        <p:cNvGrpSpPr/>
        <p:nvPr/>
      </p:nvGrpSpPr>
      <p:grpSpPr>
        <a:xfrm>
          <a:off x="0" y="0"/>
          <a:ext cx="0" cy="0"/>
          <a:chOff x="0" y="0"/>
          <a:chExt cx="0" cy="0"/>
        </a:xfrm>
      </p:grpSpPr>
      <p:sp>
        <p:nvSpPr>
          <p:cNvPr id="1356" name="Google Shape;1356;p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57" name="Google Shape;1357;p8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5"/>
        <p:cNvGrpSpPr/>
        <p:nvPr/>
      </p:nvGrpSpPr>
      <p:grpSpPr>
        <a:xfrm>
          <a:off x="0" y="0"/>
          <a:ext cx="0" cy="0"/>
          <a:chOff x="0" y="0"/>
          <a:chExt cx="0" cy="0"/>
        </a:xfrm>
      </p:grpSpPr>
      <p:sp>
        <p:nvSpPr>
          <p:cNvPr id="1366" name="Google Shape;1366;p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67" name="Google Shape;1367;p8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5"/>
        <p:cNvGrpSpPr/>
        <p:nvPr/>
      </p:nvGrpSpPr>
      <p:grpSpPr>
        <a:xfrm>
          <a:off x="0" y="0"/>
          <a:ext cx="0" cy="0"/>
          <a:chOff x="0" y="0"/>
          <a:chExt cx="0" cy="0"/>
        </a:xfrm>
      </p:grpSpPr>
      <p:sp>
        <p:nvSpPr>
          <p:cNvPr id="1376" name="Google Shape;1376;p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77" name="Google Shape;1377;p8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5"/>
        <p:cNvGrpSpPr/>
        <p:nvPr/>
      </p:nvGrpSpPr>
      <p:grpSpPr>
        <a:xfrm>
          <a:off x="0" y="0"/>
          <a:ext cx="0" cy="0"/>
          <a:chOff x="0" y="0"/>
          <a:chExt cx="0" cy="0"/>
        </a:xfrm>
      </p:grpSpPr>
      <p:sp>
        <p:nvSpPr>
          <p:cNvPr id="1386" name="Google Shape;1386;p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87" name="Google Shape;1387;p8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2"/>
        <p:cNvGrpSpPr/>
        <p:nvPr/>
      </p:nvGrpSpPr>
      <p:grpSpPr>
        <a:xfrm>
          <a:off x="0" y="0"/>
          <a:ext cx="0" cy="0"/>
          <a:chOff x="0" y="0"/>
          <a:chExt cx="0" cy="0"/>
        </a:xfrm>
      </p:grpSpPr>
      <p:sp>
        <p:nvSpPr>
          <p:cNvPr id="1403" name="Google Shape;1403;p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04" name="Google Shape;1404;p8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4" name="Google Shape;254;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77604893"/>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2"/>
        <p:cNvGrpSpPr/>
        <p:nvPr/>
      </p:nvGrpSpPr>
      <p:grpSpPr>
        <a:xfrm>
          <a:off x="0" y="0"/>
          <a:ext cx="0" cy="0"/>
          <a:chOff x="0" y="0"/>
          <a:chExt cx="0" cy="0"/>
        </a:xfrm>
      </p:grpSpPr>
      <p:sp>
        <p:nvSpPr>
          <p:cNvPr id="1413" name="Google Shape;1413;p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14" name="Google Shape;1414;p8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2"/>
        <p:cNvGrpSpPr/>
        <p:nvPr/>
      </p:nvGrpSpPr>
      <p:grpSpPr>
        <a:xfrm>
          <a:off x="0" y="0"/>
          <a:ext cx="0" cy="0"/>
          <a:chOff x="0" y="0"/>
          <a:chExt cx="0" cy="0"/>
        </a:xfrm>
      </p:grpSpPr>
      <p:sp>
        <p:nvSpPr>
          <p:cNvPr id="1423" name="Google Shape;1423;p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24" name="Google Shape;1424;p8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2"/>
        <p:cNvGrpSpPr/>
        <p:nvPr/>
      </p:nvGrpSpPr>
      <p:grpSpPr>
        <a:xfrm>
          <a:off x="0" y="0"/>
          <a:ext cx="0" cy="0"/>
          <a:chOff x="0" y="0"/>
          <a:chExt cx="0" cy="0"/>
        </a:xfrm>
      </p:grpSpPr>
      <p:sp>
        <p:nvSpPr>
          <p:cNvPr id="1433" name="Google Shape;1433;p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34" name="Google Shape;1434;p9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1"/>
        <p:cNvGrpSpPr/>
        <p:nvPr/>
      </p:nvGrpSpPr>
      <p:grpSpPr>
        <a:xfrm>
          <a:off x="0" y="0"/>
          <a:ext cx="0" cy="0"/>
          <a:chOff x="0" y="0"/>
          <a:chExt cx="0" cy="0"/>
        </a:xfrm>
      </p:grpSpPr>
      <p:sp>
        <p:nvSpPr>
          <p:cNvPr id="1452" name="Google Shape;1452;p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53" name="Google Shape;1453;p9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1"/>
        <p:cNvGrpSpPr/>
        <p:nvPr/>
      </p:nvGrpSpPr>
      <p:grpSpPr>
        <a:xfrm>
          <a:off x="0" y="0"/>
          <a:ext cx="0" cy="0"/>
          <a:chOff x="0" y="0"/>
          <a:chExt cx="0" cy="0"/>
        </a:xfrm>
      </p:grpSpPr>
      <p:sp>
        <p:nvSpPr>
          <p:cNvPr id="1462" name="Google Shape;1462;p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63" name="Google Shape;1463;p9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2"/>
        <p:cNvGrpSpPr/>
        <p:nvPr/>
      </p:nvGrpSpPr>
      <p:grpSpPr>
        <a:xfrm>
          <a:off x="0" y="0"/>
          <a:ext cx="0" cy="0"/>
          <a:chOff x="0" y="0"/>
          <a:chExt cx="0" cy="0"/>
        </a:xfrm>
      </p:grpSpPr>
      <p:sp>
        <p:nvSpPr>
          <p:cNvPr id="1473" name="Google Shape;1473;p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74" name="Google Shape;1474;p9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8"/>
        <p:cNvGrpSpPr/>
        <p:nvPr/>
      </p:nvGrpSpPr>
      <p:grpSpPr>
        <a:xfrm>
          <a:off x="0" y="0"/>
          <a:ext cx="0" cy="0"/>
          <a:chOff x="0" y="0"/>
          <a:chExt cx="0" cy="0"/>
        </a:xfrm>
      </p:grpSpPr>
      <p:sp>
        <p:nvSpPr>
          <p:cNvPr id="1489" name="Google Shape;1489;p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90" name="Google Shape;1490;p9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4"/>
        <p:cNvGrpSpPr/>
        <p:nvPr/>
      </p:nvGrpSpPr>
      <p:grpSpPr>
        <a:xfrm>
          <a:off x="0" y="0"/>
          <a:ext cx="0" cy="0"/>
          <a:chOff x="0" y="0"/>
          <a:chExt cx="0" cy="0"/>
        </a:xfrm>
      </p:grpSpPr>
      <p:sp>
        <p:nvSpPr>
          <p:cNvPr id="1505" name="Google Shape;1505;p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06" name="Google Shape;1506;p9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4"/>
        <p:cNvGrpSpPr/>
        <p:nvPr/>
      </p:nvGrpSpPr>
      <p:grpSpPr>
        <a:xfrm>
          <a:off x="0" y="0"/>
          <a:ext cx="0" cy="0"/>
          <a:chOff x="0" y="0"/>
          <a:chExt cx="0" cy="0"/>
        </a:xfrm>
      </p:grpSpPr>
      <p:sp>
        <p:nvSpPr>
          <p:cNvPr id="1515" name="Google Shape;1515;p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16" name="Google Shape;1516;p9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4"/>
        <p:cNvGrpSpPr/>
        <p:nvPr/>
      </p:nvGrpSpPr>
      <p:grpSpPr>
        <a:xfrm>
          <a:off x="0" y="0"/>
          <a:ext cx="0" cy="0"/>
          <a:chOff x="0" y="0"/>
          <a:chExt cx="0" cy="0"/>
        </a:xfrm>
      </p:grpSpPr>
      <p:sp>
        <p:nvSpPr>
          <p:cNvPr id="1525" name="Google Shape;1525;p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26" name="Google Shape;1526;p9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4" name="Google Shape;254;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7935965"/>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4"/>
        <p:cNvGrpSpPr/>
        <p:nvPr/>
      </p:nvGrpSpPr>
      <p:grpSpPr>
        <a:xfrm>
          <a:off x="0" y="0"/>
          <a:ext cx="0" cy="0"/>
          <a:chOff x="0" y="0"/>
          <a:chExt cx="0" cy="0"/>
        </a:xfrm>
      </p:grpSpPr>
      <p:sp>
        <p:nvSpPr>
          <p:cNvPr id="1535" name="Google Shape;1535;p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36" name="Google Shape;1536;p9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4"/>
        <p:cNvGrpSpPr/>
        <p:nvPr/>
      </p:nvGrpSpPr>
      <p:grpSpPr>
        <a:xfrm>
          <a:off x="0" y="0"/>
          <a:ext cx="0" cy="0"/>
          <a:chOff x="0" y="0"/>
          <a:chExt cx="0" cy="0"/>
        </a:xfrm>
      </p:grpSpPr>
      <p:sp>
        <p:nvSpPr>
          <p:cNvPr id="1545" name="Google Shape;1545;p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46" name="Google Shape;1546;p9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4"/>
        <p:cNvGrpSpPr/>
        <p:nvPr/>
      </p:nvGrpSpPr>
      <p:grpSpPr>
        <a:xfrm>
          <a:off x="0" y="0"/>
          <a:ext cx="0" cy="0"/>
          <a:chOff x="0" y="0"/>
          <a:chExt cx="0" cy="0"/>
        </a:xfrm>
      </p:grpSpPr>
      <p:sp>
        <p:nvSpPr>
          <p:cNvPr id="1555" name="Google Shape;1555;p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56" name="Google Shape;1556;p10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4"/>
        <p:cNvGrpSpPr/>
        <p:nvPr/>
      </p:nvGrpSpPr>
      <p:grpSpPr>
        <a:xfrm>
          <a:off x="0" y="0"/>
          <a:ext cx="0" cy="0"/>
          <a:chOff x="0" y="0"/>
          <a:chExt cx="0" cy="0"/>
        </a:xfrm>
      </p:grpSpPr>
      <p:sp>
        <p:nvSpPr>
          <p:cNvPr id="1565" name="Google Shape;1565;p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66" name="Google Shape;1566;p10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4"/>
        <p:cNvGrpSpPr/>
        <p:nvPr/>
      </p:nvGrpSpPr>
      <p:grpSpPr>
        <a:xfrm>
          <a:off x="0" y="0"/>
          <a:ext cx="0" cy="0"/>
          <a:chOff x="0" y="0"/>
          <a:chExt cx="0" cy="0"/>
        </a:xfrm>
      </p:grpSpPr>
      <p:sp>
        <p:nvSpPr>
          <p:cNvPr id="1575" name="Google Shape;1575;p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76" name="Google Shape;1576;p10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4"/>
        <p:cNvGrpSpPr/>
        <p:nvPr/>
      </p:nvGrpSpPr>
      <p:grpSpPr>
        <a:xfrm>
          <a:off x="0" y="0"/>
          <a:ext cx="0" cy="0"/>
          <a:chOff x="0" y="0"/>
          <a:chExt cx="0" cy="0"/>
        </a:xfrm>
      </p:grpSpPr>
      <p:sp>
        <p:nvSpPr>
          <p:cNvPr id="1585" name="Google Shape;1585;p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86" name="Google Shape;1586;p10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3"/>
        <p:cNvGrpSpPr/>
        <p:nvPr/>
      </p:nvGrpSpPr>
      <p:grpSpPr>
        <a:xfrm>
          <a:off x="0" y="0"/>
          <a:ext cx="0" cy="0"/>
          <a:chOff x="0" y="0"/>
          <a:chExt cx="0" cy="0"/>
        </a:xfrm>
      </p:grpSpPr>
      <p:sp>
        <p:nvSpPr>
          <p:cNvPr id="1594" name="Google Shape;1594;p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95" name="Google Shape;1595;p10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2"/>
        <p:cNvGrpSpPr/>
        <p:nvPr/>
      </p:nvGrpSpPr>
      <p:grpSpPr>
        <a:xfrm>
          <a:off x="0" y="0"/>
          <a:ext cx="0" cy="0"/>
          <a:chOff x="0" y="0"/>
          <a:chExt cx="0" cy="0"/>
        </a:xfrm>
      </p:grpSpPr>
      <p:sp>
        <p:nvSpPr>
          <p:cNvPr id="1603" name="Google Shape;1603;p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04" name="Google Shape;1604;p10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1"/>
        <p:cNvGrpSpPr/>
        <p:nvPr/>
      </p:nvGrpSpPr>
      <p:grpSpPr>
        <a:xfrm>
          <a:off x="0" y="0"/>
          <a:ext cx="0" cy="0"/>
          <a:chOff x="0" y="0"/>
          <a:chExt cx="0" cy="0"/>
        </a:xfrm>
      </p:grpSpPr>
      <p:sp>
        <p:nvSpPr>
          <p:cNvPr id="1612" name="Google Shape;1612;p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13" name="Google Shape;1613;p10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6"/>
        <p:cNvGrpSpPr/>
        <p:nvPr/>
      </p:nvGrpSpPr>
      <p:grpSpPr>
        <a:xfrm>
          <a:off x="0" y="0"/>
          <a:ext cx="0" cy="0"/>
          <a:chOff x="0" y="0"/>
          <a:chExt cx="0" cy="0"/>
        </a:xfrm>
      </p:grpSpPr>
      <p:sp>
        <p:nvSpPr>
          <p:cNvPr id="1647" name="Google Shape;1647;p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48" name="Google Shape;1648;p10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4" name="Google Shape;254;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44783661"/>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6"/>
        <p:cNvGrpSpPr/>
        <p:nvPr/>
      </p:nvGrpSpPr>
      <p:grpSpPr>
        <a:xfrm>
          <a:off x="0" y="0"/>
          <a:ext cx="0" cy="0"/>
          <a:chOff x="0" y="0"/>
          <a:chExt cx="0" cy="0"/>
        </a:xfrm>
      </p:grpSpPr>
      <p:sp>
        <p:nvSpPr>
          <p:cNvPr id="1657" name="Google Shape;1657;p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58" name="Google Shape;1658;p10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5"/>
        <p:cNvGrpSpPr/>
        <p:nvPr/>
      </p:nvGrpSpPr>
      <p:grpSpPr>
        <a:xfrm>
          <a:off x="0" y="0"/>
          <a:ext cx="0" cy="0"/>
          <a:chOff x="0" y="0"/>
          <a:chExt cx="0" cy="0"/>
        </a:xfrm>
      </p:grpSpPr>
      <p:sp>
        <p:nvSpPr>
          <p:cNvPr id="1666" name="Google Shape;1666;p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67" name="Google Shape;1667;p10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4"/>
        <p:cNvGrpSpPr/>
        <p:nvPr/>
      </p:nvGrpSpPr>
      <p:grpSpPr>
        <a:xfrm>
          <a:off x="0" y="0"/>
          <a:ext cx="0" cy="0"/>
          <a:chOff x="0" y="0"/>
          <a:chExt cx="0" cy="0"/>
        </a:xfrm>
      </p:grpSpPr>
      <p:sp>
        <p:nvSpPr>
          <p:cNvPr id="1675" name="Google Shape;1675;p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76" name="Google Shape;1676;p11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3"/>
        <p:cNvGrpSpPr/>
        <p:nvPr/>
      </p:nvGrpSpPr>
      <p:grpSpPr>
        <a:xfrm>
          <a:off x="0" y="0"/>
          <a:ext cx="0" cy="0"/>
          <a:chOff x="0" y="0"/>
          <a:chExt cx="0" cy="0"/>
        </a:xfrm>
      </p:grpSpPr>
      <p:sp>
        <p:nvSpPr>
          <p:cNvPr id="1684" name="Google Shape;1684;p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85" name="Google Shape;1685;p11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2"/>
        <p:cNvGrpSpPr/>
        <p:nvPr/>
      </p:nvGrpSpPr>
      <p:grpSpPr>
        <a:xfrm>
          <a:off x="0" y="0"/>
          <a:ext cx="0" cy="0"/>
          <a:chOff x="0" y="0"/>
          <a:chExt cx="0" cy="0"/>
        </a:xfrm>
      </p:grpSpPr>
      <p:sp>
        <p:nvSpPr>
          <p:cNvPr id="1693" name="Google Shape;1693;p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94" name="Google Shape;1694;p11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1"/>
        <p:cNvGrpSpPr/>
        <p:nvPr/>
      </p:nvGrpSpPr>
      <p:grpSpPr>
        <a:xfrm>
          <a:off x="0" y="0"/>
          <a:ext cx="0" cy="0"/>
          <a:chOff x="0" y="0"/>
          <a:chExt cx="0" cy="0"/>
        </a:xfrm>
      </p:grpSpPr>
      <p:sp>
        <p:nvSpPr>
          <p:cNvPr id="1702" name="Google Shape;1702;p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03" name="Google Shape;1703;p11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0"/>
        <p:cNvGrpSpPr/>
        <p:nvPr/>
      </p:nvGrpSpPr>
      <p:grpSpPr>
        <a:xfrm>
          <a:off x="0" y="0"/>
          <a:ext cx="0" cy="0"/>
          <a:chOff x="0" y="0"/>
          <a:chExt cx="0" cy="0"/>
        </a:xfrm>
      </p:grpSpPr>
      <p:sp>
        <p:nvSpPr>
          <p:cNvPr id="1711" name="Google Shape;1711;p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12" name="Google Shape;1712;p11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9"/>
        <p:cNvGrpSpPr/>
        <p:nvPr/>
      </p:nvGrpSpPr>
      <p:grpSpPr>
        <a:xfrm>
          <a:off x="0" y="0"/>
          <a:ext cx="0" cy="0"/>
          <a:chOff x="0" y="0"/>
          <a:chExt cx="0" cy="0"/>
        </a:xfrm>
      </p:grpSpPr>
      <p:sp>
        <p:nvSpPr>
          <p:cNvPr id="1720" name="Google Shape;1720;p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21" name="Google Shape;1721;p1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1"/>
        <p:cNvGrpSpPr/>
        <p:nvPr/>
      </p:nvGrpSpPr>
      <p:grpSpPr>
        <a:xfrm>
          <a:off x="0" y="0"/>
          <a:ext cx="0" cy="0"/>
          <a:chOff x="0" y="0"/>
          <a:chExt cx="0" cy="0"/>
        </a:xfrm>
      </p:grpSpPr>
      <p:sp>
        <p:nvSpPr>
          <p:cNvPr id="1742" name="Google Shape;1742;p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43" name="Google Shape;1743;p11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0"/>
        <p:cNvGrpSpPr/>
        <p:nvPr/>
      </p:nvGrpSpPr>
      <p:grpSpPr>
        <a:xfrm>
          <a:off x="0" y="0"/>
          <a:ext cx="0" cy="0"/>
          <a:chOff x="0" y="0"/>
          <a:chExt cx="0" cy="0"/>
        </a:xfrm>
      </p:grpSpPr>
      <p:sp>
        <p:nvSpPr>
          <p:cNvPr id="1751" name="Google Shape;1751;p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52" name="Google Shape;1752;p11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4" name="Google Shape;254;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28744070"/>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9"/>
        <p:cNvGrpSpPr/>
        <p:nvPr/>
      </p:nvGrpSpPr>
      <p:grpSpPr>
        <a:xfrm>
          <a:off x="0" y="0"/>
          <a:ext cx="0" cy="0"/>
          <a:chOff x="0" y="0"/>
          <a:chExt cx="0" cy="0"/>
        </a:xfrm>
      </p:grpSpPr>
      <p:sp>
        <p:nvSpPr>
          <p:cNvPr id="1760" name="Google Shape;1760;p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61" name="Google Shape;1761;p11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8"/>
        <p:cNvGrpSpPr/>
        <p:nvPr/>
      </p:nvGrpSpPr>
      <p:grpSpPr>
        <a:xfrm>
          <a:off x="0" y="0"/>
          <a:ext cx="0" cy="0"/>
          <a:chOff x="0" y="0"/>
          <a:chExt cx="0" cy="0"/>
        </a:xfrm>
      </p:grpSpPr>
      <p:sp>
        <p:nvSpPr>
          <p:cNvPr id="1769" name="Google Shape;1769;p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70" name="Google Shape;1770;p11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7"/>
        <p:cNvGrpSpPr/>
        <p:nvPr/>
      </p:nvGrpSpPr>
      <p:grpSpPr>
        <a:xfrm>
          <a:off x="0" y="0"/>
          <a:ext cx="0" cy="0"/>
          <a:chOff x="0" y="0"/>
          <a:chExt cx="0" cy="0"/>
        </a:xfrm>
      </p:grpSpPr>
      <p:sp>
        <p:nvSpPr>
          <p:cNvPr id="1798" name="Google Shape;1798;p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99" name="Google Shape;1799;p12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6"/>
        <p:cNvGrpSpPr/>
        <p:nvPr/>
      </p:nvGrpSpPr>
      <p:grpSpPr>
        <a:xfrm>
          <a:off x="0" y="0"/>
          <a:ext cx="0" cy="0"/>
          <a:chOff x="0" y="0"/>
          <a:chExt cx="0" cy="0"/>
        </a:xfrm>
      </p:grpSpPr>
      <p:sp>
        <p:nvSpPr>
          <p:cNvPr id="1807" name="Google Shape;1807;p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08" name="Google Shape;1808;p12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5"/>
        <p:cNvGrpSpPr/>
        <p:nvPr/>
      </p:nvGrpSpPr>
      <p:grpSpPr>
        <a:xfrm>
          <a:off x="0" y="0"/>
          <a:ext cx="0" cy="0"/>
          <a:chOff x="0" y="0"/>
          <a:chExt cx="0" cy="0"/>
        </a:xfrm>
      </p:grpSpPr>
      <p:sp>
        <p:nvSpPr>
          <p:cNvPr id="1816" name="Google Shape;1816;p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17" name="Google Shape;1817;p12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7"/>
        <p:cNvGrpSpPr/>
        <p:nvPr/>
      </p:nvGrpSpPr>
      <p:grpSpPr>
        <a:xfrm>
          <a:off x="0" y="0"/>
          <a:ext cx="0" cy="0"/>
          <a:chOff x="0" y="0"/>
          <a:chExt cx="0" cy="0"/>
        </a:xfrm>
      </p:grpSpPr>
      <p:sp>
        <p:nvSpPr>
          <p:cNvPr id="1838" name="Google Shape;1838;p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39" name="Google Shape;1839;p12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7"/>
        <p:cNvGrpSpPr/>
        <p:nvPr/>
      </p:nvGrpSpPr>
      <p:grpSpPr>
        <a:xfrm>
          <a:off x="0" y="0"/>
          <a:ext cx="0" cy="0"/>
          <a:chOff x="0" y="0"/>
          <a:chExt cx="0" cy="0"/>
        </a:xfrm>
      </p:grpSpPr>
      <p:sp>
        <p:nvSpPr>
          <p:cNvPr id="1858" name="Google Shape;1858;p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59" name="Google Shape;1859;p12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0"/>
        <p:cNvGrpSpPr/>
        <p:nvPr/>
      </p:nvGrpSpPr>
      <p:grpSpPr>
        <a:xfrm>
          <a:off x="0" y="0"/>
          <a:ext cx="0" cy="0"/>
          <a:chOff x="0" y="0"/>
          <a:chExt cx="0" cy="0"/>
        </a:xfrm>
      </p:grpSpPr>
      <p:sp>
        <p:nvSpPr>
          <p:cNvPr id="1881" name="Google Shape;1881;p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82" name="Google Shape;1882;p12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5"/>
        <p:cNvGrpSpPr/>
        <p:nvPr/>
      </p:nvGrpSpPr>
      <p:grpSpPr>
        <a:xfrm>
          <a:off x="0" y="0"/>
          <a:ext cx="0" cy="0"/>
          <a:chOff x="0" y="0"/>
          <a:chExt cx="0" cy="0"/>
        </a:xfrm>
      </p:grpSpPr>
      <p:sp>
        <p:nvSpPr>
          <p:cNvPr id="1906" name="Google Shape;1906;p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07" name="Google Shape;1907;p12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2"/>
        <p:cNvGrpSpPr/>
        <p:nvPr/>
      </p:nvGrpSpPr>
      <p:grpSpPr>
        <a:xfrm>
          <a:off x="0" y="0"/>
          <a:ext cx="0" cy="0"/>
          <a:chOff x="0" y="0"/>
          <a:chExt cx="0" cy="0"/>
        </a:xfrm>
      </p:grpSpPr>
      <p:sp>
        <p:nvSpPr>
          <p:cNvPr id="1923" name="Google Shape;1923;p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24" name="Google Shape;1924;p12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4" name="Google Shape;254;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59316808"/>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9"/>
        <p:cNvGrpSpPr/>
        <p:nvPr/>
      </p:nvGrpSpPr>
      <p:grpSpPr>
        <a:xfrm>
          <a:off x="0" y="0"/>
          <a:ext cx="0" cy="0"/>
          <a:chOff x="0" y="0"/>
          <a:chExt cx="0" cy="0"/>
        </a:xfrm>
      </p:grpSpPr>
      <p:sp>
        <p:nvSpPr>
          <p:cNvPr id="2020" name="Google Shape;2020;p1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21" name="Google Shape;2021;p12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8"/>
        <p:cNvGrpSpPr/>
        <p:nvPr/>
      </p:nvGrpSpPr>
      <p:grpSpPr>
        <a:xfrm>
          <a:off x="0" y="0"/>
          <a:ext cx="0" cy="0"/>
          <a:chOff x="0" y="0"/>
          <a:chExt cx="0" cy="0"/>
        </a:xfrm>
      </p:grpSpPr>
      <p:sp>
        <p:nvSpPr>
          <p:cNvPr id="2029" name="Google Shape;2029;p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30" name="Google Shape;2030;p12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7"/>
        <p:cNvGrpSpPr/>
        <p:nvPr/>
      </p:nvGrpSpPr>
      <p:grpSpPr>
        <a:xfrm>
          <a:off x="0" y="0"/>
          <a:ext cx="0" cy="0"/>
          <a:chOff x="0" y="0"/>
          <a:chExt cx="0" cy="0"/>
        </a:xfrm>
      </p:grpSpPr>
      <p:sp>
        <p:nvSpPr>
          <p:cNvPr id="2038" name="Google Shape;2038;p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39" name="Google Shape;2039;p13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6"/>
        <p:cNvGrpSpPr/>
        <p:nvPr/>
      </p:nvGrpSpPr>
      <p:grpSpPr>
        <a:xfrm>
          <a:off x="0" y="0"/>
          <a:ext cx="0" cy="0"/>
          <a:chOff x="0" y="0"/>
          <a:chExt cx="0" cy="0"/>
        </a:xfrm>
      </p:grpSpPr>
      <p:sp>
        <p:nvSpPr>
          <p:cNvPr id="2047" name="Google Shape;2047;p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48" name="Google Shape;2048;p13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5"/>
        <p:cNvGrpSpPr/>
        <p:nvPr/>
      </p:nvGrpSpPr>
      <p:grpSpPr>
        <a:xfrm>
          <a:off x="0" y="0"/>
          <a:ext cx="0" cy="0"/>
          <a:chOff x="0" y="0"/>
          <a:chExt cx="0" cy="0"/>
        </a:xfrm>
      </p:grpSpPr>
      <p:sp>
        <p:nvSpPr>
          <p:cNvPr id="2056" name="Google Shape;2056;p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57" name="Google Shape;2057;p13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9"/>
        <p:cNvGrpSpPr/>
        <p:nvPr/>
      </p:nvGrpSpPr>
      <p:grpSpPr>
        <a:xfrm>
          <a:off x="0" y="0"/>
          <a:ext cx="0" cy="0"/>
          <a:chOff x="0" y="0"/>
          <a:chExt cx="0" cy="0"/>
        </a:xfrm>
      </p:grpSpPr>
      <p:sp>
        <p:nvSpPr>
          <p:cNvPr id="2090" name="Google Shape;2090;p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91" name="Google Shape;2091;p13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8"/>
        <p:cNvGrpSpPr/>
        <p:nvPr/>
      </p:nvGrpSpPr>
      <p:grpSpPr>
        <a:xfrm>
          <a:off x="0" y="0"/>
          <a:ext cx="0" cy="0"/>
          <a:chOff x="0" y="0"/>
          <a:chExt cx="0" cy="0"/>
        </a:xfrm>
      </p:grpSpPr>
      <p:sp>
        <p:nvSpPr>
          <p:cNvPr id="2099" name="Google Shape;2099;p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00" name="Google Shape;2100;p13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7"/>
        <p:cNvGrpSpPr/>
        <p:nvPr/>
      </p:nvGrpSpPr>
      <p:grpSpPr>
        <a:xfrm>
          <a:off x="0" y="0"/>
          <a:ext cx="0" cy="0"/>
          <a:chOff x="0" y="0"/>
          <a:chExt cx="0" cy="0"/>
        </a:xfrm>
      </p:grpSpPr>
      <p:sp>
        <p:nvSpPr>
          <p:cNvPr id="2108" name="Google Shape;2108;p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09" name="Google Shape;2109;p13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8"/>
        <p:cNvGrpSpPr/>
        <p:nvPr/>
      </p:nvGrpSpPr>
      <p:grpSpPr>
        <a:xfrm>
          <a:off x="0" y="0"/>
          <a:ext cx="0" cy="0"/>
          <a:chOff x="0" y="0"/>
          <a:chExt cx="0" cy="0"/>
        </a:xfrm>
      </p:grpSpPr>
      <p:sp>
        <p:nvSpPr>
          <p:cNvPr id="2119" name="Google Shape;2119;p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20" name="Google Shape;2120;p13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7"/>
        <p:cNvGrpSpPr/>
        <p:nvPr/>
      </p:nvGrpSpPr>
      <p:grpSpPr>
        <a:xfrm>
          <a:off x="0" y="0"/>
          <a:ext cx="0" cy="0"/>
          <a:chOff x="0" y="0"/>
          <a:chExt cx="0" cy="0"/>
        </a:xfrm>
      </p:grpSpPr>
      <p:sp>
        <p:nvSpPr>
          <p:cNvPr id="2128" name="Google Shape;2128;p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29" name="Google Shape;2129;p13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4" name="Google Shape;254;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56936739"/>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6"/>
        <p:cNvGrpSpPr/>
        <p:nvPr/>
      </p:nvGrpSpPr>
      <p:grpSpPr>
        <a:xfrm>
          <a:off x="0" y="0"/>
          <a:ext cx="0" cy="0"/>
          <a:chOff x="0" y="0"/>
          <a:chExt cx="0" cy="0"/>
        </a:xfrm>
      </p:grpSpPr>
      <p:sp>
        <p:nvSpPr>
          <p:cNvPr id="2137" name="Google Shape;2137;p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38" name="Google Shape;2138;p13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5"/>
        <p:cNvGrpSpPr/>
        <p:nvPr/>
      </p:nvGrpSpPr>
      <p:grpSpPr>
        <a:xfrm>
          <a:off x="0" y="0"/>
          <a:ext cx="0" cy="0"/>
          <a:chOff x="0" y="0"/>
          <a:chExt cx="0" cy="0"/>
        </a:xfrm>
      </p:grpSpPr>
      <p:sp>
        <p:nvSpPr>
          <p:cNvPr id="2146" name="Google Shape;2146;p1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47" name="Google Shape;2147;p13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4"/>
        <p:cNvGrpSpPr/>
        <p:nvPr/>
      </p:nvGrpSpPr>
      <p:grpSpPr>
        <a:xfrm>
          <a:off x="0" y="0"/>
          <a:ext cx="0" cy="0"/>
          <a:chOff x="0" y="0"/>
          <a:chExt cx="0" cy="0"/>
        </a:xfrm>
      </p:grpSpPr>
      <p:sp>
        <p:nvSpPr>
          <p:cNvPr id="2155" name="Google Shape;2155;p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56" name="Google Shape;2156;p14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9"/>
        <p:cNvGrpSpPr/>
        <p:nvPr/>
      </p:nvGrpSpPr>
      <p:grpSpPr>
        <a:xfrm>
          <a:off x="0" y="0"/>
          <a:ext cx="0" cy="0"/>
          <a:chOff x="0" y="0"/>
          <a:chExt cx="0" cy="0"/>
        </a:xfrm>
      </p:grpSpPr>
      <p:sp>
        <p:nvSpPr>
          <p:cNvPr id="2170" name="Google Shape;2170;p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71" name="Google Shape;2171;p14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8"/>
        <p:cNvGrpSpPr/>
        <p:nvPr/>
      </p:nvGrpSpPr>
      <p:grpSpPr>
        <a:xfrm>
          <a:off x="0" y="0"/>
          <a:ext cx="0" cy="0"/>
          <a:chOff x="0" y="0"/>
          <a:chExt cx="0" cy="0"/>
        </a:xfrm>
      </p:grpSpPr>
      <p:sp>
        <p:nvSpPr>
          <p:cNvPr id="2179" name="Google Shape;2179;p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80" name="Google Shape;2180;p14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4" name="Google Shape;254;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70471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4" name="Google Shape;254;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768791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5" name="Google Shape;245;p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4" name="Google Shape;254;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931103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4" name="Google Shape;254;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8968236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4" name="Google Shape;254;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6295202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4" name="Google Shape;254;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7014968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4" name="Google Shape;254;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3895847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4" name="Google Shape;254;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438406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4" name="Google Shape;254;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0341986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4" name="Google Shape;254;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8413884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5" name="Google Shape;375;p1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4" name="Google Shape;254;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350700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4" name="Google Shape;254;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4" name="Google Shape;254;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7037382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4" name="Google Shape;254;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8632450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p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6" name="Google Shape;416;p1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p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27" name="Google Shape;427;p2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Google Shape;436;ga8fece8bd4_2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37" name="Google Shape;437;ga8fece8bd4_2_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
        <p:cNvGrpSpPr/>
        <p:nvPr/>
      </p:nvGrpSpPr>
      <p:grpSpPr>
        <a:xfrm>
          <a:off x="0" y="0"/>
          <a:ext cx="0" cy="0"/>
          <a:chOff x="0" y="0"/>
          <a:chExt cx="0" cy="0"/>
        </a:xfrm>
      </p:grpSpPr>
      <p:sp>
        <p:nvSpPr>
          <p:cNvPr id="448" name="Google Shape;448;ga8fece8bd4_2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49" name="Google Shape;449;ga8fece8bd4_2_1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p:cNvGrpSpPr/>
        <p:nvPr/>
      </p:nvGrpSpPr>
      <p:grpSpPr>
        <a:xfrm>
          <a:off x="0" y="0"/>
          <a:ext cx="0" cy="0"/>
          <a:chOff x="0" y="0"/>
          <a:chExt cx="0" cy="0"/>
        </a:xfrm>
      </p:grpSpPr>
      <p:sp>
        <p:nvSpPr>
          <p:cNvPr id="460" name="Google Shape;460;ga8fece8bd4_2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61" name="Google Shape;461;ga8fece8bd4_2_2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ga8fece8bd4_2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73" name="Google Shape;473;ga8fece8bd4_2_3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ga8fece8bd4_2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83" name="Google Shape;483;ga8fece8bd4_2_4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
        <p:cNvGrpSpPr/>
        <p:nvPr/>
      </p:nvGrpSpPr>
      <p:grpSpPr>
        <a:xfrm>
          <a:off x="0" y="0"/>
          <a:ext cx="0" cy="0"/>
          <a:chOff x="0" y="0"/>
          <a:chExt cx="0" cy="0"/>
        </a:xfrm>
      </p:grpSpPr>
      <p:sp>
        <p:nvSpPr>
          <p:cNvPr id="495" name="Google Shape;495;ga8fece8bd4_2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96" name="Google Shape;496;ga8fece8bd4_2_6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4" name="Google Shape;254;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8093454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5" name="Google Shape;325;p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192084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5" name="Google Shape;335;p1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0147768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
        <p:cNvGrpSpPr/>
        <p:nvPr/>
      </p:nvGrpSpPr>
      <p:grpSpPr>
        <a:xfrm>
          <a:off x="0" y="0"/>
          <a:ext cx="0" cy="0"/>
          <a:chOff x="0" y="0"/>
          <a:chExt cx="0" cy="0"/>
        </a:xfrm>
      </p:grpSpPr>
      <p:sp>
        <p:nvSpPr>
          <p:cNvPr id="507" name="Google Shape;507;ga8fece8bd4_2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08" name="Google Shape;508;ga8fece8bd4_2_7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6"/>
        <p:cNvGrpSpPr/>
        <p:nvPr/>
      </p:nvGrpSpPr>
      <p:grpSpPr>
        <a:xfrm>
          <a:off x="0" y="0"/>
          <a:ext cx="0" cy="0"/>
          <a:chOff x="0" y="0"/>
          <a:chExt cx="0" cy="0"/>
        </a:xfrm>
      </p:grpSpPr>
      <p:sp>
        <p:nvSpPr>
          <p:cNvPr id="517" name="Google Shape;517;ga8fece8bd4_2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18" name="Google Shape;518;ga8fece8bd4_2_8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6"/>
        <p:cNvGrpSpPr/>
        <p:nvPr/>
      </p:nvGrpSpPr>
      <p:grpSpPr>
        <a:xfrm>
          <a:off x="0" y="0"/>
          <a:ext cx="0" cy="0"/>
          <a:chOff x="0" y="0"/>
          <a:chExt cx="0" cy="0"/>
        </a:xfrm>
      </p:grpSpPr>
      <p:sp>
        <p:nvSpPr>
          <p:cNvPr id="527" name="Google Shape;527;ga8fece8bd4_2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28" name="Google Shape;528;ga8fece8bd4_2_8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Google Shape;539;ga8fece8bd4_2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40" name="Google Shape;540;ga8fece8bd4_2_10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9"/>
        <p:cNvGrpSpPr/>
        <p:nvPr/>
      </p:nvGrpSpPr>
      <p:grpSpPr>
        <a:xfrm>
          <a:off x="0" y="0"/>
          <a:ext cx="0" cy="0"/>
          <a:chOff x="0" y="0"/>
          <a:chExt cx="0" cy="0"/>
        </a:xfrm>
      </p:grpSpPr>
      <p:sp>
        <p:nvSpPr>
          <p:cNvPr id="550" name="Google Shape;550;ga8fece8bd4_2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51" name="Google Shape;551;ga8fece8bd4_2_1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Google Shape;560;ga8fece8bd4_2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61" name="Google Shape;561;ga8fece8bd4_2_11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9"/>
        <p:cNvGrpSpPr/>
        <p:nvPr/>
      </p:nvGrpSpPr>
      <p:grpSpPr>
        <a:xfrm>
          <a:off x="0" y="0"/>
          <a:ext cx="0" cy="0"/>
          <a:chOff x="0" y="0"/>
          <a:chExt cx="0" cy="0"/>
        </a:xfrm>
      </p:grpSpPr>
      <p:sp>
        <p:nvSpPr>
          <p:cNvPr id="570" name="Google Shape;570;ga8fece8bd4_2_1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71" name="Google Shape;571;ga8fece8bd4_2_12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9"/>
        <p:cNvGrpSpPr/>
        <p:nvPr/>
      </p:nvGrpSpPr>
      <p:grpSpPr>
        <a:xfrm>
          <a:off x="0" y="0"/>
          <a:ext cx="0" cy="0"/>
          <a:chOff x="0" y="0"/>
          <a:chExt cx="0" cy="0"/>
        </a:xfrm>
      </p:grpSpPr>
      <p:sp>
        <p:nvSpPr>
          <p:cNvPr id="580" name="Google Shape;580;ga8fece8bd4_2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81" name="Google Shape;581;ga8fece8bd4_2_13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4" name="Google Shape;254;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6749527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9"/>
        <p:cNvGrpSpPr/>
        <p:nvPr/>
      </p:nvGrpSpPr>
      <p:grpSpPr>
        <a:xfrm>
          <a:off x="0" y="0"/>
          <a:ext cx="0" cy="0"/>
          <a:chOff x="0" y="0"/>
          <a:chExt cx="0" cy="0"/>
        </a:xfrm>
      </p:grpSpPr>
      <p:sp>
        <p:nvSpPr>
          <p:cNvPr id="590" name="Google Shape;590;ga8fece8bd4_2_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91" name="Google Shape;591;ga8fece8bd4_2_14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9"/>
        <p:cNvGrpSpPr/>
        <p:nvPr/>
      </p:nvGrpSpPr>
      <p:grpSpPr>
        <a:xfrm>
          <a:off x="0" y="0"/>
          <a:ext cx="0" cy="0"/>
          <a:chOff x="0" y="0"/>
          <a:chExt cx="0" cy="0"/>
        </a:xfrm>
      </p:grpSpPr>
      <p:sp>
        <p:nvSpPr>
          <p:cNvPr id="600" name="Google Shape;600;ga8fece8bd4_2_1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01" name="Google Shape;601;ga8fece8bd4_2_15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9"/>
        <p:cNvGrpSpPr/>
        <p:nvPr/>
      </p:nvGrpSpPr>
      <p:grpSpPr>
        <a:xfrm>
          <a:off x="0" y="0"/>
          <a:ext cx="0" cy="0"/>
          <a:chOff x="0" y="0"/>
          <a:chExt cx="0" cy="0"/>
        </a:xfrm>
      </p:grpSpPr>
      <p:sp>
        <p:nvSpPr>
          <p:cNvPr id="610" name="Google Shape;610;ga8fece8bd4_2_1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11" name="Google Shape;611;ga8fece8bd4_2_16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9"/>
        <p:cNvGrpSpPr/>
        <p:nvPr/>
      </p:nvGrpSpPr>
      <p:grpSpPr>
        <a:xfrm>
          <a:off x="0" y="0"/>
          <a:ext cx="0" cy="0"/>
          <a:chOff x="0" y="0"/>
          <a:chExt cx="0" cy="0"/>
        </a:xfrm>
      </p:grpSpPr>
      <p:sp>
        <p:nvSpPr>
          <p:cNvPr id="620" name="Google Shape;620;p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21" name="Google Shape;621;p2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8"/>
        <p:cNvGrpSpPr/>
        <p:nvPr/>
      </p:nvGrpSpPr>
      <p:grpSpPr>
        <a:xfrm>
          <a:off x="0" y="0"/>
          <a:ext cx="0" cy="0"/>
          <a:chOff x="0" y="0"/>
          <a:chExt cx="0" cy="0"/>
        </a:xfrm>
      </p:grpSpPr>
      <p:sp>
        <p:nvSpPr>
          <p:cNvPr id="629" name="Google Shape;629;p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30" name="Google Shape;630;p2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9"/>
        <p:cNvGrpSpPr/>
        <p:nvPr/>
      </p:nvGrpSpPr>
      <p:grpSpPr>
        <a:xfrm>
          <a:off x="0" y="0"/>
          <a:ext cx="0" cy="0"/>
          <a:chOff x="0" y="0"/>
          <a:chExt cx="0" cy="0"/>
        </a:xfrm>
      </p:grpSpPr>
      <p:sp>
        <p:nvSpPr>
          <p:cNvPr id="640" name="Google Shape;640;p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41" name="Google Shape;641;p2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0"/>
        <p:cNvGrpSpPr/>
        <p:nvPr/>
      </p:nvGrpSpPr>
      <p:grpSpPr>
        <a:xfrm>
          <a:off x="0" y="0"/>
          <a:ext cx="0" cy="0"/>
          <a:chOff x="0" y="0"/>
          <a:chExt cx="0" cy="0"/>
        </a:xfrm>
      </p:grpSpPr>
      <p:sp>
        <p:nvSpPr>
          <p:cNvPr id="651" name="Google Shape;651;p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52" name="Google Shape;65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3"/>
        <p:cNvGrpSpPr/>
        <p:nvPr/>
      </p:nvGrpSpPr>
      <p:grpSpPr>
        <a:xfrm>
          <a:off x="0" y="0"/>
          <a:ext cx="0" cy="0"/>
          <a:chOff x="0" y="0"/>
          <a:chExt cx="0" cy="0"/>
        </a:xfrm>
      </p:grpSpPr>
      <p:sp>
        <p:nvSpPr>
          <p:cNvPr id="664" name="Google Shape;664;p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65" name="Google Shape;665;p2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p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80" name="Google Shape;680;p2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0"/>
        <p:cNvGrpSpPr/>
        <p:nvPr/>
      </p:nvGrpSpPr>
      <p:grpSpPr>
        <a:xfrm>
          <a:off x="0" y="0"/>
          <a:ext cx="0" cy="0"/>
          <a:chOff x="0" y="0"/>
          <a:chExt cx="0" cy="0"/>
        </a:xfrm>
      </p:grpSpPr>
      <p:sp>
        <p:nvSpPr>
          <p:cNvPr id="691" name="Google Shape;691;p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92" name="Google Shape;692;p2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4" name="Google Shape;254;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3209622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1"/>
        <p:cNvGrpSpPr/>
        <p:nvPr/>
      </p:nvGrpSpPr>
      <p:grpSpPr>
        <a:xfrm>
          <a:off x="0" y="0"/>
          <a:ext cx="0" cy="0"/>
          <a:chOff x="0" y="0"/>
          <a:chExt cx="0" cy="0"/>
        </a:xfrm>
      </p:grpSpPr>
      <p:sp>
        <p:nvSpPr>
          <p:cNvPr id="702" name="Google Shape;702;p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03" name="Google Shape;703;p2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1"/>
        <p:cNvGrpSpPr/>
        <p:nvPr/>
      </p:nvGrpSpPr>
      <p:grpSpPr>
        <a:xfrm>
          <a:off x="0" y="0"/>
          <a:ext cx="0" cy="0"/>
          <a:chOff x="0" y="0"/>
          <a:chExt cx="0" cy="0"/>
        </a:xfrm>
      </p:grpSpPr>
      <p:sp>
        <p:nvSpPr>
          <p:cNvPr id="712" name="Google Shape;712;p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13" name="Google Shape;713;p2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1"/>
        <p:cNvGrpSpPr/>
        <p:nvPr/>
      </p:nvGrpSpPr>
      <p:grpSpPr>
        <a:xfrm>
          <a:off x="0" y="0"/>
          <a:ext cx="0" cy="0"/>
          <a:chOff x="0" y="0"/>
          <a:chExt cx="0" cy="0"/>
        </a:xfrm>
      </p:grpSpPr>
      <p:sp>
        <p:nvSpPr>
          <p:cNvPr id="722" name="Google Shape;722;p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23" name="Google Shape;723;p3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1"/>
        <p:cNvGrpSpPr/>
        <p:nvPr/>
      </p:nvGrpSpPr>
      <p:grpSpPr>
        <a:xfrm>
          <a:off x="0" y="0"/>
          <a:ext cx="0" cy="0"/>
          <a:chOff x="0" y="0"/>
          <a:chExt cx="0" cy="0"/>
        </a:xfrm>
      </p:grpSpPr>
      <p:sp>
        <p:nvSpPr>
          <p:cNvPr id="732" name="Google Shape;732;p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33" name="Google Shape;733;p3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1"/>
        <p:cNvGrpSpPr/>
        <p:nvPr/>
      </p:nvGrpSpPr>
      <p:grpSpPr>
        <a:xfrm>
          <a:off x="0" y="0"/>
          <a:ext cx="0" cy="0"/>
          <a:chOff x="0" y="0"/>
          <a:chExt cx="0" cy="0"/>
        </a:xfrm>
      </p:grpSpPr>
      <p:sp>
        <p:nvSpPr>
          <p:cNvPr id="742" name="Google Shape;742;p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43" name="Google Shape;743;p3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1"/>
        <p:cNvGrpSpPr/>
        <p:nvPr/>
      </p:nvGrpSpPr>
      <p:grpSpPr>
        <a:xfrm>
          <a:off x="0" y="0"/>
          <a:ext cx="0" cy="0"/>
          <a:chOff x="0" y="0"/>
          <a:chExt cx="0" cy="0"/>
        </a:xfrm>
      </p:grpSpPr>
      <p:sp>
        <p:nvSpPr>
          <p:cNvPr id="752" name="Google Shape;752;p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53" name="Google Shape;753;p3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1"/>
        <p:cNvGrpSpPr/>
        <p:nvPr/>
      </p:nvGrpSpPr>
      <p:grpSpPr>
        <a:xfrm>
          <a:off x="0" y="0"/>
          <a:ext cx="0" cy="0"/>
          <a:chOff x="0" y="0"/>
          <a:chExt cx="0" cy="0"/>
        </a:xfrm>
      </p:grpSpPr>
      <p:sp>
        <p:nvSpPr>
          <p:cNvPr id="762" name="Google Shape;762;p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63" name="Google Shape;763;p3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1"/>
        <p:cNvGrpSpPr/>
        <p:nvPr/>
      </p:nvGrpSpPr>
      <p:grpSpPr>
        <a:xfrm>
          <a:off x="0" y="0"/>
          <a:ext cx="0" cy="0"/>
          <a:chOff x="0" y="0"/>
          <a:chExt cx="0" cy="0"/>
        </a:xfrm>
      </p:grpSpPr>
      <p:sp>
        <p:nvSpPr>
          <p:cNvPr id="772" name="Google Shape;772;p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73" name="Google Shape;773;p3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1"/>
        <p:cNvGrpSpPr/>
        <p:nvPr/>
      </p:nvGrpSpPr>
      <p:grpSpPr>
        <a:xfrm>
          <a:off x="0" y="0"/>
          <a:ext cx="0" cy="0"/>
          <a:chOff x="0" y="0"/>
          <a:chExt cx="0" cy="0"/>
        </a:xfrm>
      </p:grpSpPr>
      <p:sp>
        <p:nvSpPr>
          <p:cNvPr id="782" name="Google Shape;782;p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83" name="Google Shape;783;p3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1"/>
        <p:cNvGrpSpPr/>
        <p:nvPr/>
      </p:nvGrpSpPr>
      <p:grpSpPr>
        <a:xfrm>
          <a:off x="0" y="0"/>
          <a:ext cx="0" cy="0"/>
          <a:chOff x="0" y="0"/>
          <a:chExt cx="0" cy="0"/>
        </a:xfrm>
      </p:grpSpPr>
      <p:sp>
        <p:nvSpPr>
          <p:cNvPr id="792" name="Google Shape;792;p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93" name="Google Shape;793;p3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4" name="Google Shape;254;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2104680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1"/>
        <p:cNvGrpSpPr/>
        <p:nvPr/>
      </p:nvGrpSpPr>
      <p:grpSpPr>
        <a:xfrm>
          <a:off x="0" y="0"/>
          <a:ext cx="0" cy="0"/>
          <a:chOff x="0" y="0"/>
          <a:chExt cx="0" cy="0"/>
        </a:xfrm>
      </p:grpSpPr>
      <p:sp>
        <p:nvSpPr>
          <p:cNvPr id="802" name="Google Shape;802;p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03" name="Google Shape;803;p3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1"/>
        <p:cNvGrpSpPr/>
        <p:nvPr/>
      </p:nvGrpSpPr>
      <p:grpSpPr>
        <a:xfrm>
          <a:off x="0" y="0"/>
          <a:ext cx="0" cy="0"/>
          <a:chOff x="0" y="0"/>
          <a:chExt cx="0" cy="0"/>
        </a:xfrm>
      </p:grpSpPr>
      <p:sp>
        <p:nvSpPr>
          <p:cNvPr id="812" name="Google Shape;812;p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13" name="Google Shape;813;p3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7"/>
        <p:cNvGrpSpPr/>
        <p:nvPr/>
      </p:nvGrpSpPr>
      <p:grpSpPr>
        <a:xfrm>
          <a:off x="0" y="0"/>
          <a:ext cx="0" cy="0"/>
          <a:chOff x="0" y="0"/>
          <a:chExt cx="0" cy="0"/>
        </a:xfrm>
      </p:grpSpPr>
      <p:sp>
        <p:nvSpPr>
          <p:cNvPr id="828" name="Google Shape;828;p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9" name="Google Shape;829;p4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7"/>
        <p:cNvGrpSpPr/>
        <p:nvPr/>
      </p:nvGrpSpPr>
      <p:grpSpPr>
        <a:xfrm>
          <a:off x="0" y="0"/>
          <a:ext cx="0" cy="0"/>
          <a:chOff x="0" y="0"/>
          <a:chExt cx="0" cy="0"/>
        </a:xfrm>
      </p:grpSpPr>
      <p:sp>
        <p:nvSpPr>
          <p:cNvPr id="838" name="Google Shape;838;p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39" name="Google Shape;839;p4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7"/>
        <p:cNvGrpSpPr/>
        <p:nvPr/>
      </p:nvGrpSpPr>
      <p:grpSpPr>
        <a:xfrm>
          <a:off x="0" y="0"/>
          <a:ext cx="0" cy="0"/>
          <a:chOff x="0" y="0"/>
          <a:chExt cx="0" cy="0"/>
        </a:xfrm>
      </p:grpSpPr>
      <p:sp>
        <p:nvSpPr>
          <p:cNvPr id="848" name="Google Shape;848;p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49" name="Google Shape;849;p4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1"/>
        <p:cNvGrpSpPr/>
        <p:nvPr/>
      </p:nvGrpSpPr>
      <p:grpSpPr>
        <a:xfrm>
          <a:off x="0" y="0"/>
          <a:ext cx="0" cy="0"/>
          <a:chOff x="0" y="0"/>
          <a:chExt cx="0" cy="0"/>
        </a:xfrm>
      </p:grpSpPr>
      <p:sp>
        <p:nvSpPr>
          <p:cNvPr id="862" name="Google Shape;862;p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63" name="Google Shape;863;p4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1"/>
        <p:cNvGrpSpPr/>
        <p:nvPr/>
      </p:nvGrpSpPr>
      <p:grpSpPr>
        <a:xfrm>
          <a:off x="0" y="0"/>
          <a:ext cx="0" cy="0"/>
          <a:chOff x="0" y="0"/>
          <a:chExt cx="0" cy="0"/>
        </a:xfrm>
      </p:grpSpPr>
      <p:sp>
        <p:nvSpPr>
          <p:cNvPr id="872" name="Google Shape;872;p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73" name="Google Shape;873;p4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3"/>
        <p:cNvGrpSpPr/>
        <p:nvPr/>
      </p:nvGrpSpPr>
      <p:grpSpPr>
        <a:xfrm>
          <a:off x="0" y="0"/>
          <a:ext cx="0" cy="0"/>
          <a:chOff x="0" y="0"/>
          <a:chExt cx="0" cy="0"/>
        </a:xfrm>
      </p:grpSpPr>
      <p:sp>
        <p:nvSpPr>
          <p:cNvPr id="884" name="Google Shape;884;p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85" name="Google Shape;885;p4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3"/>
        <p:cNvGrpSpPr/>
        <p:nvPr/>
      </p:nvGrpSpPr>
      <p:grpSpPr>
        <a:xfrm>
          <a:off x="0" y="0"/>
          <a:ext cx="0" cy="0"/>
          <a:chOff x="0" y="0"/>
          <a:chExt cx="0" cy="0"/>
        </a:xfrm>
      </p:grpSpPr>
      <p:sp>
        <p:nvSpPr>
          <p:cNvPr id="894" name="Google Shape;894;p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95" name="Google Shape;895;p4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7"/>
        <p:cNvGrpSpPr/>
        <p:nvPr/>
      </p:nvGrpSpPr>
      <p:grpSpPr>
        <a:xfrm>
          <a:off x="0" y="0"/>
          <a:ext cx="0" cy="0"/>
          <a:chOff x="0" y="0"/>
          <a:chExt cx="0" cy="0"/>
        </a:xfrm>
      </p:grpSpPr>
      <p:sp>
        <p:nvSpPr>
          <p:cNvPr id="908" name="Google Shape;908;p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09" name="Google Shape;909;p4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4" name="Google Shape;254;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7328334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7"/>
        <p:cNvGrpSpPr/>
        <p:nvPr/>
      </p:nvGrpSpPr>
      <p:grpSpPr>
        <a:xfrm>
          <a:off x="0" y="0"/>
          <a:ext cx="0" cy="0"/>
          <a:chOff x="0" y="0"/>
          <a:chExt cx="0" cy="0"/>
        </a:xfrm>
      </p:grpSpPr>
      <p:sp>
        <p:nvSpPr>
          <p:cNvPr id="918" name="Google Shape;918;p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19" name="Google Shape;919;p4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0"/>
        <p:cNvGrpSpPr/>
        <p:nvPr/>
      </p:nvGrpSpPr>
      <p:grpSpPr>
        <a:xfrm>
          <a:off x="0" y="0"/>
          <a:ext cx="0" cy="0"/>
          <a:chOff x="0" y="0"/>
          <a:chExt cx="0" cy="0"/>
        </a:xfrm>
      </p:grpSpPr>
      <p:sp>
        <p:nvSpPr>
          <p:cNvPr id="931" name="Google Shape;931;p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32" name="Google Shape;932;p4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0"/>
        <p:cNvGrpSpPr/>
        <p:nvPr/>
      </p:nvGrpSpPr>
      <p:grpSpPr>
        <a:xfrm>
          <a:off x="0" y="0"/>
          <a:ext cx="0" cy="0"/>
          <a:chOff x="0" y="0"/>
          <a:chExt cx="0" cy="0"/>
        </a:xfrm>
      </p:grpSpPr>
      <p:sp>
        <p:nvSpPr>
          <p:cNvPr id="941" name="Google Shape;941;p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42" name="Google Shape;942;p5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2"/>
        <p:cNvGrpSpPr/>
        <p:nvPr/>
      </p:nvGrpSpPr>
      <p:grpSpPr>
        <a:xfrm>
          <a:off x="0" y="0"/>
          <a:ext cx="0" cy="0"/>
          <a:chOff x="0" y="0"/>
          <a:chExt cx="0" cy="0"/>
        </a:xfrm>
      </p:grpSpPr>
      <p:sp>
        <p:nvSpPr>
          <p:cNvPr id="953" name="Google Shape;953;p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54" name="Google Shape;954;p5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4"/>
        <p:cNvGrpSpPr/>
        <p:nvPr/>
      </p:nvGrpSpPr>
      <p:grpSpPr>
        <a:xfrm>
          <a:off x="0" y="0"/>
          <a:ext cx="0" cy="0"/>
          <a:chOff x="0" y="0"/>
          <a:chExt cx="0" cy="0"/>
        </a:xfrm>
      </p:grpSpPr>
      <p:sp>
        <p:nvSpPr>
          <p:cNvPr id="965" name="Google Shape;965;p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66" name="Google Shape;966;p5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6"/>
        <p:cNvGrpSpPr/>
        <p:nvPr/>
      </p:nvGrpSpPr>
      <p:grpSpPr>
        <a:xfrm>
          <a:off x="0" y="0"/>
          <a:ext cx="0" cy="0"/>
          <a:chOff x="0" y="0"/>
          <a:chExt cx="0" cy="0"/>
        </a:xfrm>
      </p:grpSpPr>
      <p:sp>
        <p:nvSpPr>
          <p:cNvPr id="977" name="Google Shape;977;p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78" name="Google Shape;978;p5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6"/>
        <p:cNvGrpSpPr/>
        <p:nvPr/>
      </p:nvGrpSpPr>
      <p:grpSpPr>
        <a:xfrm>
          <a:off x="0" y="0"/>
          <a:ext cx="0" cy="0"/>
          <a:chOff x="0" y="0"/>
          <a:chExt cx="0" cy="0"/>
        </a:xfrm>
      </p:grpSpPr>
      <p:sp>
        <p:nvSpPr>
          <p:cNvPr id="987" name="Google Shape;987;p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88" name="Google Shape;988;p5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2"/>
        <p:cNvGrpSpPr/>
        <p:nvPr/>
      </p:nvGrpSpPr>
      <p:grpSpPr>
        <a:xfrm>
          <a:off x="0" y="0"/>
          <a:ext cx="0" cy="0"/>
          <a:chOff x="0" y="0"/>
          <a:chExt cx="0" cy="0"/>
        </a:xfrm>
      </p:grpSpPr>
      <p:sp>
        <p:nvSpPr>
          <p:cNvPr id="1003" name="Google Shape;1003;p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04" name="Google Shape;1004;p5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5"/>
        <p:cNvGrpSpPr/>
        <p:nvPr/>
      </p:nvGrpSpPr>
      <p:grpSpPr>
        <a:xfrm>
          <a:off x="0" y="0"/>
          <a:ext cx="0" cy="0"/>
          <a:chOff x="0" y="0"/>
          <a:chExt cx="0" cy="0"/>
        </a:xfrm>
      </p:grpSpPr>
      <p:sp>
        <p:nvSpPr>
          <p:cNvPr id="1016" name="Google Shape;1016;p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17" name="Google Shape;1017;p5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7"/>
        <p:cNvGrpSpPr/>
        <p:nvPr/>
      </p:nvGrpSpPr>
      <p:grpSpPr>
        <a:xfrm>
          <a:off x="0" y="0"/>
          <a:ext cx="0" cy="0"/>
          <a:chOff x="0" y="0"/>
          <a:chExt cx="0" cy="0"/>
        </a:xfrm>
      </p:grpSpPr>
      <p:sp>
        <p:nvSpPr>
          <p:cNvPr id="1048" name="Google Shape;1048;p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49" name="Google Shape;1049;p5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4" name="Google Shape;254;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78778108"/>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9"/>
        <p:cNvGrpSpPr/>
        <p:nvPr/>
      </p:nvGrpSpPr>
      <p:grpSpPr>
        <a:xfrm>
          <a:off x="0" y="0"/>
          <a:ext cx="0" cy="0"/>
          <a:chOff x="0" y="0"/>
          <a:chExt cx="0" cy="0"/>
        </a:xfrm>
      </p:grpSpPr>
      <p:sp>
        <p:nvSpPr>
          <p:cNvPr id="1070" name="Google Shape;1070;p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71" name="Google Shape;1071;p5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1"/>
        <p:cNvGrpSpPr/>
        <p:nvPr/>
      </p:nvGrpSpPr>
      <p:grpSpPr>
        <a:xfrm>
          <a:off x="0" y="0"/>
          <a:ext cx="0" cy="0"/>
          <a:chOff x="0" y="0"/>
          <a:chExt cx="0" cy="0"/>
        </a:xfrm>
      </p:grpSpPr>
      <p:sp>
        <p:nvSpPr>
          <p:cNvPr id="1082" name="Google Shape;1082;p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83" name="Google Shape;1083;p5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1"/>
        <p:cNvGrpSpPr/>
        <p:nvPr/>
      </p:nvGrpSpPr>
      <p:grpSpPr>
        <a:xfrm>
          <a:off x="0" y="0"/>
          <a:ext cx="0" cy="0"/>
          <a:chOff x="0" y="0"/>
          <a:chExt cx="0" cy="0"/>
        </a:xfrm>
      </p:grpSpPr>
      <p:sp>
        <p:nvSpPr>
          <p:cNvPr id="1092" name="Google Shape;1092;p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93" name="Google Shape;1093;p6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2"/>
        <p:cNvGrpSpPr/>
        <p:nvPr/>
      </p:nvGrpSpPr>
      <p:grpSpPr>
        <a:xfrm>
          <a:off x="0" y="0"/>
          <a:ext cx="0" cy="0"/>
          <a:chOff x="0" y="0"/>
          <a:chExt cx="0" cy="0"/>
        </a:xfrm>
      </p:grpSpPr>
      <p:sp>
        <p:nvSpPr>
          <p:cNvPr id="1103" name="Google Shape;1103;p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04" name="Google Shape;1104;p6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3"/>
        <p:cNvGrpSpPr/>
        <p:nvPr/>
      </p:nvGrpSpPr>
      <p:grpSpPr>
        <a:xfrm>
          <a:off x="0" y="0"/>
          <a:ext cx="0" cy="0"/>
          <a:chOff x="0" y="0"/>
          <a:chExt cx="0" cy="0"/>
        </a:xfrm>
      </p:grpSpPr>
      <p:sp>
        <p:nvSpPr>
          <p:cNvPr id="1114" name="Google Shape;1114;p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15" name="Google Shape;1115;p6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4"/>
        <p:cNvGrpSpPr/>
        <p:nvPr/>
      </p:nvGrpSpPr>
      <p:grpSpPr>
        <a:xfrm>
          <a:off x="0" y="0"/>
          <a:ext cx="0" cy="0"/>
          <a:chOff x="0" y="0"/>
          <a:chExt cx="0" cy="0"/>
        </a:xfrm>
      </p:grpSpPr>
      <p:sp>
        <p:nvSpPr>
          <p:cNvPr id="1125" name="Google Shape;1125;p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26" name="Google Shape;1126;p6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5"/>
        <p:cNvGrpSpPr/>
        <p:nvPr/>
      </p:nvGrpSpPr>
      <p:grpSpPr>
        <a:xfrm>
          <a:off x="0" y="0"/>
          <a:ext cx="0" cy="0"/>
          <a:chOff x="0" y="0"/>
          <a:chExt cx="0" cy="0"/>
        </a:xfrm>
      </p:grpSpPr>
      <p:sp>
        <p:nvSpPr>
          <p:cNvPr id="1136" name="Google Shape;1136;p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37" name="Google Shape;1137;p6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6"/>
        <p:cNvGrpSpPr/>
        <p:nvPr/>
      </p:nvGrpSpPr>
      <p:grpSpPr>
        <a:xfrm>
          <a:off x="0" y="0"/>
          <a:ext cx="0" cy="0"/>
          <a:chOff x="0" y="0"/>
          <a:chExt cx="0" cy="0"/>
        </a:xfrm>
      </p:grpSpPr>
      <p:sp>
        <p:nvSpPr>
          <p:cNvPr id="1147" name="Google Shape;1147;p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48" name="Google Shape;1148;p6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6"/>
        <p:cNvGrpSpPr/>
        <p:nvPr/>
      </p:nvGrpSpPr>
      <p:grpSpPr>
        <a:xfrm>
          <a:off x="0" y="0"/>
          <a:ext cx="0" cy="0"/>
          <a:chOff x="0" y="0"/>
          <a:chExt cx="0" cy="0"/>
        </a:xfrm>
      </p:grpSpPr>
      <p:sp>
        <p:nvSpPr>
          <p:cNvPr id="1157" name="Google Shape;1157;p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58" name="Google Shape;1158;p6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7"/>
        <p:cNvGrpSpPr/>
        <p:nvPr/>
      </p:nvGrpSpPr>
      <p:grpSpPr>
        <a:xfrm>
          <a:off x="0" y="0"/>
          <a:ext cx="0" cy="0"/>
          <a:chOff x="0" y="0"/>
          <a:chExt cx="0" cy="0"/>
        </a:xfrm>
      </p:grpSpPr>
      <p:sp>
        <p:nvSpPr>
          <p:cNvPr id="1168" name="Google Shape;1168;p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69" name="Google Shape;1169;p6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1"/>
        <p:cNvGrpSpPr/>
        <p:nvPr/>
      </p:nvGrpSpPr>
      <p:grpSpPr>
        <a:xfrm>
          <a:off x="0" y="0"/>
          <a:ext cx="0" cy="0"/>
          <a:chOff x="0" y="0"/>
          <a:chExt cx="0" cy="0"/>
        </a:xfrm>
      </p:grpSpPr>
      <p:sp>
        <p:nvSpPr>
          <p:cNvPr id="12" name="Google Shape;12;p144"/>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13" name="Google Shape;13;p144"/>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14" name="Google Shape;14;p14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 name="Google Shape;15;p14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 name="Google Shape;16;p14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spcBef>
                <a:spcPts val="0"/>
              </a:spcBef>
              <a:spcAft>
                <a:spcPts val="0"/>
              </a:spcAft>
              <a:buNone/>
              <a:defRPr sz="1200" b="0" i="0" u="none" strike="noStrike" cap="none">
                <a:solidFill>
                  <a:schemeClr val="dk1"/>
                </a:solidFill>
                <a:latin typeface="Calibri"/>
                <a:ea typeface="Calibri"/>
                <a:cs typeface="Calibri"/>
                <a:sym typeface="Calibri"/>
              </a:defRPr>
            </a:lvl1pPr>
            <a:lvl2pPr marL="0" marR="0" lvl="1" indent="0" algn="r">
              <a:spcBef>
                <a:spcPts val="0"/>
              </a:spcBef>
              <a:spcAft>
                <a:spcPts val="0"/>
              </a:spcAft>
              <a:buNone/>
              <a:defRPr sz="1200" b="0" i="0" u="none" strike="noStrike" cap="none">
                <a:solidFill>
                  <a:schemeClr val="dk1"/>
                </a:solidFill>
                <a:latin typeface="Calibri"/>
                <a:ea typeface="Calibri"/>
                <a:cs typeface="Calibri"/>
                <a:sym typeface="Calibri"/>
              </a:defRPr>
            </a:lvl2pPr>
            <a:lvl3pPr marL="0" marR="0" lvl="2" indent="0" algn="r">
              <a:spcBef>
                <a:spcPts val="0"/>
              </a:spcBef>
              <a:spcAft>
                <a:spcPts val="0"/>
              </a:spcAft>
              <a:buNone/>
              <a:defRPr sz="1200" b="0" i="0" u="none" strike="noStrike" cap="none">
                <a:solidFill>
                  <a:schemeClr val="dk1"/>
                </a:solidFill>
                <a:latin typeface="Calibri"/>
                <a:ea typeface="Calibri"/>
                <a:cs typeface="Calibri"/>
                <a:sym typeface="Calibri"/>
              </a:defRPr>
            </a:lvl3pPr>
            <a:lvl4pPr marL="0" marR="0" lvl="3" indent="0" algn="r">
              <a:spcBef>
                <a:spcPts val="0"/>
              </a:spcBef>
              <a:spcAft>
                <a:spcPts val="0"/>
              </a:spcAft>
              <a:buNone/>
              <a:defRPr sz="1200" b="0" i="0" u="none" strike="noStrike" cap="none">
                <a:solidFill>
                  <a:schemeClr val="dk1"/>
                </a:solidFill>
                <a:latin typeface="Calibri"/>
                <a:ea typeface="Calibri"/>
                <a:cs typeface="Calibri"/>
                <a:sym typeface="Calibri"/>
              </a:defRPr>
            </a:lvl4pPr>
            <a:lvl5pPr marL="0" marR="0" lvl="4" indent="0" algn="r">
              <a:spcBef>
                <a:spcPts val="0"/>
              </a:spcBef>
              <a:spcAft>
                <a:spcPts val="0"/>
              </a:spcAft>
              <a:buNone/>
              <a:defRPr sz="1200" b="0" i="0" u="none" strike="noStrike" cap="none">
                <a:solidFill>
                  <a:schemeClr val="dk1"/>
                </a:solidFill>
                <a:latin typeface="Calibri"/>
                <a:ea typeface="Calibri"/>
                <a:cs typeface="Calibri"/>
                <a:sym typeface="Calibri"/>
              </a:defRPr>
            </a:lvl5pPr>
            <a:lvl6pPr marL="0" marR="0" lvl="5" indent="0" algn="r">
              <a:spcBef>
                <a:spcPts val="0"/>
              </a:spcBef>
              <a:spcAft>
                <a:spcPts val="0"/>
              </a:spcAft>
              <a:buNone/>
              <a:defRPr sz="1200" b="0" i="0" u="none" strike="noStrike" cap="none">
                <a:solidFill>
                  <a:schemeClr val="dk1"/>
                </a:solidFill>
                <a:latin typeface="Calibri"/>
                <a:ea typeface="Calibri"/>
                <a:cs typeface="Calibri"/>
                <a:sym typeface="Calibri"/>
              </a:defRPr>
            </a:lvl6pPr>
            <a:lvl7pPr marL="0" marR="0" lvl="6" indent="0" algn="r">
              <a:spcBef>
                <a:spcPts val="0"/>
              </a:spcBef>
              <a:spcAft>
                <a:spcPts val="0"/>
              </a:spcAft>
              <a:buNone/>
              <a:defRPr sz="1200" b="0" i="0" u="none" strike="noStrike" cap="none">
                <a:solidFill>
                  <a:schemeClr val="dk1"/>
                </a:solidFill>
                <a:latin typeface="Calibri"/>
                <a:ea typeface="Calibri"/>
                <a:cs typeface="Calibri"/>
                <a:sym typeface="Calibri"/>
              </a:defRPr>
            </a:lvl7pPr>
            <a:lvl8pPr marL="0" marR="0" lvl="7" indent="0" algn="r">
              <a:spcBef>
                <a:spcPts val="0"/>
              </a:spcBef>
              <a:spcAft>
                <a:spcPts val="0"/>
              </a:spcAft>
              <a:buNone/>
              <a:defRPr sz="1200" b="0" i="0" u="none" strike="noStrike" cap="none">
                <a:solidFill>
                  <a:schemeClr val="dk1"/>
                </a:solidFill>
                <a:latin typeface="Calibri"/>
                <a:ea typeface="Calibri"/>
                <a:cs typeface="Calibri"/>
                <a:sym typeface="Calibri"/>
              </a:defRPr>
            </a:lvl8pPr>
            <a:lvl9pPr marL="0" marR="0" lvl="8" indent="0" algn="r">
              <a:spcBef>
                <a:spcPts val="0"/>
              </a:spcBef>
              <a:spcAft>
                <a:spcPts val="0"/>
              </a:spcAft>
              <a:buNone/>
              <a:defRPr sz="1200" b="0"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15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70" name="Google Shape;70;p157"/>
          <p:cNvSpPr txBox="1">
            <a:spLocks noGrp="1"/>
          </p:cNvSpPr>
          <p:nvPr>
            <p:ph type="body" idx="1"/>
          </p:nvPr>
        </p:nvSpPr>
        <p:spPr>
          <a:xfrm rot="5400000">
            <a:off x="2309018" y="-251619"/>
            <a:ext cx="4525963" cy="8229600"/>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1" name="Google Shape;71;p15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15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5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spcBef>
                <a:spcPts val="0"/>
              </a:spcBef>
              <a:spcAft>
                <a:spcPts val="0"/>
              </a:spcAft>
              <a:buNone/>
              <a:defRPr sz="1200" b="0" i="0" u="none" strike="noStrike" cap="none">
                <a:solidFill>
                  <a:schemeClr val="dk1"/>
                </a:solidFill>
                <a:latin typeface="Calibri"/>
                <a:ea typeface="Calibri"/>
                <a:cs typeface="Calibri"/>
                <a:sym typeface="Calibri"/>
              </a:defRPr>
            </a:lvl1pPr>
            <a:lvl2pPr marL="0" marR="0" lvl="1" indent="0" algn="r">
              <a:spcBef>
                <a:spcPts val="0"/>
              </a:spcBef>
              <a:spcAft>
                <a:spcPts val="0"/>
              </a:spcAft>
              <a:buNone/>
              <a:defRPr sz="1200" b="0" i="0" u="none" strike="noStrike" cap="none">
                <a:solidFill>
                  <a:schemeClr val="dk1"/>
                </a:solidFill>
                <a:latin typeface="Calibri"/>
                <a:ea typeface="Calibri"/>
                <a:cs typeface="Calibri"/>
                <a:sym typeface="Calibri"/>
              </a:defRPr>
            </a:lvl2pPr>
            <a:lvl3pPr marL="0" marR="0" lvl="2" indent="0" algn="r">
              <a:spcBef>
                <a:spcPts val="0"/>
              </a:spcBef>
              <a:spcAft>
                <a:spcPts val="0"/>
              </a:spcAft>
              <a:buNone/>
              <a:defRPr sz="1200" b="0" i="0" u="none" strike="noStrike" cap="none">
                <a:solidFill>
                  <a:schemeClr val="dk1"/>
                </a:solidFill>
                <a:latin typeface="Calibri"/>
                <a:ea typeface="Calibri"/>
                <a:cs typeface="Calibri"/>
                <a:sym typeface="Calibri"/>
              </a:defRPr>
            </a:lvl3pPr>
            <a:lvl4pPr marL="0" marR="0" lvl="3" indent="0" algn="r">
              <a:spcBef>
                <a:spcPts val="0"/>
              </a:spcBef>
              <a:spcAft>
                <a:spcPts val="0"/>
              </a:spcAft>
              <a:buNone/>
              <a:defRPr sz="1200" b="0" i="0" u="none" strike="noStrike" cap="none">
                <a:solidFill>
                  <a:schemeClr val="dk1"/>
                </a:solidFill>
                <a:latin typeface="Calibri"/>
                <a:ea typeface="Calibri"/>
                <a:cs typeface="Calibri"/>
                <a:sym typeface="Calibri"/>
              </a:defRPr>
            </a:lvl4pPr>
            <a:lvl5pPr marL="0" marR="0" lvl="4" indent="0" algn="r">
              <a:spcBef>
                <a:spcPts val="0"/>
              </a:spcBef>
              <a:spcAft>
                <a:spcPts val="0"/>
              </a:spcAft>
              <a:buNone/>
              <a:defRPr sz="1200" b="0" i="0" u="none" strike="noStrike" cap="none">
                <a:solidFill>
                  <a:schemeClr val="dk1"/>
                </a:solidFill>
                <a:latin typeface="Calibri"/>
                <a:ea typeface="Calibri"/>
                <a:cs typeface="Calibri"/>
                <a:sym typeface="Calibri"/>
              </a:defRPr>
            </a:lvl5pPr>
            <a:lvl6pPr marL="0" marR="0" lvl="5" indent="0" algn="r">
              <a:spcBef>
                <a:spcPts val="0"/>
              </a:spcBef>
              <a:spcAft>
                <a:spcPts val="0"/>
              </a:spcAft>
              <a:buNone/>
              <a:defRPr sz="1200" b="0" i="0" u="none" strike="noStrike" cap="none">
                <a:solidFill>
                  <a:schemeClr val="dk1"/>
                </a:solidFill>
                <a:latin typeface="Calibri"/>
                <a:ea typeface="Calibri"/>
                <a:cs typeface="Calibri"/>
                <a:sym typeface="Calibri"/>
              </a:defRPr>
            </a:lvl6pPr>
            <a:lvl7pPr marL="0" marR="0" lvl="6" indent="0" algn="r">
              <a:spcBef>
                <a:spcPts val="0"/>
              </a:spcBef>
              <a:spcAft>
                <a:spcPts val="0"/>
              </a:spcAft>
              <a:buNone/>
              <a:defRPr sz="1200" b="0" i="0" u="none" strike="noStrike" cap="none">
                <a:solidFill>
                  <a:schemeClr val="dk1"/>
                </a:solidFill>
                <a:latin typeface="Calibri"/>
                <a:ea typeface="Calibri"/>
                <a:cs typeface="Calibri"/>
                <a:sym typeface="Calibri"/>
              </a:defRPr>
            </a:lvl7pPr>
            <a:lvl8pPr marL="0" marR="0" lvl="7" indent="0" algn="r">
              <a:spcBef>
                <a:spcPts val="0"/>
              </a:spcBef>
              <a:spcAft>
                <a:spcPts val="0"/>
              </a:spcAft>
              <a:buNone/>
              <a:defRPr sz="1200" b="0" i="0" u="none" strike="noStrike" cap="none">
                <a:solidFill>
                  <a:schemeClr val="dk1"/>
                </a:solidFill>
                <a:latin typeface="Calibri"/>
                <a:ea typeface="Calibri"/>
                <a:cs typeface="Calibri"/>
                <a:sym typeface="Calibri"/>
              </a:defRPr>
            </a:lvl8pPr>
            <a:lvl9pPr marL="0" marR="0" lvl="8" indent="0" algn="r">
              <a:spcBef>
                <a:spcPts val="0"/>
              </a:spcBef>
              <a:spcAft>
                <a:spcPts val="0"/>
              </a:spcAft>
              <a:buNone/>
              <a:defRPr sz="1200" b="0"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158"/>
          <p:cNvSpPr txBox="1">
            <a:spLocks noGrp="1"/>
          </p:cNvSpPr>
          <p:nvPr>
            <p:ph type="title"/>
          </p:nvPr>
        </p:nvSpPr>
        <p:spPr>
          <a:xfrm rot="5400000">
            <a:off x="4732337" y="2171700"/>
            <a:ext cx="5851525" cy="20574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76" name="Google Shape;76;p158"/>
          <p:cNvSpPr txBox="1">
            <a:spLocks noGrp="1"/>
          </p:cNvSpPr>
          <p:nvPr>
            <p:ph type="body" idx="1"/>
          </p:nvPr>
        </p:nvSpPr>
        <p:spPr>
          <a:xfrm rot="5400000">
            <a:off x="541338" y="190501"/>
            <a:ext cx="5851525" cy="6019800"/>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7" name="Google Shape;77;p15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15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5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spcBef>
                <a:spcPts val="0"/>
              </a:spcBef>
              <a:spcAft>
                <a:spcPts val="0"/>
              </a:spcAft>
              <a:buNone/>
              <a:defRPr sz="1200" b="0" i="0" u="none" strike="noStrike" cap="none">
                <a:solidFill>
                  <a:schemeClr val="dk1"/>
                </a:solidFill>
                <a:latin typeface="Calibri"/>
                <a:ea typeface="Calibri"/>
                <a:cs typeface="Calibri"/>
                <a:sym typeface="Calibri"/>
              </a:defRPr>
            </a:lvl1pPr>
            <a:lvl2pPr marL="0" marR="0" lvl="1" indent="0" algn="r">
              <a:spcBef>
                <a:spcPts val="0"/>
              </a:spcBef>
              <a:spcAft>
                <a:spcPts val="0"/>
              </a:spcAft>
              <a:buNone/>
              <a:defRPr sz="1200" b="0" i="0" u="none" strike="noStrike" cap="none">
                <a:solidFill>
                  <a:schemeClr val="dk1"/>
                </a:solidFill>
                <a:latin typeface="Calibri"/>
                <a:ea typeface="Calibri"/>
                <a:cs typeface="Calibri"/>
                <a:sym typeface="Calibri"/>
              </a:defRPr>
            </a:lvl2pPr>
            <a:lvl3pPr marL="0" marR="0" lvl="2" indent="0" algn="r">
              <a:spcBef>
                <a:spcPts val="0"/>
              </a:spcBef>
              <a:spcAft>
                <a:spcPts val="0"/>
              </a:spcAft>
              <a:buNone/>
              <a:defRPr sz="1200" b="0" i="0" u="none" strike="noStrike" cap="none">
                <a:solidFill>
                  <a:schemeClr val="dk1"/>
                </a:solidFill>
                <a:latin typeface="Calibri"/>
                <a:ea typeface="Calibri"/>
                <a:cs typeface="Calibri"/>
                <a:sym typeface="Calibri"/>
              </a:defRPr>
            </a:lvl3pPr>
            <a:lvl4pPr marL="0" marR="0" lvl="3" indent="0" algn="r">
              <a:spcBef>
                <a:spcPts val="0"/>
              </a:spcBef>
              <a:spcAft>
                <a:spcPts val="0"/>
              </a:spcAft>
              <a:buNone/>
              <a:defRPr sz="1200" b="0" i="0" u="none" strike="noStrike" cap="none">
                <a:solidFill>
                  <a:schemeClr val="dk1"/>
                </a:solidFill>
                <a:latin typeface="Calibri"/>
                <a:ea typeface="Calibri"/>
                <a:cs typeface="Calibri"/>
                <a:sym typeface="Calibri"/>
              </a:defRPr>
            </a:lvl4pPr>
            <a:lvl5pPr marL="0" marR="0" lvl="4" indent="0" algn="r">
              <a:spcBef>
                <a:spcPts val="0"/>
              </a:spcBef>
              <a:spcAft>
                <a:spcPts val="0"/>
              </a:spcAft>
              <a:buNone/>
              <a:defRPr sz="1200" b="0" i="0" u="none" strike="noStrike" cap="none">
                <a:solidFill>
                  <a:schemeClr val="dk1"/>
                </a:solidFill>
                <a:latin typeface="Calibri"/>
                <a:ea typeface="Calibri"/>
                <a:cs typeface="Calibri"/>
                <a:sym typeface="Calibri"/>
              </a:defRPr>
            </a:lvl5pPr>
            <a:lvl6pPr marL="0" marR="0" lvl="5" indent="0" algn="r">
              <a:spcBef>
                <a:spcPts val="0"/>
              </a:spcBef>
              <a:spcAft>
                <a:spcPts val="0"/>
              </a:spcAft>
              <a:buNone/>
              <a:defRPr sz="1200" b="0" i="0" u="none" strike="noStrike" cap="none">
                <a:solidFill>
                  <a:schemeClr val="dk1"/>
                </a:solidFill>
                <a:latin typeface="Calibri"/>
                <a:ea typeface="Calibri"/>
                <a:cs typeface="Calibri"/>
                <a:sym typeface="Calibri"/>
              </a:defRPr>
            </a:lvl6pPr>
            <a:lvl7pPr marL="0" marR="0" lvl="6" indent="0" algn="r">
              <a:spcBef>
                <a:spcPts val="0"/>
              </a:spcBef>
              <a:spcAft>
                <a:spcPts val="0"/>
              </a:spcAft>
              <a:buNone/>
              <a:defRPr sz="1200" b="0" i="0" u="none" strike="noStrike" cap="none">
                <a:solidFill>
                  <a:schemeClr val="dk1"/>
                </a:solidFill>
                <a:latin typeface="Calibri"/>
                <a:ea typeface="Calibri"/>
                <a:cs typeface="Calibri"/>
                <a:sym typeface="Calibri"/>
              </a:defRPr>
            </a:lvl7pPr>
            <a:lvl8pPr marL="0" marR="0" lvl="7" indent="0" algn="r">
              <a:spcBef>
                <a:spcPts val="0"/>
              </a:spcBef>
              <a:spcAft>
                <a:spcPts val="0"/>
              </a:spcAft>
              <a:buNone/>
              <a:defRPr sz="1200" b="0" i="0" u="none" strike="noStrike" cap="none">
                <a:solidFill>
                  <a:schemeClr val="dk1"/>
                </a:solidFill>
                <a:latin typeface="Calibri"/>
                <a:ea typeface="Calibri"/>
                <a:cs typeface="Calibri"/>
                <a:sym typeface="Calibri"/>
              </a:defRPr>
            </a:lvl8pPr>
            <a:lvl9pPr marL="0" marR="0" lvl="8" indent="0" algn="r">
              <a:spcBef>
                <a:spcPts val="0"/>
              </a:spcBef>
              <a:spcAft>
                <a:spcPts val="0"/>
              </a:spcAft>
              <a:buNone/>
              <a:defRPr sz="1200" b="0"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86"/>
        <p:cNvGrpSpPr/>
        <p:nvPr/>
      </p:nvGrpSpPr>
      <p:grpSpPr>
        <a:xfrm>
          <a:off x="0" y="0"/>
          <a:ext cx="0" cy="0"/>
          <a:chOff x="0" y="0"/>
          <a:chExt cx="0" cy="0"/>
        </a:xfrm>
      </p:grpSpPr>
      <p:sp>
        <p:nvSpPr>
          <p:cNvPr id="87" name="Google Shape;87;p147"/>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8" name="Google Shape;88;p147"/>
          <p:cNvSpPr txBox="1">
            <a:spLocks noGrp="1"/>
          </p:cNvSpPr>
          <p:nvPr>
            <p:ph type="body" idx="1"/>
          </p:nvPr>
        </p:nvSpPr>
        <p:spPr>
          <a:xfrm>
            <a:off x="628650" y="1825625"/>
            <a:ext cx="78867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9" name="Google Shape;89;p147"/>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0" name="Google Shape;90;p147"/>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1" name="Google Shape;91;p147"/>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None/>
              <a:defRPr/>
            </a:lvl1pPr>
            <a:lvl2pPr marL="0" lvl="1" indent="0" algn="r">
              <a:spcBef>
                <a:spcPts val="0"/>
              </a:spcBef>
              <a:spcAft>
                <a:spcPts val="0"/>
              </a:spcAft>
              <a:buNone/>
              <a:defRPr/>
            </a:lvl2pPr>
            <a:lvl3pPr marL="0" lvl="2" indent="0" algn="r">
              <a:spcBef>
                <a:spcPts val="0"/>
              </a:spcBef>
              <a:spcAft>
                <a:spcPts val="0"/>
              </a:spcAft>
              <a:buNone/>
              <a:defRPr/>
            </a:lvl3pPr>
            <a:lvl4pPr marL="0" lvl="3" indent="0" algn="r">
              <a:spcBef>
                <a:spcPts val="0"/>
              </a:spcBef>
              <a:spcAft>
                <a:spcPts val="0"/>
              </a:spcAft>
              <a:buNone/>
              <a:defRPr/>
            </a:lvl4pPr>
            <a:lvl5pPr marL="0" lvl="4" indent="0" algn="r">
              <a:spcBef>
                <a:spcPts val="0"/>
              </a:spcBef>
              <a:spcAft>
                <a:spcPts val="0"/>
              </a:spcAft>
              <a:buNone/>
              <a:defRPr/>
            </a:lvl5pPr>
            <a:lvl6pPr marL="0" lvl="5" indent="0" algn="r">
              <a:spcBef>
                <a:spcPts val="0"/>
              </a:spcBef>
              <a:spcAft>
                <a:spcPts val="0"/>
              </a:spcAft>
              <a:buNone/>
              <a:defRPr/>
            </a:lvl6pPr>
            <a:lvl7pPr marL="0" lvl="6" indent="0" algn="r">
              <a:spcBef>
                <a:spcPts val="0"/>
              </a:spcBef>
              <a:spcAft>
                <a:spcPts val="0"/>
              </a:spcAft>
              <a:buNone/>
              <a:defRPr/>
            </a:lvl7pPr>
            <a:lvl8pPr marL="0" lvl="7" indent="0" algn="r">
              <a:spcBef>
                <a:spcPts val="0"/>
              </a:spcBef>
              <a:spcAft>
                <a:spcPts val="0"/>
              </a:spcAft>
              <a:buNone/>
              <a:defRPr/>
            </a:lvl8pPr>
            <a:lvl9pPr marL="0" lvl="8" indent="0" algn="r">
              <a:spcBef>
                <a:spcPts val="0"/>
              </a:spcBef>
              <a:spcAft>
                <a:spcPts val="0"/>
              </a:spcAft>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2"/>
        <p:cNvGrpSpPr/>
        <p:nvPr/>
      </p:nvGrpSpPr>
      <p:grpSpPr>
        <a:xfrm>
          <a:off x="0" y="0"/>
          <a:ext cx="0" cy="0"/>
          <a:chOff x="0" y="0"/>
          <a:chExt cx="0" cy="0"/>
        </a:xfrm>
      </p:grpSpPr>
      <p:sp>
        <p:nvSpPr>
          <p:cNvPr id="93" name="Google Shape;93;p169"/>
          <p:cNvSpPr txBox="1">
            <a:spLocks noGrp="1"/>
          </p:cNvSpPr>
          <p:nvPr>
            <p:ph type="ctrTitle"/>
          </p:nvPr>
        </p:nvSpPr>
        <p:spPr>
          <a:xfrm>
            <a:off x="685800" y="1122363"/>
            <a:ext cx="77724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4" name="Google Shape;94;p169"/>
          <p:cNvSpPr txBox="1">
            <a:spLocks noGrp="1"/>
          </p:cNvSpPr>
          <p:nvPr>
            <p:ph type="subTitle" idx="1"/>
          </p:nvPr>
        </p:nvSpPr>
        <p:spPr>
          <a:xfrm>
            <a:off x="1143000" y="3602038"/>
            <a:ext cx="6858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95" name="Google Shape;95;p169"/>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6" name="Google Shape;96;p169"/>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7" name="Google Shape;97;p169"/>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None/>
              <a:defRPr/>
            </a:lvl1pPr>
            <a:lvl2pPr marL="0" lvl="1" indent="0" algn="r">
              <a:spcBef>
                <a:spcPts val="0"/>
              </a:spcBef>
              <a:spcAft>
                <a:spcPts val="0"/>
              </a:spcAft>
              <a:buNone/>
              <a:defRPr/>
            </a:lvl2pPr>
            <a:lvl3pPr marL="0" lvl="2" indent="0" algn="r">
              <a:spcBef>
                <a:spcPts val="0"/>
              </a:spcBef>
              <a:spcAft>
                <a:spcPts val="0"/>
              </a:spcAft>
              <a:buNone/>
              <a:defRPr/>
            </a:lvl3pPr>
            <a:lvl4pPr marL="0" lvl="3" indent="0" algn="r">
              <a:spcBef>
                <a:spcPts val="0"/>
              </a:spcBef>
              <a:spcAft>
                <a:spcPts val="0"/>
              </a:spcAft>
              <a:buNone/>
              <a:defRPr/>
            </a:lvl4pPr>
            <a:lvl5pPr marL="0" lvl="4" indent="0" algn="r">
              <a:spcBef>
                <a:spcPts val="0"/>
              </a:spcBef>
              <a:spcAft>
                <a:spcPts val="0"/>
              </a:spcAft>
              <a:buNone/>
              <a:defRPr/>
            </a:lvl5pPr>
            <a:lvl6pPr marL="0" lvl="5" indent="0" algn="r">
              <a:spcBef>
                <a:spcPts val="0"/>
              </a:spcBef>
              <a:spcAft>
                <a:spcPts val="0"/>
              </a:spcAft>
              <a:buNone/>
              <a:defRPr/>
            </a:lvl6pPr>
            <a:lvl7pPr marL="0" lvl="6" indent="0" algn="r">
              <a:spcBef>
                <a:spcPts val="0"/>
              </a:spcBef>
              <a:spcAft>
                <a:spcPts val="0"/>
              </a:spcAft>
              <a:buNone/>
              <a:defRPr/>
            </a:lvl7pPr>
            <a:lvl8pPr marL="0" lvl="7" indent="0" algn="r">
              <a:spcBef>
                <a:spcPts val="0"/>
              </a:spcBef>
              <a:spcAft>
                <a:spcPts val="0"/>
              </a:spcAft>
              <a:buNone/>
              <a:defRPr/>
            </a:lvl8pPr>
            <a:lvl9pPr marL="0" lvl="8" indent="0" algn="r">
              <a:spcBef>
                <a:spcPts val="0"/>
              </a:spcBef>
              <a:spcAft>
                <a:spcPts val="0"/>
              </a:spcAft>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98"/>
        <p:cNvGrpSpPr/>
        <p:nvPr/>
      </p:nvGrpSpPr>
      <p:grpSpPr>
        <a:xfrm>
          <a:off x="0" y="0"/>
          <a:ext cx="0" cy="0"/>
          <a:chOff x="0" y="0"/>
          <a:chExt cx="0" cy="0"/>
        </a:xfrm>
      </p:grpSpPr>
      <p:sp>
        <p:nvSpPr>
          <p:cNvPr id="99" name="Google Shape;99;p170"/>
          <p:cNvSpPr txBox="1">
            <a:spLocks noGrp="1"/>
          </p:cNvSpPr>
          <p:nvPr>
            <p:ph type="title"/>
          </p:nvPr>
        </p:nvSpPr>
        <p:spPr>
          <a:xfrm>
            <a:off x="623888" y="1709739"/>
            <a:ext cx="78867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0" name="Google Shape;100;p170"/>
          <p:cNvSpPr txBox="1">
            <a:spLocks noGrp="1"/>
          </p:cNvSpPr>
          <p:nvPr>
            <p:ph type="body" idx="1"/>
          </p:nvPr>
        </p:nvSpPr>
        <p:spPr>
          <a:xfrm>
            <a:off x="623888" y="4589464"/>
            <a:ext cx="78867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2400"/>
              <a:buNone/>
              <a:defRPr sz="2400">
                <a:solidFill>
                  <a:schemeClr val="dk1"/>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101" name="Google Shape;101;p170"/>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2" name="Google Shape;102;p170"/>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3" name="Google Shape;103;p170"/>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None/>
              <a:defRPr/>
            </a:lvl1pPr>
            <a:lvl2pPr marL="0" lvl="1" indent="0" algn="r">
              <a:spcBef>
                <a:spcPts val="0"/>
              </a:spcBef>
              <a:spcAft>
                <a:spcPts val="0"/>
              </a:spcAft>
              <a:buNone/>
              <a:defRPr/>
            </a:lvl2pPr>
            <a:lvl3pPr marL="0" lvl="2" indent="0" algn="r">
              <a:spcBef>
                <a:spcPts val="0"/>
              </a:spcBef>
              <a:spcAft>
                <a:spcPts val="0"/>
              </a:spcAft>
              <a:buNone/>
              <a:defRPr/>
            </a:lvl3pPr>
            <a:lvl4pPr marL="0" lvl="3" indent="0" algn="r">
              <a:spcBef>
                <a:spcPts val="0"/>
              </a:spcBef>
              <a:spcAft>
                <a:spcPts val="0"/>
              </a:spcAft>
              <a:buNone/>
              <a:defRPr/>
            </a:lvl4pPr>
            <a:lvl5pPr marL="0" lvl="4" indent="0" algn="r">
              <a:spcBef>
                <a:spcPts val="0"/>
              </a:spcBef>
              <a:spcAft>
                <a:spcPts val="0"/>
              </a:spcAft>
              <a:buNone/>
              <a:defRPr/>
            </a:lvl5pPr>
            <a:lvl6pPr marL="0" lvl="5" indent="0" algn="r">
              <a:spcBef>
                <a:spcPts val="0"/>
              </a:spcBef>
              <a:spcAft>
                <a:spcPts val="0"/>
              </a:spcAft>
              <a:buNone/>
              <a:defRPr/>
            </a:lvl6pPr>
            <a:lvl7pPr marL="0" lvl="6" indent="0" algn="r">
              <a:spcBef>
                <a:spcPts val="0"/>
              </a:spcBef>
              <a:spcAft>
                <a:spcPts val="0"/>
              </a:spcAft>
              <a:buNone/>
              <a:defRPr/>
            </a:lvl7pPr>
            <a:lvl8pPr marL="0" lvl="7" indent="0" algn="r">
              <a:spcBef>
                <a:spcPts val="0"/>
              </a:spcBef>
              <a:spcAft>
                <a:spcPts val="0"/>
              </a:spcAft>
              <a:buNone/>
              <a:defRPr/>
            </a:lvl8pPr>
            <a:lvl9pPr marL="0" lvl="8" indent="0" algn="r">
              <a:spcBef>
                <a:spcPts val="0"/>
              </a:spcBef>
              <a:spcAft>
                <a:spcPts val="0"/>
              </a:spcAft>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04"/>
        <p:cNvGrpSpPr/>
        <p:nvPr/>
      </p:nvGrpSpPr>
      <p:grpSpPr>
        <a:xfrm>
          <a:off x="0" y="0"/>
          <a:ext cx="0" cy="0"/>
          <a:chOff x="0" y="0"/>
          <a:chExt cx="0" cy="0"/>
        </a:xfrm>
      </p:grpSpPr>
      <p:sp>
        <p:nvSpPr>
          <p:cNvPr id="105" name="Google Shape;105;p171"/>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6" name="Google Shape;106;p171"/>
          <p:cNvSpPr txBox="1">
            <a:spLocks noGrp="1"/>
          </p:cNvSpPr>
          <p:nvPr>
            <p:ph type="body" idx="1"/>
          </p:nvPr>
        </p:nvSpPr>
        <p:spPr>
          <a:xfrm>
            <a:off x="628650" y="1825625"/>
            <a:ext cx="38862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7" name="Google Shape;107;p171"/>
          <p:cNvSpPr txBox="1">
            <a:spLocks noGrp="1"/>
          </p:cNvSpPr>
          <p:nvPr>
            <p:ph type="body" idx="2"/>
          </p:nvPr>
        </p:nvSpPr>
        <p:spPr>
          <a:xfrm>
            <a:off x="4629150" y="1825625"/>
            <a:ext cx="38862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8" name="Google Shape;108;p171"/>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9" name="Google Shape;109;p171"/>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0" name="Google Shape;110;p171"/>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None/>
              <a:defRPr/>
            </a:lvl1pPr>
            <a:lvl2pPr marL="0" lvl="1" indent="0" algn="r">
              <a:spcBef>
                <a:spcPts val="0"/>
              </a:spcBef>
              <a:spcAft>
                <a:spcPts val="0"/>
              </a:spcAft>
              <a:buNone/>
              <a:defRPr/>
            </a:lvl2pPr>
            <a:lvl3pPr marL="0" lvl="2" indent="0" algn="r">
              <a:spcBef>
                <a:spcPts val="0"/>
              </a:spcBef>
              <a:spcAft>
                <a:spcPts val="0"/>
              </a:spcAft>
              <a:buNone/>
              <a:defRPr/>
            </a:lvl3pPr>
            <a:lvl4pPr marL="0" lvl="3" indent="0" algn="r">
              <a:spcBef>
                <a:spcPts val="0"/>
              </a:spcBef>
              <a:spcAft>
                <a:spcPts val="0"/>
              </a:spcAft>
              <a:buNone/>
              <a:defRPr/>
            </a:lvl4pPr>
            <a:lvl5pPr marL="0" lvl="4" indent="0" algn="r">
              <a:spcBef>
                <a:spcPts val="0"/>
              </a:spcBef>
              <a:spcAft>
                <a:spcPts val="0"/>
              </a:spcAft>
              <a:buNone/>
              <a:defRPr/>
            </a:lvl5pPr>
            <a:lvl6pPr marL="0" lvl="5" indent="0" algn="r">
              <a:spcBef>
                <a:spcPts val="0"/>
              </a:spcBef>
              <a:spcAft>
                <a:spcPts val="0"/>
              </a:spcAft>
              <a:buNone/>
              <a:defRPr/>
            </a:lvl6pPr>
            <a:lvl7pPr marL="0" lvl="6" indent="0" algn="r">
              <a:spcBef>
                <a:spcPts val="0"/>
              </a:spcBef>
              <a:spcAft>
                <a:spcPts val="0"/>
              </a:spcAft>
              <a:buNone/>
              <a:defRPr/>
            </a:lvl7pPr>
            <a:lvl8pPr marL="0" lvl="7" indent="0" algn="r">
              <a:spcBef>
                <a:spcPts val="0"/>
              </a:spcBef>
              <a:spcAft>
                <a:spcPts val="0"/>
              </a:spcAft>
              <a:buNone/>
              <a:defRPr/>
            </a:lvl8pPr>
            <a:lvl9pPr marL="0" lvl="8" indent="0" algn="r">
              <a:spcBef>
                <a:spcPts val="0"/>
              </a:spcBef>
              <a:spcAft>
                <a:spcPts val="0"/>
              </a:spcAft>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111"/>
        <p:cNvGrpSpPr/>
        <p:nvPr/>
      </p:nvGrpSpPr>
      <p:grpSpPr>
        <a:xfrm>
          <a:off x="0" y="0"/>
          <a:ext cx="0" cy="0"/>
          <a:chOff x="0" y="0"/>
          <a:chExt cx="0" cy="0"/>
        </a:xfrm>
      </p:grpSpPr>
      <p:sp>
        <p:nvSpPr>
          <p:cNvPr id="112" name="Google Shape;112;p172"/>
          <p:cNvSpPr txBox="1">
            <a:spLocks noGrp="1"/>
          </p:cNvSpPr>
          <p:nvPr>
            <p:ph type="title"/>
          </p:nvPr>
        </p:nvSpPr>
        <p:spPr>
          <a:xfrm>
            <a:off x="629841" y="365126"/>
            <a:ext cx="78867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3" name="Google Shape;113;p172"/>
          <p:cNvSpPr txBox="1">
            <a:spLocks noGrp="1"/>
          </p:cNvSpPr>
          <p:nvPr>
            <p:ph type="body" idx="1"/>
          </p:nvPr>
        </p:nvSpPr>
        <p:spPr>
          <a:xfrm>
            <a:off x="629842" y="1681163"/>
            <a:ext cx="3868340"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14" name="Google Shape;114;p172"/>
          <p:cNvSpPr txBox="1">
            <a:spLocks noGrp="1"/>
          </p:cNvSpPr>
          <p:nvPr>
            <p:ph type="body" idx="2"/>
          </p:nvPr>
        </p:nvSpPr>
        <p:spPr>
          <a:xfrm>
            <a:off x="629842" y="2505075"/>
            <a:ext cx="3868340"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5" name="Google Shape;115;p172"/>
          <p:cNvSpPr txBox="1">
            <a:spLocks noGrp="1"/>
          </p:cNvSpPr>
          <p:nvPr>
            <p:ph type="body" idx="3"/>
          </p:nvPr>
        </p:nvSpPr>
        <p:spPr>
          <a:xfrm>
            <a:off x="4629150" y="1681163"/>
            <a:ext cx="3887391"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16" name="Google Shape;116;p172"/>
          <p:cNvSpPr txBox="1">
            <a:spLocks noGrp="1"/>
          </p:cNvSpPr>
          <p:nvPr>
            <p:ph type="body" idx="4"/>
          </p:nvPr>
        </p:nvSpPr>
        <p:spPr>
          <a:xfrm>
            <a:off x="4629150" y="2505075"/>
            <a:ext cx="3887391"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7" name="Google Shape;117;p172"/>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8" name="Google Shape;118;p172"/>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9" name="Google Shape;119;p172"/>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None/>
              <a:defRPr/>
            </a:lvl1pPr>
            <a:lvl2pPr marL="0" lvl="1" indent="0" algn="r">
              <a:spcBef>
                <a:spcPts val="0"/>
              </a:spcBef>
              <a:spcAft>
                <a:spcPts val="0"/>
              </a:spcAft>
              <a:buNone/>
              <a:defRPr/>
            </a:lvl2pPr>
            <a:lvl3pPr marL="0" lvl="2" indent="0" algn="r">
              <a:spcBef>
                <a:spcPts val="0"/>
              </a:spcBef>
              <a:spcAft>
                <a:spcPts val="0"/>
              </a:spcAft>
              <a:buNone/>
              <a:defRPr/>
            </a:lvl3pPr>
            <a:lvl4pPr marL="0" lvl="3" indent="0" algn="r">
              <a:spcBef>
                <a:spcPts val="0"/>
              </a:spcBef>
              <a:spcAft>
                <a:spcPts val="0"/>
              </a:spcAft>
              <a:buNone/>
              <a:defRPr/>
            </a:lvl4pPr>
            <a:lvl5pPr marL="0" lvl="4" indent="0" algn="r">
              <a:spcBef>
                <a:spcPts val="0"/>
              </a:spcBef>
              <a:spcAft>
                <a:spcPts val="0"/>
              </a:spcAft>
              <a:buNone/>
              <a:defRPr/>
            </a:lvl5pPr>
            <a:lvl6pPr marL="0" lvl="5" indent="0" algn="r">
              <a:spcBef>
                <a:spcPts val="0"/>
              </a:spcBef>
              <a:spcAft>
                <a:spcPts val="0"/>
              </a:spcAft>
              <a:buNone/>
              <a:defRPr/>
            </a:lvl6pPr>
            <a:lvl7pPr marL="0" lvl="6" indent="0" algn="r">
              <a:spcBef>
                <a:spcPts val="0"/>
              </a:spcBef>
              <a:spcAft>
                <a:spcPts val="0"/>
              </a:spcAft>
              <a:buNone/>
              <a:defRPr/>
            </a:lvl7pPr>
            <a:lvl8pPr marL="0" lvl="7" indent="0" algn="r">
              <a:spcBef>
                <a:spcPts val="0"/>
              </a:spcBef>
              <a:spcAft>
                <a:spcPts val="0"/>
              </a:spcAft>
              <a:buNone/>
              <a:defRPr/>
            </a:lvl8pPr>
            <a:lvl9pPr marL="0" lvl="8" indent="0" algn="r">
              <a:spcBef>
                <a:spcPts val="0"/>
              </a:spcBef>
              <a:spcAft>
                <a:spcPts val="0"/>
              </a:spcAft>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20"/>
        <p:cNvGrpSpPr/>
        <p:nvPr/>
      </p:nvGrpSpPr>
      <p:grpSpPr>
        <a:xfrm>
          <a:off x="0" y="0"/>
          <a:ext cx="0" cy="0"/>
          <a:chOff x="0" y="0"/>
          <a:chExt cx="0" cy="0"/>
        </a:xfrm>
      </p:grpSpPr>
      <p:sp>
        <p:nvSpPr>
          <p:cNvPr id="121" name="Google Shape;121;p173"/>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2" name="Google Shape;122;p173"/>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3" name="Google Shape;123;p173"/>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4" name="Google Shape;124;p173"/>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None/>
              <a:defRPr/>
            </a:lvl1pPr>
            <a:lvl2pPr marL="0" lvl="1" indent="0" algn="r">
              <a:spcBef>
                <a:spcPts val="0"/>
              </a:spcBef>
              <a:spcAft>
                <a:spcPts val="0"/>
              </a:spcAft>
              <a:buNone/>
              <a:defRPr/>
            </a:lvl2pPr>
            <a:lvl3pPr marL="0" lvl="2" indent="0" algn="r">
              <a:spcBef>
                <a:spcPts val="0"/>
              </a:spcBef>
              <a:spcAft>
                <a:spcPts val="0"/>
              </a:spcAft>
              <a:buNone/>
              <a:defRPr/>
            </a:lvl3pPr>
            <a:lvl4pPr marL="0" lvl="3" indent="0" algn="r">
              <a:spcBef>
                <a:spcPts val="0"/>
              </a:spcBef>
              <a:spcAft>
                <a:spcPts val="0"/>
              </a:spcAft>
              <a:buNone/>
              <a:defRPr/>
            </a:lvl4pPr>
            <a:lvl5pPr marL="0" lvl="4" indent="0" algn="r">
              <a:spcBef>
                <a:spcPts val="0"/>
              </a:spcBef>
              <a:spcAft>
                <a:spcPts val="0"/>
              </a:spcAft>
              <a:buNone/>
              <a:defRPr/>
            </a:lvl5pPr>
            <a:lvl6pPr marL="0" lvl="5" indent="0" algn="r">
              <a:spcBef>
                <a:spcPts val="0"/>
              </a:spcBef>
              <a:spcAft>
                <a:spcPts val="0"/>
              </a:spcAft>
              <a:buNone/>
              <a:defRPr/>
            </a:lvl6pPr>
            <a:lvl7pPr marL="0" lvl="6" indent="0" algn="r">
              <a:spcBef>
                <a:spcPts val="0"/>
              </a:spcBef>
              <a:spcAft>
                <a:spcPts val="0"/>
              </a:spcAft>
              <a:buNone/>
              <a:defRPr/>
            </a:lvl7pPr>
            <a:lvl8pPr marL="0" lvl="7" indent="0" algn="r">
              <a:spcBef>
                <a:spcPts val="0"/>
              </a:spcBef>
              <a:spcAft>
                <a:spcPts val="0"/>
              </a:spcAft>
              <a:buNone/>
              <a:defRPr/>
            </a:lvl8pPr>
            <a:lvl9pPr marL="0" lvl="8" indent="0" algn="r">
              <a:spcBef>
                <a:spcPts val="0"/>
              </a:spcBef>
              <a:spcAft>
                <a:spcPts val="0"/>
              </a:spcAft>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5"/>
        <p:cNvGrpSpPr/>
        <p:nvPr/>
      </p:nvGrpSpPr>
      <p:grpSpPr>
        <a:xfrm>
          <a:off x="0" y="0"/>
          <a:ext cx="0" cy="0"/>
          <a:chOff x="0" y="0"/>
          <a:chExt cx="0" cy="0"/>
        </a:xfrm>
      </p:grpSpPr>
      <p:sp>
        <p:nvSpPr>
          <p:cNvPr id="126" name="Google Shape;126;p174"/>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7" name="Google Shape;127;p174"/>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8" name="Google Shape;128;p174"/>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None/>
              <a:defRPr/>
            </a:lvl1pPr>
            <a:lvl2pPr marL="0" lvl="1" indent="0" algn="r">
              <a:spcBef>
                <a:spcPts val="0"/>
              </a:spcBef>
              <a:spcAft>
                <a:spcPts val="0"/>
              </a:spcAft>
              <a:buNone/>
              <a:defRPr/>
            </a:lvl2pPr>
            <a:lvl3pPr marL="0" lvl="2" indent="0" algn="r">
              <a:spcBef>
                <a:spcPts val="0"/>
              </a:spcBef>
              <a:spcAft>
                <a:spcPts val="0"/>
              </a:spcAft>
              <a:buNone/>
              <a:defRPr/>
            </a:lvl3pPr>
            <a:lvl4pPr marL="0" lvl="3" indent="0" algn="r">
              <a:spcBef>
                <a:spcPts val="0"/>
              </a:spcBef>
              <a:spcAft>
                <a:spcPts val="0"/>
              </a:spcAft>
              <a:buNone/>
              <a:defRPr/>
            </a:lvl4pPr>
            <a:lvl5pPr marL="0" lvl="4" indent="0" algn="r">
              <a:spcBef>
                <a:spcPts val="0"/>
              </a:spcBef>
              <a:spcAft>
                <a:spcPts val="0"/>
              </a:spcAft>
              <a:buNone/>
              <a:defRPr/>
            </a:lvl5pPr>
            <a:lvl6pPr marL="0" lvl="5" indent="0" algn="r">
              <a:spcBef>
                <a:spcPts val="0"/>
              </a:spcBef>
              <a:spcAft>
                <a:spcPts val="0"/>
              </a:spcAft>
              <a:buNone/>
              <a:defRPr/>
            </a:lvl6pPr>
            <a:lvl7pPr marL="0" lvl="6" indent="0" algn="r">
              <a:spcBef>
                <a:spcPts val="0"/>
              </a:spcBef>
              <a:spcAft>
                <a:spcPts val="0"/>
              </a:spcAft>
              <a:buNone/>
              <a:defRPr/>
            </a:lvl7pPr>
            <a:lvl8pPr marL="0" lvl="7" indent="0" algn="r">
              <a:spcBef>
                <a:spcPts val="0"/>
              </a:spcBef>
              <a:spcAft>
                <a:spcPts val="0"/>
              </a:spcAft>
              <a:buNone/>
              <a:defRPr/>
            </a:lvl8pPr>
            <a:lvl9pPr marL="0" lvl="8" indent="0" algn="r">
              <a:spcBef>
                <a:spcPts val="0"/>
              </a:spcBef>
              <a:spcAft>
                <a:spcPts val="0"/>
              </a:spcAft>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29"/>
        <p:cNvGrpSpPr/>
        <p:nvPr/>
      </p:nvGrpSpPr>
      <p:grpSpPr>
        <a:xfrm>
          <a:off x="0" y="0"/>
          <a:ext cx="0" cy="0"/>
          <a:chOff x="0" y="0"/>
          <a:chExt cx="0" cy="0"/>
        </a:xfrm>
      </p:grpSpPr>
      <p:sp>
        <p:nvSpPr>
          <p:cNvPr id="130" name="Google Shape;130;p175"/>
          <p:cNvSpPr txBox="1">
            <a:spLocks noGrp="1"/>
          </p:cNvSpPr>
          <p:nvPr>
            <p:ph type="title"/>
          </p:nvPr>
        </p:nvSpPr>
        <p:spPr>
          <a:xfrm>
            <a:off x="629841" y="457200"/>
            <a:ext cx="2949178"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1" name="Google Shape;131;p175"/>
          <p:cNvSpPr txBox="1">
            <a:spLocks noGrp="1"/>
          </p:cNvSpPr>
          <p:nvPr>
            <p:ph type="body" idx="1"/>
          </p:nvPr>
        </p:nvSpPr>
        <p:spPr>
          <a:xfrm>
            <a:off x="3887391" y="987426"/>
            <a:ext cx="462915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132" name="Google Shape;132;p175"/>
          <p:cNvSpPr txBox="1">
            <a:spLocks noGrp="1"/>
          </p:cNvSpPr>
          <p:nvPr>
            <p:ph type="body" idx="2"/>
          </p:nvPr>
        </p:nvSpPr>
        <p:spPr>
          <a:xfrm>
            <a:off x="629841" y="2057400"/>
            <a:ext cx="2949178"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33" name="Google Shape;133;p175"/>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4" name="Google Shape;134;p175"/>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5" name="Google Shape;135;p175"/>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None/>
              <a:defRPr/>
            </a:lvl1pPr>
            <a:lvl2pPr marL="0" lvl="1" indent="0" algn="r">
              <a:spcBef>
                <a:spcPts val="0"/>
              </a:spcBef>
              <a:spcAft>
                <a:spcPts val="0"/>
              </a:spcAft>
              <a:buNone/>
              <a:defRPr/>
            </a:lvl2pPr>
            <a:lvl3pPr marL="0" lvl="2" indent="0" algn="r">
              <a:spcBef>
                <a:spcPts val="0"/>
              </a:spcBef>
              <a:spcAft>
                <a:spcPts val="0"/>
              </a:spcAft>
              <a:buNone/>
              <a:defRPr/>
            </a:lvl3pPr>
            <a:lvl4pPr marL="0" lvl="3" indent="0" algn="r">
              <a:spcBef>
                <a:spcPts val="0"/>
              </a:spcBef>
              <a:spcAft>
                <a:spcPts val="0"/>
              </a:spcAft>
              <a:buNone/>
              <a:defRPr/>
            </a:lvl4pPr>
            <a:lvl5pPr marL="0" lvl="4" indent="0" algn="r">
              <a:spcBef>
                <a:spcPts val="0"/>
              </a:spcBef>
              <a:spcAft>
                <a:spcPts val="0"/>
              </a:spcAft>
              <a:buNone/>
              <a:defRPr/>
            </a:lvl5pPr>
            <a:lvl6pPr marL="0" lvl="5" indent="0" algn="r">
              <a:spcBef>
                <a:spcPts val="0"/>
              </a:spcBef>
              <a:spcAft>
                <a:spcPts val="0"/>
              </a:spcAft>
              <a:buNone/>
              <a:defRPr/>
            </a:lvl6pPr>
            <a:lvl7pPr marL="0" lvl="6" indent="0" algn="r">
              <a:spcBef>
                <a:spcPts val="0"/>
              </a:spcBef>
              <a:spcAft>
                <a:spcPts val="0"/>
              </a:spcAft>
              <a:buNone/>
              <a:defRPr/>
            </a:lvl7pPr>
            <a:lvl8pPr marL="0" lvl="7" indent="0" algn="r">
              <a:spcBef>
                <a:spcPts val="0"/>
              </a:spcBef>
              <a:spcAft>
                <a:spcPts val="0"/>
              </a:spcAft>
              <a:buNone/>
              <a:defRPr/>
            </a:lvl8pPr>
            <a:lvl9pPr marL="0" lvl="8" indent="0" algn="r">
              <a:spcBef>
                <a:spcPts val="0"/>
              </a:spcBef>
              <a:spcAft>
                <a:spcPts val="0"/>
              </a:spcAft>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7"/>
        <p:cNvGrpSpPr/>
        <p:nvPr/>
      </p:nvGrpSpPr>
      <p:grpSpPr>
        <a:xfrm>
          <a:off x="0" y="0"/>
          <a:ext cx="0" cy="0"/>
          <a:chOff x="0" y="0"/>
          <a:chExt cx="0" cy="0"/>
        </a:xfrm>
      </p:grpSpPr>
      <p:sp>
        <p:nvSpPr>
          <p:cNvPr id="18" name="Google Shape;18;p145"/>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19" name="Google Shape;19;p145"/>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0" name="Google Shape;20;p14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14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14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spcBef>
                <a:spcPts val="0"/>
              </a:spcBef>
              <a:spcAft>
                <a:spcPts val="0"/>
              </a:spcAft>
              <a:buNone/>
              <a:defRPr sz="1200" b="0" i="0" u="none" strike="noStrike" cap="none">
                <a:solidFill>
                  <a:schemeClr val="dk1"/>
                </a:solidFill>
                <a:latin typeface="Calibri"/>
                <a:ea typeface="Calibri"/>
                <a:cs typeface="Calibri"/>
                <a:sym typeface="Calibri"/>
              </a:defRPr>
            </a:lvl1pPr>
            <a:lvl2pPr marL="0" marR="0" lvl="1" indent="0" algn="r">
              <a:spcBef>
                <a:spcPts val="0"/>
              </a:spcBef>
              <a:spcAft>
                <a:spcPts val="0"/>
              </a:spcAft>
              <a:buNone/>
              <a:defRPr sz="1200" b="0" i="0" u="none" strike="noStrike" cap="none">
                <a:solidFill>
                  <a:schemeClr val="dk1"/>
                </a:solidFill>
                <a:latin typeface="Calibri"/>
                <a:ea typeface="Calibri"/>
                <a:cs typeface="Calibri"/>
                <a:sym typeface="Calibri"/>
              </a:defRPr>
            </a:lvl2pPr>
            <a:lvl3pPr marL="0" marR="0" lvl="2" indent="0" algn="r">
              <a:spcBef>
                <a:spcPts val="0"/>
              </a:spcBef>
              <a:spcAft>
                <a:spcPts val="0"/>
              </a:spcAft>
              <a:buNone/>
              <a:defRPr sz="1200" b="0" i="0" u="none" strike="noStrike" cap="none">
                <a:solidFill>
                  <a:schemeClr val="dk1"/>
                </a:solidFill>
                <a:latin typeface="Calibri"/>
                <a:ea typeface="Calibri"/>
                <a:cs typeface="Calibri"/>
                <a:sym typeface="Calibri"/>
              </a:defRPr>
            </a:lvl3pPr>
            <a:lvl4pPr marL="0" marR="0" lvl="3" indent="0" algn="r">
              <a:spcBef>
                <a:spcPts val="0"/>
              </a:spcBef>
              <a:spcAft>
                <a:spcPts val="0"/>
              </a:spcAft>
              <a:buNone/>
              <a:defRPr sz="1200" b="0" i="0" u="none" strike="noStrike" cap="none">
                <a:solidFill>
                  <a:schemeClr val="dk1"/>
                </a:solidFill>
                <a:latin typeface="Calibri"/>
                <a:ea typeface="Calibri"/>
                <a:cs typeface="Calibri"/>
                <a:sym typeface="Calibri"/>
              </a:defRPr>
            </a:lvl4pPr>
            <a:lvl5pPr marL="0" marR="0" lvl="4" indent="0" algn="r">
              <a:spcBef>
                <a:spcPts val="0"/>
              </a:spcBef>
              <a:spcAft>
                <a:spcPts val="0"/>
              </a:spcAft>
              <a:buNone/>
              <a:defRPr sz="1200" b="0" i="0" u="none" strike="noStrike" cap="none">
                <a:solidFill>
                  <a:schemeClr val="dk1"/>
                </a:solidFill>
                <a:latin typeface="Calibri"/>
                <a:ea typeface="Calibri"/>
                <a:cs typeface="Calibri"/>
                <a:sym typeface="Calibri"/>
              </a:defRPr>
            </a:lvl5pPr>
            <a:lvl6pPr marL="0" marR="0" lvl="5" indent="0" algn="r">
              <a:spcBef>
                <a:spcPts val="0"/>
              </a:spcBef>
              <a:spcAft>
                <a:spcPts val="0"/>
              </a:spcAft>
              <a:buNone/>
              <a:defRPr sz="1200" b="0" i="0" u="none" strike="noStrike" cap="none">
                <a:solidFill>
                  <a:schemeClr val="dk1"/>
                </a:solidFill>
                <a:latin typeface="Calibri"/>
                <a:ea typeface="Calibri"/>
                <a:cs typeface="Calibri"/>
                <a:sym typeface="Calibri"/>
              </a:defRPr>
            </a:lvl6pPr>
            <a:lvl7pPr marL="0" marR="0" lvl="6" indent="0" algn="r">
              <a:spcBef>
                <a:spcPts val="0"/>
              </a:spcBef>
              <a:spcAft>
                <a:spcPts val="0"/>
              </a:spcAft>
              <a:buNone/>
              <a:defRPr sz="1200" b="0" i="0" u="none" strike="noStrike" cap="none">
                <a:solidFill>
                  <a:schemeClr val="dk1"/>
                </a:solidFill>
                <a:latin typeface="Calibri"/>
                <a:ea typeface="Calibri"/>
                <a:cs typeface="Calibri"/>
                <a:sym typeface="Calibri"/>
              </a:defRPr>
            </a:lvl7pPr>
            <a:lvl8pPr marL="0" marR="0" lvl="7" indent="0" algn="r">
              <a:spcBef>
                <a:spcPts val="0"/>
              </a:spcBef>
              <a:spcAft>
                <a:spcPts val="0"/>
              </a:spcAft>
              <a:buNone/>
              <a:defRPr sz="1200" b="0" i="0" u="none" strike="noStrike" cap="none">
                <a:solidFill>
                  <a:schemeClr val="dk1"/>
                </a:solidFill>
                <a:latin typeface="Calibri"/>
                <a:ea typeface="Calibri"/>
                <a:cs typeface="Calibri"/>
                <a:sym typeface="Calibri"/>
              </a:defRPr>
            </a:lvl8pPr>
            <a:lvl9pPr marL="0" marR="0" lvl="8" indent="0" algn="r">
              <a:spcBef>
                <a:spcPts val="0"/>
              </a:spcBef>
              <a:spcAft>
                <a:spcPts val="0"/>
              </a:spcAft>
              <a:buNone/>
              <a:defRPr sz="1200" b="0"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36"/>
        <p:cNvGrpSpPr/>
        <p:nvPr/>
      </p:nvGrpSpPr>
      <p:grpSpPr>
        <a:xfrm>
          <a:off x="0" y="0"/>
          <a:ext cx="0" cy="0"/>
          <a:chOff x="0" y="0"/>
          <a:chExt cx="0" cy="0"/>
        </a:xfrm>
      </p:grpSpPr>
      <p:sp>
        <p:nvSpPr>
          <p:cNvPr id="137" name="Google Shape;137;p176"/>
          <p:cNvSpPr txBox="1">
            <a:spLocks noGrp="1"/>
          </p:cNvSpPr>
          <p:nvPr>
            <p:ph type="title"/>
          </p:nvPr>
        </p:nvSpPr>
        <p:spPr>
          <a:xfrm>
            <a:off x="629841" y="457200"/>
            <a:ext cx="2949178"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8" name="Google Shape;138;p176"/>
          <p:cNvSpPr>
            <a:spLocks noGrp="1"/>
          </p:cNvSpPr>
          <p:nvPr>
            <p:ph type="pic" idx="2"/>
          </p:nvPr>
        </p:nvSpPr>
        <p:spPr>
          <a:xfrm>
            <a:off x="3887391" y="987426"/>
            <a:ext cx="4629150" cy="4873625"/>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139" name="Google Shape;139;p176"/>
          <p:cNvSpPr txBox="1">
            <a:spLocks noGrp="1"/>
          </p:cNvSpPr>
          <p:nvPr>
            <p:ph type="body" idx="1"/>
          </p:nvPr>
        </p:nvSpPr>
        <p:spPr>
          <a:xfrm>
            <a:off x="629841" y="2057400"/>
            <a:ext cx="2949178"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40" name="Google Shape;140;p176"/>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1" name="Google Shape;141;p176"/>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2" name="Google Shape;142;p176"/>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None/>
              <a:defRPr/>
            </a:lvl1pPr>
            <a:lvl2pPr marL="0" lvl="1" indent="0" algn="r">
              <a:spcBef>
                <a:spcPts val="0"/>
              </a:spcBef>
              <a:spcAft>
                <a:spcPts val="0"/>
              </a:spcAft>
              <a:buNone/>
              <a:defRPr/>
            </a:lvl2pPr>
            <a:lvl3pPr marL="0" lvl="2" indent="0" algn="r">
              <a:spcBef>
                <a:spcPts val="0"/>
              </a:spcBef>
              <a:spcAft>
                <a:spcPts val="0"/>
              </a:spcAft>
              <a:buNone/>
              <a:defRPr/>
            </a:lvl3pPr>
            <a:lvl4pPr marL="0" lvl="3" indent="0" algn="r">
              <a:spcBef>
                <a:spcPts val="0"/>
              </a:spcBef>
              <a:spcAft>
                <a:spcPts val="0"/>
              </a:spcAft>
              <a:buNone/>
              <a:defRPr/>
            </a:lvl4pPr>
            <a:lvl5pPr marL="0" lvl="4" indent="0" algn="r">
              <a:spcBef>
                <a:spcPts val="0"/>
              </a:spcBef>
              <a:spcAft>
                <a:spcPts val="0"/>
              </a:spcAft>
              <a:buNone/>
              <a:defRPr/>
            </a:lvl5pPr>
            <a:lvl6pPr marL="0" lvl="5" indent="0" algn="r">
              <a:spcBef>
                <a:spcPts val="0"/>
              </a:spcBef>
              <a:spcAft>
                <a:spcPts val="0"/>
              </a:spcAft>
              <a:buNone/>
              <a:defRPr/>
            </a:lvl6pPr>
            <a:lvl7pPr marL="0" lvl="6" indent="0" algn="r">
              <a:spcBef>
                <a:spcPts val="0"/>
              </a:spcBef>
              <a:spcAft>
                <a:spcPts val="0"/>
              </a:spcAft>
              <a:buNone/>
              <a:defRPr/>
            </a:lvl7pPr>
            <a:lvl8pPr marL="0" lvl="7" indent="0" algn="r">
              <a:spcBef>
                <a:spcPts val="0"/>
              </a:spcBef>
              <a:spcAft>
                <a:spcPts val="0"/>
              </a:spcAft>
              <a:buNone/>
              <a:defRPr/>
            </a:lvl8pPr>
            <a:lvl9pPr marL="0" lvl="8" indent="0" algn="r">
              <a:spcBef>
                <a:spcPts val="0"/>
              </a:spcBef>
              <a:spcAft>
                <a:spcPts val="0"/>
              </a:spcAft>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43"/>
        <p:cNvGrpSpPr/>
        <p:nvPr/>
      </p:nvGrpSpPr>
      <p:grpSpPr>
        <a:xfrm>
          <a:off x="0" y="0"/>
          <a:ext cx="0" cy="0"/>
          <a:chOff x="0" y="0"/>
          <a:chExt cx="0" cy="0"/>
        </a:xfrm>
      </p:grpSpPr>
      <p:sp>
        <p:nvSpPr>
          <p:cNvPr id="144" name="Google Shape;144;p177"/>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5" name="Google Shape;145;p177"/>
          <p:cNvSpPr txBox="1">
            <a:spLocks noGrp="1"/>
          </p:cNvSpPr>
          <p:nvPr>
            <p:ph type="body" idx="1"/>
          </p:nvPr>
        </p:nvSpPr>
        <p:spPr>
          <a:xfrm rot="5400000">
            <a:off x="2396331" y="57944"/>
            <a:ext cx="4351338" cy="78867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6" name="Google Shape;146;p177"/>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7" name="Google Shape;147;p177"/>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8" name="Google Shape;148;p177"/>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None/>
              <a:defRPr/>
            </a:lvl1pPr>
            <a:lvl2pPr marL="0" lvl="1" indent="0" algn="r">
              <a:spcBef>
                <a:spcPts val="0"/>
              </a:spcBef>
              <a:spcAft>
                <a:spcPts val="0"/>
              </a:spcAft>
              <a:buNone/>
              <a:defRPr/>
            </a:lvl2pPr>
            <a:lvl3pPr marL="0" lvl="2" indent="0" algn="r">
              <a:spcBef>
                <a:spcPts val="0"/>
              </a:spcBef>
              <a:spcAft>
                <a:spcPts val="0"/>
              </a:spcAft>
              <a:buNone/>
              <a:defRPr/>
            </a:lvl3pPr>
            <a:lvl4pPr marL="0" lvl="3" indent="0" algn="r">
              <a:spcBef>
                <a:spcPts val="0"/>
              </a:spcBef>
              <a:spcAft>
                <a:spcPts val="0"/>
              </a:spcAft>
              <a:buNone/>
              <a:defRPr/>
            </a:lvl4pPr>
            <a:lvl5pPr marL="0" lvl="4" indent="0" algn="r">
              <a:spcBef>
                <a:spcPts val="0"/>
              </a:spcBef>
              <a:spcAft>
                <a:spcPts val="0"/>
              </a:spcAft>
              <a:buNone/>
              <a:defRPr/>
            </a:lvl5pPr>
            <a:lvl6pPr marL="0" lvl="5" indent="0" algn="r">
              <a:spcBef>
                <a:spcPts val="0"/>
              </a:spcBef>
              <a:spcAft>
                <a:spcPts val="0"/>
              </a:spcAft>
              <a:buNone/>
              <a:defRPr/>
            </a:lvl6pPr>
            <a:lvl7pPr marL="0" lvl="6" indent="0" algn="r">
              <a:spcBef>
                <a:spcPts val="0"/>
              </a:spcBef>
              <a:spcAft>
                <a:spcPts val="0"/>
              </a:spcAft>
              <a:buNone/>
              <a:defRPr/>
            </a:lvl7pPr>
            <a:lvl8pPr marL="0" lvl="7" indent="0" algn="r">
              <a:spcBef>
                <a:spcPts val="0"/>
              </a:spcBef>
              <a:spcAft>
                <a:spcPts val="0"/>
              </a:spcAft>
              <a:buNone/>
              <a:defRPr/>
            </a:lvl8pPr>
            <a:lvl9pPr marL="0" lvl="8" indent="0" algn="r">
              <a:spcBef>
                <a:spcPts val="0"/>
              </a:spcBef>
              <a:spcAft>
                <a:spcPts val="0"/>
              </a:spcAft>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49"/>
        <p:cNvGrpSpPr/>
        <p:nvPr/>
      </p:nvGrpSpPr>
      <p:grpSpPr>
        <a:xfrm>
          <a:off x="0" y="0"/>
          <a:ext cx="0" cy="0"/>
          <a:chOff x="0" y="0"/>
          <a:chExt cx="0" cy="0"/>
        </a:xfrm>
      </p:grpSpPr>
      <p:sp>
        <p:nvSpPr>
          <p:cNvPr id="150" name="Google Shape;150;p178"/>
          <p:cNvSpPr txBox="1">
            <a:spLocks noGrp="1"/>
          </p:cNvSpPr>
          <p:nvPr>
            <p:ph type="title"/>
          </p:nvPr>
        </p:nvSpPr>
        <p:spPr>
          <a:xfrm rot="5400000">
            <a:off x="4623593" y="2285206"/>
            <a:ext cx="5811838" cy="197167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1" name="Google Shape;151;p178"/>
          <p:cNvSpPr txBox="1">
            <a:spLocks noGrp="1"/>
          </p:cNvSpPr>
          <p:nvPr>
            <p:ph type="body" idx="1"/>
          </p:nvPr>
        </p:nvSpPr>
        <p:spPr>
          <a:xfrm rot="5400000">
            <a:off x="623093" y="370681"/>
            <a:ext cx="5811838" cy="58007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2" name="Google Shape;152;p178"/>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3" name="Google Shape;153;p178"/>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4" name="Google Shape;154;p178"/>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None/>
              <a:defRPr/>
            </a:lvl1pPr>
            <a:lvl2pPr marL="0" lvl="1" indent="0" algn="r">
              <a:spcBef>
                <a:spcPts val="0"/>
              </a:spcBef>
              <a:spcAft>
                <a:spcPts val="0"/>
              </a:spcAft>
              <a:buNone/>
              <a:defRPr/>
            </a:lvl2pPr>
            <a:lvl3pPr marL="0" lvl="2" indent="0" algn="r">
              <a:spcBef>
                <a:spcPts val="0"/>
              </a:spcBef>
              <a:spcAft>
                <a:spcPts val="0"/>
              </a:spcAft>
              <a:buNone/>
              <a:defRPr/>
            </a:lvl3pPr>
            <a:lvl4pPr marL="0" lvl="3" indent="0" algn="r">
              <a:spcBef>
                <a:spcPts val="0"/>
              </a:spcBef>
              <a:spcAft>
                <a:spcPts val="0"/>
              </a:spcAft>
              <a:buNone/>
              <a:defRPr/>
            </a:lvl4pPr>
            <a:lvl5pPr marL="0" lvl="4" indent="0" algn="r">
              <a:spcBef>
                <a:spcPts val="0"/>
              </a:spcBef>
              <a:spcAft>
                <a:spcPts val="0"/>
              </a:spcAft>
              <a:buNone/>
              <a:defRPr/>
            </a:lvl5pPr>
            <a:lvl6pPr marL="0" lvl="5" indent="0" algn="r">
              <a:spcBef>
                <a:spcPts val="0"/>
              </a:spcBef>
              <a:spcAft>
                <a:spcPts val="0"/>
              </a:spcAft>
              <a:buNone/>
              <a:defRPr/>
            </a:lvl6pPr>
            <a:lvl7pPr marL="0" lvl="6" indent="0" algn="r">
              <a:spcBef>
                <a:spcPts val="0"/>
              </a:spcBef>
              <a:spcAft>
                <a:spcPts val="0"/>
              </a:spcAft>
              <a:buNone/>
              <a:defRPr/>
            </a:lvl7pPr>
            <a:lvl8pPr marL="0" lvl="7" indent="0" algn="r">
              <a:spcBef>
                <a:spcPts val="0"/>
              </a:spcBef>
              <a:spcAft>
                <a:spcPts val="0"/>
              </a:spcAft>
              <a:buNone/>
              <a:defRPr/>
            </a:lvl8pPr>
            <a:lvl9pPr marL="0" lvl="8" indent="0" algn="r">
              <a:spcBef>
                <a:spcPts val="0"/>
              </a:spcBef>
              <a:spcAft>
                <a:spcPts val="0"/>
              </a:spcAft>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61"/>
        <p:cNvGrpSpPr/>
        <p:nvPr/>
      </p:nvGrpSpPr>
      <p:grpSpPr>
        <a:xfrm>
          <a:off x="0" y="0"/>
          <a:ext cx="0" cy="0"/>
          <a:chOff x="0" y="0"/>
          <a:chExt cx="0" cy="0"/>
        </a:xfrm>
      </p:grpSpPr>
      <p:sp>
        <p:nvSpPr>
          <p:cNvPr id="162" name="Google Shape;162;p149"/>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163" name="Google Shape;163;p149"/>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64" name="Google Shape;164;p14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5" name="Google Shape;165;p14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6" name="Google Shape;166;p14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spcBef>
                <a:spcPts val="0"/>
              </a:spcBef>
              <a:spcAft>
                <a:spcPts val="0"/>
              </a:spcAft>
              <a:buNone/>
              <a:defRPr sz="1200" b="0" i="0" u="none" strike="noStrike" cap="none">
                <a:solidFill>
                  <a:schemeClr val="dk1"/>
                </a:solidFill>
                <a:latin typeface="Calibri"/>
                <a:ea typeface="Calibri"/>
                <a:cs typeface="Calibri"/>
                <a:sym typeface="Calibri"/>
              </a:defRPr>
            </a:lvl1pPr>
            <a:lvl2pPr marL="0" marR="0" lvl="1" indent="0" algn="r">
              <a:spcBef>
                <a:spcPts val="0"/>
              </a:spcBef>
              <a:spcAft>
                <a:spcPts val="0"/>
              </a:spcAft>
              <a:buNone/>
              <a:defRPr sz="1200" b="0" i="0" u="none" strike="noStrike" cap="none">
                <a:solidFill>
                  <a:schemeClr val="dk1"/>
                </a:solidFill>
                <a:latin typeface="Calibri"/>
                <a:ea typeface="Calibri"/>
                <a:cs typeface="Calibri"/>
                <a:sym typeface="Calibri"/>
              </a:defRPr>
            </a:lvl2pPr>
            <a:lvl3pPr marL="0" marR="0" lvl="2" indent="0" algn="r">
              <a:spcBef>
                <a:spcPts val="0"/>
              </a:spcBef>
              <a:spcAft>
                <a:spcPts val="0"/>
              </a:spcAft>
              <a:buNone/>
              <a:defRPr sz="1200" b="0" i="0" u="none" strike="noStrike" cap="none">
                <a:solidFill>
                  <a:schemeClr val="dk1"/>
                </a:solidFill>
                <a:latin typeface="Calibri"/>
                <a:ea typeface="Calibri"/>
                <a:cs typeface="Calibri"/>
                <a:sym typeface="Calibri"/>
              </a:defRPr>
            </a:lvl3pPr>
            <a:lvl4pPr marL="0" marR="0" lvl="3" indent="0" algn="r">
              <a:spcBef>
                <a:spcPts val="0"/>
              </a:spcBef>
              <a:spcAft>
                <a:spcPts val="0"/>
              </a:spcAft>
              <a:buNone/>
              <a:defRPr sz="1200" b="0" i="0" u="none" strike="noStrike" cap="none">
                <a:solidFill>
                  <a:schemeClr val="dk1"/>
                </a:solidFill>
                <a:latin typeface="Calibri"/>
                <a:ea typeface="Calibri"/>
                <a:cs typeface="Calibri"/>
                <a:sym typeface="Calibri"/>
              </a:defRPr>
            </a:lvl4pPr>
            <a:lvl5pPr marL="0" marR="0" lvl="4" indent="0" algn="r">
              <a:spcBef>
                <a:spcPts val="0"/>
              </a:spcBef>
              <a:spcAft>
                <a:spcPts val="0"/>
              </a:spcAft>
              <a:buNone/>
              <a:defRPr sz="1200" b="0" i="0" u="none" strike="noStrike" cap="none">
                <a:solidFill>
                  <a:schemeClr val="dk1"/>
                </a:solidFill>
                <a:latin typeface="Calibri"/>
                <a:ea typeface="Calibri"/>
                <a:cs typeface="Calibri"/>
                <a:sym typeface="Calibri"/>
              </a:defRPr>
            </a:lvl5pPr>
            <a:lvl6pPr marL="0" marR="0" lvl="5" indent="0" algn="r">
              <a:spcBef>
                <a:spcPts val="0"/>
              </a:spcBef>
              <a:spcAft>
                <a:spcPts val="0"/>
              </a:spcAft>
              <a:buNone/>
              <a:defRPr sz="1200" b="0" i="0" u="none" strike="noStrike" cap="none">
                <a:solidFill>
                  <a:schemeClr val="dk1"/>
                </a:solidFill>
                <a:latin typeface="Calibri"/>
                <a:ea typeface="Calibri"/>
                <a:cs typeface="Calibri"/>
                <a:sym typeface="Calibri"/>
              </a:defRPr>
            </a:lvl6pPr>
            <a:lvl7pPr marL="0" marR="0" lvl="6" indent="0" algn="r">
              <a:spcBef>
                <a:spcPts val="0"/>
              </a:spcBef>
              <a:spcAft>
                <a:spcPts val="0"/>
              </a:spcAft>
              <a:buNone/>
              <a:defRPr sz="1200" b="0" i="0" u="none" strike="noStrike" cap="none">
                <a:solidFill>
                  <a:schemeClr val="dk1"/>
                </a:solidFill>
                <a:latin typeface="Calibri"/>
                <a:ea typeface="Calibri"/>
                <a:cs typeface="Calibri"/>
                <a:sym typeface="Calibri"/>
              </a:defRPr>
            </a:lvl7pPr>
            <a:lvl8pPr marL="0" marR="0" lvl="7" indent="0" algn="r">
              <a:spcBef>
                <a:spcPts val="0"/>
              </a:spcBef>
              <a:spcAft>
                <a:spcPts val="0"/>
              </a:spcAft>
              <a:buNone/>
              <a:defRPr sz="1200" b="0" i="0" u="none" strike="noStrike" cap="none">
                <a:solidFill>
                  <a:schemeClr val="dk1"/>
                </a:solidFill>
                <a:latin typeface="Calibri"/>
                <a:ea typeface="Calibri"/>
                <a:cs typeface="Calibri"/>
                <a:sym typeface="Calibri"/>
              </a:defRPr>
            </a:lvl8pPr>
            <a:lvl9pPr marL="0" marR="0" lvl="8" indent="0" algn="r">
              <a:spcBef>
                <a:spcPts val="0"/>
              </a:spcBef>
              <a:spcAft>
                <a:spcPts val="0"/>
              </a:spcAft>
              <a:buNone/>
              <a:defRPr sz="1200" b="0"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67"/>
        <p:cNvGrpSpPr/>
        <p:nvPr/>
      </p:nvGrpSpPr>
      <p:grpSpPr>
        <a:xfrm>
          <a:off x="0" y="0"/>
          <a:ext cx="0" cy="0"/>
          <a:chOff x="0" y="0"/>
          <a:chExt cx="0" cy="0"/>
        </a:xfrm>
      </p:grpSpPr>
      <p:sp>
        <p:nvSpPr>
          <p:cNvPr id="168" name="Google Shape;168;p159"/>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169" name="Google Shape;169;p159"/>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170" name="Google Shape;170;p15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1" name="Google Shape;171;p15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2" name="Google Shape;172;p15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spcBef>
                <a:spcPts val="0"/>
              </a:spcBef>
              <a:spcAft>
                <a:spcPts val="0"/>
              </a:spcAft>
              <a:buNone/>
              <a:defRPr sz="1200" b="0" i="0" u="none" strike="noStrike" cap="none">
                <a:solidFill>
                  <a:schemeClr val="dk1"/>
                </a:solidFill>
                <a:latin typeface="Calibri"/>
                <a:ea typeface="Calibri"/>
                <a:cs typeface="Calibri"/>
                <a:sym typeface="Calibri"/>
              </a:defRPr>
            </a:lvl1pPr>
            <a:lvl2pPr marL="0" marR="0" lvl="1" indent="0" algn="r">
              <a:spcBef>
                <a:spcPts val="0"/>
              </a:spcBef>
              <a:spcAft>
                <a:spcPts val="0"/>
              </a:spcAft>
              <a:buNone/>
              <a:defRPr sz="1200" b="0" i="0" u="none" strike="noStrike" cap="none">
                <a:solidFill>
                  <a:schemeClr val="dk1"/>
                </a:solidFill>
                <a:latin typeface="Calibri"/>
                <a:ea typeface="Calibri"/>
                <a:cs typeface="Calibri"/>
                <a:sym typeface="Calibri"/>
              </a:defRPr>
            </a:lvl2pPr>
            <a:lvl3pPr marL="0" marR="0" lvl="2" indent="0" algn="r">
              <a:spcBef>
                <a:spcPts val="0"/>
              </a:spcBef>
              <a:spcAft>
                <a:spcPts val="0"/>
              </a:spcAft>
              <a:buNone/>
              <a:defRPr sz="1200" b="0" i="0" u="none" strike="noStrike" cap="none">
                <a:solidFill>
                  <a:schemeClr val="dk1"/>
                </a:solidFill>
                <a:latin typeface="Calibri"/>
                <a:ea typeface="Calibri"/>
                <a:cs typeface="Calibri"/>
                <a:sym typeface="Calibri"/>
              </a:defRPr>
            </a:lvl3pPr>
            <a:lvl4pPr marL="0" marR="0" lvl="3" indent="0" algn="r">
              <a:spcBef>
                <a:spcPts val="0"/>
              </a:spcBef>
              <a:spcAft>
                <a:spcPts val="0"/>
              </a:spcAft>
              <a:buNone/>
              <a:defRPr sz="1200" b="0" i="0" u="none" strike="noStrike" cap="none">
                <a:solidFill>
                  <a:schemeClr val="dk1"/>
                </a:solidFill>
                <a:latin typeface="Calibri"/>
                <a:ea typeface="Calibri"/>
                <a:cs typeface="Calibri"/>
                <a:sym typeface="Calibri"/>
              </a:defRPr>
            </a:lvl4pPr>
            <a:lvl5pPr marL="0" marR="0" lvl="4" indent="0" algn="r">
              <a:spcBef>
                <a:spcPts val="0"/>
              </a:spcBef>
              <a:spcAft>
                <a:spcPts val="0"/>
              </a:spcAft>
              <a:buNone/>
              <a:defRPr sz="1200" b="0" i="0" u="none" strike="noStrike" cap="none">
                <a:solidFill>
                  <a:schemeClr val="dk1"/>
                </a:solidFill>
                <a:latin typeface="Calibri"/>
                <a:ea typeface="Calibri"/>
                <a:cs typeface="Calibri"/>
                <a:sym typeface="Calibri"/>
              </a:defRPr>
            </a:lvl5pPr>
            <a:lvl6pPr marL="0" marR="0" lvl="5" indent="0" algn="r">
              <a:spcBef>
                <a:spcPts val="0"/>
              </a:spcBef>
              <a:spcAft>
                <a:spcPts val="0"/>
              </a:spcAft>
              <a:buNone/>
              <a:defRPr sz="1200" b="0" i="0" u="none" strike="noStrike" cap="none">
                <a:solidFill>
                  <a:schemeClr val="dk1"/>
                </a:solidFill>
                <a:latin typeface="Calibri"/>
                <a:ea typeface="Calibri"/>
                <a:cs typeface="Calibri"/>
                <a:sym typeface="Calibri"/>
              </a:defRPr>
            </a:lvl6pPr>
            <a:lvl7pPr marL="0" marR="0" lvl="6" indent="0" algn="r">
              <a:spcBef>
                <a:spcPts val="0"/>
              </a:spcBef>
              <a:spcAft>
                <a:spcPts val="0"/>
              </a:spcAft>
              <a:buNone/>
              <a:defRPr sz="1200" b="0" i="0" u="none" strike="noStrike" cap="none">
                <a:solidFill>
                  <a:schemeClr val="dk1"/>
                </a:solidFill>
                <a:latin typeface="Calibri"/>
                <a:ea typeface="Calibri"/>
                <a:cs typeface="Calibri"/>
                <a:sym typeface="Calibri"/>
              </a:defRPr>
            </a:lvl7pPr>
            <a:lvl8pPr marL="0" marR="0" lvl="7" indent="0" algn="r">
              <a:spcBef>
                <a:spcPts val="0"/>
              </a:spcBef>
              <a:spcAft>
                <a:spcPts val="0"/>
              </a:spcAft>
              <a:buNone/>
              <a:defRPr sz="1200" b="0" i="0" u="none" strike="noStrike" cap="none">
                <a:solidFill>
                  <a:schemeClr val="dk1"/>
                </a:solidFill>
                <a:latin typeface="Calibri"/>
                <a:ea typeface="Calibri"/>
                <a:cs typeface="Calibri"/>
                <a:sym typeface="Calibri"/>
              </a:defRPr>
            </a:lvl8pPr>
            <a:lvl9pPr marL="0" marR="0" lvl="8" indent="0" algn="r">
              <a:spcBef>
                <a:spcPts val="0"/>
              </a:spcBef>
              <a:spcAft>
                <a:spcPts val="0"/>
              </a:spcAft>
              <a:buNone/>
              <a:defRPr sz="1200" b="0"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3"/>
        <p:cNvGrpSpPr/>
        <p:nvPr/>
      </p:nvGrpSpPr>
      <p:grpSpPr>
        <a:xfrm>
          <a:off x="0" y="0"/>
          <a:ext cx="0" cy="0"/>
          <a:chOff x="0" y="0"/>
          <a:chExt cx="0" cy="0"/>
        </a:xfrm>
      </p:grpSpPr>
      <p:sp>
        <p:nvSpPr>
          <p:cNvPr id="174" name="Google Shape;174;p160"/>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sz="4000" b="1"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175" name="Google Shape;175;p160"/>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Autofit/>
          </a:bodyPr>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
        <p:nvSpPr>
          <p:cNvPr id="176" name="Google Shape;176;p16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7" name="Google Shape;177;p16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8" name="Google Shape;178;p16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spcBef>
                <a:spcPts val="0"/>
              </a:spcBef>
              <a:spcAft>
                <a:spcPts val="0"/>
              </a:spcAft>
              <a:buNone/>
              <a:defRPr sz="1200" b="0" i="0" u="none" strike="noStrike" cap="none">
                <a:solidFill>
                  <a:schemeClr val="dk1"/>
                </a:solidFill>
                <a:latin typeface="Calibri"/>
                <a:ea typeface="Calibri"/>
                <a:cs typeface="Calibri"/>
                <a:sym typeface="Calibri"/>
              </a:defRPr>
            </a:lvl1pPr>
            <a:lvl2pPr marL="0" marR="0" lvl="1" indent="0" algn="r">
              <a:spcBef>
                <a:spcPts val="0"/>
              </a:spcBef>
              <a:spcAft>
                <a:spcPts val="0"/>
              </a:spcAft>
              <a:buNone/>
              <a:defRPr sz="1200" b="0" i="0" u="none" strike="noStrike" cap="none">
                <a:solidFill>
                  <a:schemeClr val="dk1"/>
                </a:solidFill>
                <a:latin typeface="Calibri"/>
                <a:ea typeface="Calibri"/>
                <a:cs typeface="Calibri"/>
                <a:sym typeface="Calibri"/>
              </a:defRPr>
            </a:lvl2pPr>
            <a:lvl3pPr marL="0" marR="0" lvl="2" indent="0" algn="r">
              <a:spcBef>
                <a:spcPts val="0"/>
              </a:spcBef>
              <a:spcAft>
                <a:spcPts val="0"/>
              </a:spcAft>
              <a:buNone/>
              <a:defRPr sz="1200" b="0" i="0" u="none" strike="noStrike" cap="none">
                <a:solidFill>
                  <a:schemeClr val="dk1"/>
                </a:solidFill>
                <a:latin typeface="Calibri"/>
                <a:ea typeface="Calibri"/>
                <a:cs typeface="Calibri"/>
                <a:sym typeface="Calibri"/>
              </a:defRPr>
            </a:lvl3pPr>
            <a:lvl4pPr marL="0" marR="0" lvl="3" indent="0" algn="r">
              <a:spcBef>
                <a:spcPts val="0"/>
              </a:spcBef>
              <a:spcAft>
                <a:spcPts val="0"/>
              </a:spcAft>
              <a:buNone/>
              <a:defRPr sz="1200" b="0" i="0" u="none" strike="noStrike" cap="none">
                <a:solidFill>
                  <a:schemeClr val="dk1"/>
                </a:solidFill>
                <a:latin typeface="Calibri"/>
                <a:ea typeface="Calibri"/>
                <a:cs typeface="Calibri"/>
                <a:sym typeface="Calibri"/>
              </a:defRPr>
            </a:lvl4pPr>
            <a:lvl5pPr marL="0" marR="0" lvl="4" indent="0" algn="r">
              <a:spcBef>
                <a:spcPts val="0"/>
              </a:spcBef>
              <a:spcAft>
                <a:spcPts val="0"/>
              </a:spcAft>
              <a:buNone/>
              <a:defRPr sz="1200" b="0" i="0" u="none" strike="noStrike" cap="none">
                <a:solidFill>
                  <a:schemeClr val="dk1"/>
                </a:solidFill>
                <a:latin typeface="Calibri"/>
                <a:ea typeface="Calibri"/>
                <a:cs typeface="Calibri"/>
                <a:sym typeface="Calibri"/>
              </a:defRPr>
            </a:lvl5pPr>
            <a:lvl6pPr marL="0" marR="0" lvl="5" indent="0" algn="r">
              <a:spcBef>
                <a:spcPts val="0"/>
              </a:spcBef>
              <a:spcAft>
                <a:spcPts val="0"/>
              </a:spcAft>
              <a:buNone/>
              <a:defRPr sz="1200" b="0" i="0" u="none" strike="noStrike" cap="none">
                <a:solidFill>
                  <a:schemeClr val="dk1"/>
                </a:solidFill>
                <a:latin typeface="Calibri"/>
                <a:ea typeface="Calibri"/>
                <a:cs typeface="Calibri"/>
                <a:sym typeface="Calibri"/>
              </a:defRPr>
            </a:lvl6pPr>
            <a:lvl7pPr marL="0" marR="0" lvl="6" indent="0" algn="r">
              <a:spcBef>
                <a:spcPts val="0"/>
              </a:spcBef>
              <a:spcAft>
                <a:spcPts val="0"/>
              </a:spcAft>
              <a:buNone/>
              <a:defRPr sz="1200" b="0" i="0" u="none" strike="noStrike" cap="none">
                <a:solidFill>
                  <a:schemeClr val="dk1"/>
                </a:solidFill>
                <a:latin typeface="Calibri"/>
                <a:ea typeface="Calibri"/>
                <a:cs typeface="Calibri"/>
                <a:sym typeface="Calibri"/>
              </a:defRPr>
            </a:lvl7pPr>
            <a:lvl8pPr marL="0" marR="0" lvl="7" indent="0" algn="r">
              <a:spcBef>
                <a:spcPts val="0"/>
              </a:spcBef>
              <a:spcAft>
                <a:spcPts val="0"/>
              </a:spcAft>
              <a:buNone/>
              <a:defRPr sz="1200" b="0" i="0" u="none" strike="noStrike" cap="none">
                <a:solidFill>
                  <a:schemeClr val="dk1"/>
                </a:solidFill>
                <a:latin typeface="Calibri"/>
                <a:ea typeface="Calibri"/>
                <a:cs typeface="Calibri"/>
                <a:sym typeface="Calibri"/>
              </a:defRPr>
            </a:lvl8pPr>
            <a:lvl9pPr marL="0" marR="0" lvl="8" indent="0" algn="r">
              <a:spcBef>
                <a:spcPts val="0"/>
              </a:spcBef>
              <a:spcAft>
                <a:spcPts val="0"/>
              </a:spcAft>
              <a:buNone/>
              <a:defRPr sz="1200" b="0"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79"/>
        <p:cNvGrpSpPr/>
        <p:nvPr/>
      </p:nvGrpSpPr>
      <p:grpSpPr>
        <a:xfrm>
          <a:off x="0" y="0"/>
          <a:ext cx="0" cy="0"/>
          <a:chOff x="0" y="0"/>
          <a:chExt cx="0" cy="0"/>
        </a:xfrm>
      </p:grpSpPr>
      <p:sp>
        <p:nvSpPr>
          <p:cNvPr id="180" name="Google Shape;180;p16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181" name="Google Shape;181;p161"/>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182" name="Google Shape;182;p161"/>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183" name="Google Shape;183;p16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4" name="Google Shape;184;p16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5" name="Google Shape;185;p16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spcBef>
                <a:spcPts val="0"/>
              </a:spcBef>
              <a:spcAft>
                <a:spcPts val="0"/>
              </a:spcAft>
              <a:buNone/>
              <a:defRPr sz="1200" b="0" i="0" u="none" strike="noStrike" cap="none">
                <a:solidFill>
                  <a:schemeClr val="dk1"/>
                </a:solidFill>
                <a:latin typeface="Calibri"/>
                <a:ea typeface="Calibri"/>
                <a:cs typeface="Calibri"/>
                <a:sym typeface="Calibri"/>
              </a:defRPr>
            </a:lvl1pPr>
            <a:lvl2pPr marL="0" marR="0" lvl="1" indent="0" algn="r">
              <a:spcBef>
                <a:spcPts val="0"/>
              </a:spcBef>
              <a:spcAft>
                <a:spcPts val="0"/>
              </a:spcAft>
              <a:buNone/>
              <a:defRPr sz="1200" b="0" i="0" u="none" strike="noStrike" cap="none">
                <a:solidFill>
                  <a:schemeClr val="dk1"/>
                </a:solidFill>
                <a:latin typeface="Calibri"/>
                <a:ea typeface="Calibri"/>
                <a:cs typeface="Calibri"/>
                <a:sym typeface="Calibri"/>
              </a:defRPr>
            </a:lvl2pPr>
            <a:lvl3pPr marL="0" marR="0" lvl="2" indent="0" algn="r">
              <a:spcBef>
                <a:spcPts val="0"/>
              </a:spcBef>
              <a:spcAft>
                <a:spcPts val="0"/>
              </a:spcAft>
              <a:buNone/>
              <a:defRPr sz="1200" b="0" i="0" u="none" strike="noStrike" cap="none">
                <a:solidFill>
                  <a:schemeClr val="dk1"/>
                </a:solidFill>
                <a:latin typeface="Calibri"/>
                <a:ea typeface="Calibri"/>
                <a:cs typeface="Calibri"/>
                <a:sym typeface="Calibri"/>
              </a:defRPr>
            </a:lvl3pPr>
            <a:lvl4pPr marL="0" marR="0" lvl="3" indent="0" algn="r">
              <a:spcBef>
                <a:spcPts val="0"/>
              </a:spcBef>
              <a:spcAft>
                <a:spcPts val="0"/>
              </a:spcAft>
              <a:buNone/>
              <a:defRPr sz="1200" b="0" i="0" u="none" strike="noStrike" cap="none">
                <a:solidFill>
                  <a:schemeClr val="dk1"/>
                </a:solidFill>
                <a:latin typeface="Calibri"/>
                <a:ea typeface="Calibri"/>
                <a:cs typeface="Calibri"/>
                <a:sym typeface="Calibri"/>
              </a:defRPr>
            </a:lvl4pPr>
            <a:lvl5pPr marL="0" marR="0" lvl="4" indent="0" algn="r">
              <a:spcBef>
                <a:spcPts val="0"/>
              </a:spcBef>
              <a:spcAft>
                <a:spcPts val="0"/>
              </a:spcAft>
              <a:buNone/>
              <a:defRPr sz="1200" b="0" i="0" u="none" strike="noStrike" cap="none">
                <a:solidFill>
                  <a:schemeClr val="dk1"/>
                </a:solidFill>
                <a:latin typeface="Calibri"/>
                <a:ea typeface="Calibri"/>
                <a:cs typeface="Calibri"/>
                <a:sym typeface="Calibri"/>
              </a:defRPr>
            </a:lvl5pPr>
            <a:lvl6pPr marL="0" marR="0" lvl="5" indent="0" algn="r">
              <a:spcBef>
                <a:spcPts val="0"/>
              </a:spcBef>
              <a:spcAft>
                <a:spcPts val="0"/>
              </a:spcAft>
              <a:buNone/>
              <a:defRPr sz="1200" b="0" i="0" u="none" strike="noStrike" cap="none">
                <a:solidFill>
                  <a:schemeClr val="dk1"/>
                </a:solidFill>
                <a:latin typeface="Calibri"/>
                <a:ea typeface="Calibri"/>
                <a:cs typeface="Calibri"/>
                <a:sym typeface="Calibri"/>
              </a:defRPr>
            </a:lvl6pPr>
            <a:lvl7pPr marL="0" marR="0" lvl="6" indent="0" algn="r">
              <a:spcBef>
                <a:spcPts val="0"/>
              </a:spcBef>
              <a:spcAft>
                <a:spcPts val="0"/>
              </a:spcAft>
              <a:buNone/>
              <a:defRPr sz="1200" b="0" i="0" u="none" strike="noStrike" cap="none">
                <a:solidFill>
                  <a:schemeClr val="dk1"/>
                </a:solidFill>
                <a:latin typeface="Calibri"/>
                <a:ea typeface="Calibri"/>
                <a:cs typeface="Calibri"/>
                <a:sym typeface="Calibri"/>
              </a:defRPr>
            </a:lvl7pPr>
            <a:lvl8pPr marL="0" marR="0" lvl="7" indent="0" algn="r">
              <a:spcBef>
                <a:spcPts val="0"/>
              </a:spcBef>
              <a:spcAft>
                <a:spcPts val="0"/>
              </a:spcAft>
              <a:buNone/>
              <a:defRPr sz="1200" b="0" i="0" u="none" strike="noStrike" cap="none">
                <a:solidFill>
                  <a:schemeClr val="dk1"/>
                </a:solidFill>
                <a:latin typeface="Calibri"/>
                <a:ea typeface="Calibri"/>
                <a:cs typeface="Calibri"/>
                <a:sym typeface="Calibri"/>
              </a:defRPr>
            </a:lvl8pPr>
            <a:lvl9pPr marL="0" marR="0" lvl="8" indent="0" algn="r">
              <a:spcBef>
                <a:spcPts val="0"/>
              </a:spcBef>
              <a:spcAft>
                <a:spcPts val="0"/>
              </a:spcAft>
              <a:buNone/>
              <a:defRPr sz="1200" b="0"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186"/>
        <p:cNvGrpSpPr/>
        <p:nvPr/>
      </p:nvGrpSpPr>
      <p:grpSpPr>
        <a:xfrm>
          <a:off x="0" y="0"/>
          <a:ext cx="0" cy="0"/>
          <a:chOff x="0" y="0"/>
          <a:chExt cx="0" cy="0"/>
        </a:xfrm>
      </p:grpSpPr>
      <p:sp>
        <p:nvSpPr>
          <p:cNvPr id="187" name="Google Shape;187;p162"/>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188" name="Google Shape;188;p162"/>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189" name="Google Shape;189;p162"/>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190" name="Google Shape;190;p162"/>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191" name="Google Shape;191;p162"/>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192" name="Google Shape;192;p16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3" name="Google Shape;193;p16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4" name="Google Shape;194;p16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spcBef>
                <a:spcPts val="0"/>
              </a:spcBef>
              <a:spcAft>
                <a:spcPts val="0"/>
              </a:spcAft>
              <a:buNone/>
              <a:defRPr sz="1200" b="0" i="0" u="none" strike="noStrike" cap="none">
                <a:solidFill>
                  <a:schemeClr val="dk1"/>
                </a:solidFill>
                <a:latin typeface="Calibri"/>
                <a:ea typeface="Calibri"/>
                <a:cs typeface="Calibri"/>
                <a:sym typeface="Calibri"/>
              </a:defRPr>
            </a:lvl1pPr>
            <a:lvl2pPr marL="0" marR="0" lvl="1" indent="0" algn="r">
              <a:spcBef>
                <a:spcPts val="0"/>
              </a:spcBef>
              <a:spcAft>
                <a:spcPts val="0"/>
              </a:spcAft>
              <a:buNone/>
              <a:defRPr sz="1200" b="0" i="0" u="none" strike="noStrike" cap="none">
                <a:solidFill>
                  <a:schemeClr val="dk1"/>
                </a:solidFill>
                <a:latin typeface="Calibri"/>
                <a:ea typeface="Calibri"/>
                <a:cs typeface="Calibri"/>
                <a:sym typeface="Calibri"/>
              </a:defRPr>
            </a:lvl2pPr>
            <a:lvl3pPr marL="0" marR="0" lvl="2" indent="0" algn="r">
              <a:spcBef>
                <a:spcPts val="0"/>
              </a:spcBef>
              <a:spcAft>
                <a:spcPts val="0"/>
              </a:spcAft>
              <a:buNone/>
              <a:defRPr sz="1200" b="0" i="0" u="none" strike="noStrike" cap="none">
                <a:solidFill>
                  <a:schemeClr val="dk1"/>
                </a:solidFill>
                <a:latin typeface="Calibri"/>
                <a:ea typeface="Calibri"/>
                <a:cs typeface="Calibri"/>
                <a:sym typeface="Calibri"/>
              </a:defRPr>
            </a:lvl3pPr>
            <a:lvl4pPr marL="0" marR="0" lvl="3" indent="0" algn="r">
              <a:spcBef>
                <a:spcPts val="0"/>
              </a:spcBef>
              <a:spcAft>
                <a:spcPts val="0"/>
              </a:spcAft>
              <a:buNone/>
              <a:defRPr sz="1200" b="0" i="0" u="none" strike="noStrike" cap="none">
                <a:solidFill>
                  <a:schemeClr val="dk1"/>
                </a:solidFill>
                <a:latin typeface="Calibri"/>
                <a:ea typeface="Calibri"/>
                <a:cs typeface="Calibri"/>
                <a:sym typeface="Calibri"/>
              </a:defRPr>
            </a:lvl4pPr>
            <a:lvl5pPr marL="0" marR="0" lvl="4" indent="0" algn="r">
              <a:spcBef>
                <a:spcPts val="0"/>
              </a:spcBef>
              <a:spcAft>
                <a:spcPts val="0"/>
              </a:spcAft>
              <a:buNone/>
              <a:defRPr sz="1200" b="0" i="0" u="none" strike="noStrike" cap="none">
                <a:solidFill>
                  <a:schemeClr val="dk1"/>
                </a:solidFill>
                <a:latin typeface="Calibri"/>
                <a:ea typeface="Calibri"/>
                <a:cs typeface="Calibri"/>
                <a:sym typeface="Calibri"/>
              </a:defRPr>
            </a:lvl5pPr>
            <a:lvl6pPr marL="0" marR="0" lvl="5" indent="0" algn="r">
              <a:spcBef>
                <a:spcPts val="0"/>
              </a:spcBef>
              <a:spcAft>
                <a:spcPts val="0"/>
              </a:spcAft>
              <a:buNone/>
              <a:defRPr sz="1200" b="0" i="0" u="none" strike="noStrike" cap="none">
                <a:solidFill>
                  <a:schemeClr val="dk1"/>
                </a:solidFill>
                <a:latin typeface="Calibri"/>
                <a:ea typeface="Calibri"/>
                <a:cs typeface="Calibri"/>
                <a:sym typeface="Calibri"/>
              </a:defRPr>
            </a:lvl6pPr>
            <a:lvl7pPr marL="0" marR="0" lvl="6" indent="0" algn="r">
              <a:spcBef>
                <a:spcPts val="0"/>
              </a:spcBef>
              <a:spcAft>
                <a:spcPts val="0"/>
              </a:spcAft>
              <a:buNone/>
              <a:defRPr sz="1200" b="0" i="0" u="none" strike="noStrike" cap="none">
                <a:solidFill>
                  <a:schemeClr val="dk1"/>
                </a:solidFill>
                <a:latin typeface="Calibri"/>
                <a:ea typeface="Calibri"/>
                <a:cs typeface="Calibri"/>
                <a:sym typeface="Calibri"/>
              </a:defRPr>
            </a:lvl7pPr>
            <a:lvl8pPr marL="0" marR="0" lvl="7" indent="0" algn="r">
              <a:spcBef>
                <a:spcPts val="0"/>
              </a:spcBef>
              <a:spcAft>
                <a:spcPts val="0"/>
              </a:spcAft>
              <a:buNone/>
              <a:defRPr sz="1200" b="0" i="0" u="none" strike="noStrike" cap="none">
                <a:solidFill>
                  <a:schemeClr val="dk1"/>
                </a:solidFill>
                <a:latin typeface="Calibri"/>
                <a:ea typeface="Calibri"/>
                <a:cs typeface="Calibri"/>
                <a:sym typeface="Calibri"/>
              </a:defRPr>
            </a:lvl8pPr>
            <a:lvl9pPr marL="0" marR="0" lvl="8" indent="0" algn="r">
              <a:spcBef>
                <a:spcPts val="0"/>
              </a:spcBef>
              <a:spcAft>
                <a:spcPts val="0"/>
              </a:spcAft>
              <a:buNone/>
              <a:defRPr sz="1200" b="0"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95"/>
        <p:cNvGrpSpPr/>
        <p:nvPr/>
      </p:nvGrpSpPr>
      <p:grpSpPr>
        <a:xfrm>
          <a:off x="0" y="0"/>
          <a:ext cx="0" cy="0"/>
          <a:chOff x="0" y="0"/>
          <a:chExt cx="0" cy="0"/>
        </a:xfrm>
      </p:grpSpPr>
      <p:sp>
        <p:nvSpPr>
          <p:cNvPr id="196" name="Google Shape;196;p163"/>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197" name="Google Shape;197;p16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8" name="Google Shape;198;p16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9" name="Google Shape;199;p16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spcBef>
                <a:spcPts val="0"/>
              </a:spcBef>
              <a:spcAft>
                <a:spcPts val="0"/>
              </a:spcAft>
              <a:buNone/>
              <a:defRPr sz="1200" b="0" i="0" u="none" strike="noStrike" cap="none">
                <a:solidFill>
                  <a:schemeClr val="dk1"/>
                </a:solidFill>
                <a:latin typeface="Calibri"/>
                <a:ea typeface="Calibri"/>
                <a:cs typeface="Calibri"/>
                <a:sym typeface="Calibri"/>
              </a:defRPr>
            </a:lvl1pPr>
            <a:lvl2pPr marL="0" marR="0" lvl="1" indent="0" algn="r">
              <a:spcBef>
                <a:spcPts val="0"/>
              </a:spcBef>
              <a:spcAft>
                <a:spcPts val="0"/>
              </a:spcAft>
              <a:buNone/>
              <a:defRPr sz="1200" b="0" i="0" u="none" strike="noStrike" cap="none">
                <a:solidFill>
                  <a:schemeClr val="dk1"/>
                </a:solidFill>
                <a:latin typeface="Calibri"/>
                <a:ea typeface="Calibri"/>
                <a:cs typeface="Calibri"/>
                <a:sym typeface="Calibri"/>
              </a:defRPr>
            </a:lvl2pPr>
            <a:lvl3pPr marL="0" marR="0" lvl="2" indent="0" algn="r">
              <a:spcBef>
                <a:spcPts val="0"/>
              </a:spcBef>
              <a:spcAft>
                <a:spcPts val="0"/>
              </a:spcAft>
              <a:buNone/>
              <a:defRPr sz="1200" b="0" i="0" u="none" strike="noStrike" cap="none">
                <a:solidFill>
                  <a:schemeClr val="dk1"/>
                </a:solidFill>
                <a:latin typeface="Calibri"/>
                <a:ea typeface="Calibri"/>
                <a:cs typeface="Calibri"/>
                <a:sym typeface="Calibri"/>
              </a:defRPr>
            </a:lvl3pPr>
            <a:lvl4pPr marL="0" marR="0" lvl="3" indent="0" algn="r">
              <a:spcBef>
                <a:spcPts val="0"/>
              </a:spcBef>
              <a:spcAft>
                <a:spcPts val="0"/>
              </a:spcAft>
              <a:buNone/>
              <a:defRPr sz="1200" b="0" i="0" u="none" strike="noStrike" cap="none">
                <a:solidFill>
                  <a:schemeClr val="dk1"/>
                </a:solidFill>
                <a:latin typeface="Calibri"/>
                <a:ea typeface="Calibri"/>
                <a:cs typeface="Calibri"/>
                <a:sym typeface="Calibri"/>
              </a:defRPr>
            </a:lvl4pPr>
            <a:lvl5pPr marL="0" marR="0" lvl="4" indent="0" algn="r">
              <a:spcBef>
                <a:spcPts val="0"/>
              </a:spcBef>
              <a:spcAft>
                <a:spcPts val="0"/>
              </a:spcAft>
              <a:buNone/>
              <a:defRPr sz="1200" b="0" i="0" u="none" strike="noStrike" cap="none">
                <a:solidFill>
                  <a:schemeClr val="dk1"/>
                </a:solidFill>
                <a:latin typeface="Calibri"/>
                <a:ea typeface="Calibri"/>
                <a:cs typeface="Calibri"/>
                <a:sym typeface="Calibri"/>
              </a:defRPr>
            </a:lvl5pPr>
            <a:lvl6pPr marL="0" marR="0" lvl="5" indent="0" algn="r">
              <a:spcBef>
                <a:spcPts val="0"/>
              </a:spcBef>
              <a:spcAft>
                <a:spcPts val="0"/>
              </a:spcAft>
              <a:buNone/>
              <a:defRPr sz="1200" b="0" i="0" u="none" strike="noStrike" cap="none">
                <a:solidFill>
                  <a:schemeClr val="dk1"/>
                </a:solidFill>
                <a:latin typeface="Calibri"/>
                <a:ea typeface="Calibri"/>
                <a:cs typeface="Calibri"/>
                <a:sym typeface="Calibri"/>
              </a:defRPr>
            </a:lvl6pPr>
            <a:lvl7pPr marL="0" marR="0" lvl="6" indent="0" algn="r">
              <a:spcBef>
                <a:spcPts val="0"/>
              </a:spcBef>
              <a:spcAft>
                <a:spcPts val="0"/>
              </a:spcAft>
              <a:buNone/>
              <a:defRPr sz="1200" b="0" i="0" u="none" strike="noStrike" cap="none">
                <a:solidFill>
                  <a:schemeClr val="dk1"/>
                </a:solidFill>
                <a:latin typeface="Calibri"/>
                <a:ea typeface="Calibri"/>
                <a:cs typeface="Calibri"/>
                <a:sym typeface="Calibri"/>
              </a:defRPr>
            </a:lvl7pPr>
            <a:lvl8pPr marL="0" marR="0" lvl="7" indent="0" algn="r">
              <a:spcBef>
                <a:spcPts val="0"/>
              </a:spcBef>
              <a:spcAft>
                <a:spcPts val="0"/>
              </a:spcAft>
              <a:buNone/>
              <a:defRPr sz="1200" b="0" i="0" u="none" strike="noStrike" cap="none">
                <a:solidFill>
                  <a:schemeClr val="dk1"/>
                </a:solidFill>
                <a:latin typeface="Calibri"/>
                <a:ea typeface="Calibri"/>
                <a:cs typeface="Calibri"/>
                <a:sym typeface="Calibri"/>
              </a:defRPr>
            </a:lvl8pPr>
            <a:lvl9pPr marL="0" marR="0" lvl="8" indent="0" algn="r">
              <a:spcBef>
                <a:spcPts val="0"/>
              </a:spcBef>
              <a:spcAft>
                <a:spcPts val="0"/>
              </a:spcAft>
              <a:buNone/>
              <a:defRPr sz="1200" b="0"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00"/>
        <p:cNvGrpSpPr/>
        <p:nvPr/>
      </p:nvGrpSpPr>
      <p:grpSpPr>
        <a:xfrm>
          <a:off x="0" y="0"/>
          <a:ext cx="0" cy="0"/>
          <a:chOff x="0" y="0"/>
          <a:chExt cx="0" cy="0"/>
        </a:xfrm>
      </p:grpSpPr>
      <p:sp>
        <p:nvSpPr>
          <p:cNvPr id="201" name="Google Shape;201;p16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2" name="Google Shape;202;p16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3" name="Google Shape;203;p16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spcBef>
                <a:spcPts val="0"/>
              </a:spcBef>
              <a:spcAft>
                <a:spcPts val="0"/>
              </a:spcAft>
              <a:buNone/>
              <a:defRPr sz="1200" b="0" i="0" u="none" strike="noStrike" cap="none">
                <a:solidFill>
                  <a:schemeClr val="dk1"/>
                </a:solidFill>
                <a:latin typeface="Calibri"/>
                <a:ea typeface="Calibri"/>
                <a:cs typeface="Calibri"/>
                <a:sym typeface="Calibri"/>
              </a:defRPr>
            </a:lvl1pPr>
            <a:lvl2pPr marL="0" marR="0" lvl="1" indent="0" algn="r">
              <a:spcBef>
                <a:spcPts val="0"/>
              </a:spcBef>
              <a:spcAft>
                <a:spcPts val="0"/>
              </a:spcAft>
              <a:buNone/>
              <a:defRPr sz="1200" b="0" i="0" u="none" strike="noStrike" cap="none">
                <a:solidFill>
                  <a:schemeClr val="dk1"/>
                </a:solidFill>
                <a:latin typeface="Calibri"/>
                <a:ea typeface="Calibri"/>
                <a:cs typeface="Calibri"/>
                <a:sym typeface="Calibri"/>
              </a:defRPr>
            </a:lvl2pPr>
            <a:lvl3pPr marL="0" marR="0" lvl="2" indent="0" algn="r">
              <a:spcBef>
                <a:spcPts val="0"/>
              </a:spcBef>
              <a:spcAft>
                <a:spcPts val="0"/>
              </a:spcAft>
              <a:buNone/>
              <a:defRPr sz="1200" b="0" i="0" u="none" strike="noStrike" cap="none">
                <a:solidFill>
                  <a:schemeClr val="dk1"/>
                </a:solidFill>
                <a:latin typeface="Calibri"/>
                <a:ea typeface="Calibri"/>
                <a:cs typeface="Calibri"/>
                <a:sym typeface="Calibri"/>
              </a:defRPr>
            </a:lvl3pPr>
            <a:lvl4pPr marL="0" marR="0" lvl="3" indent="0" algn="r">
              <a:spcBef>
                <a:spcPts val="0"/>
              </a:spcBef>
              <a:spcAft>
                <a:spcPts val="0"/>
              </a:spcAft>
              <a:buNone/>
              <a:defRPr sz="1200" b="0" i="0" u="none" strike="noStrike" cap="none">
                <a:solidFill>
                  <a:schemeClr val="dk1"/>
                </a:solidFill>
                <a:latin typeface="Calibri"/>
                <a:ea typeface="Calibri"/>
                <a:cs typeface="Calibri"/>
                <a:sym typeface="Calibri"/>
              </a:defRPr>
            </a:lvl4pPr>
            <a:lvl5pPr marL="0" marR="0" lvl="4" indent="0" algn="r">
              <a:spcBef>
                <a:spcPts val="0"/>
              </a:spcBef>
              <a:spcAft>
                <a:spcPts val="0"/>
              </a:spcAft>
              <a:buNone/>
              <a:defRPr sz="1200" b="0" i="0" u="none" strike="noStrike" cap="none">
                <a:solidFill>
                  <a:schemeClr val="dk1"/>
                </a:solidFill>
                <a:latin typeface="Calibri"/>
                <a:ea typeface="Calibri"/>
                <a:cs typeface="Calibri"/>
                <a:sym typeface="Calibri"/>
              </a:defRPr>
            </a:lvl5pPr>
            <a:lvl6pPr marL="0" marR="0" lvl="5" indent="0" algn="r">
              <a:spcBef>
                <a:spcPts val="0"/>
              </a:spcBef>
              <a:spcAft>
                <a:spcPts val="0"/>
              </a:spcAft>
              <a:buNone/>
              <a:defRPr sz="1200" b="0" i="0" u="none" strike="noStrike" cap="none">
                <a:solidFill>
                  <a:schemeClr val="dk1"/>
                </a:solidFill>
                <a:latin typeface="Calibri"/>
                <a:ea typeface="Calibri"/>
                <a:cs typeface="Calibri"/>
                <a:sym typeface="Calibri"/>
              </a:defRPr>
            </a:lvl6pPr>
            <a:lvl7pPr marL="0" marR="0" lvl="6" indent="0" algn="r">
              <a:spcBef>
                <a:spcPts val="0"/>
              </a:spcBef>
              <a:spcAft>
                <a:spcPts val="0"/>
              </a:spcAft>
              <a:buNone/>
              <a:defRPr sz="1200" b="0" i="0" u="none" strike="noStrike" cap="none">
                <a:solidFill>
                  <a:schemeClr val="dk1"/>
                </a:solidFill>
                <a:latin typeface="Calibri"/>
                <a:ea typeface="Calibri"/>
                <a:cs typeface="Calibri"/>
                <a:sym typeface="Calibri"/>
              </a:defRPr>
            </a:lvl7pPr>
            <a:lvl8pPr marL="0" marR="0" lvl="7" indent="0" algn="r">
              <a:spcBef>
                <a:spcPts val="0"/>
              </a:spcBef>
              <a:spcAft>
                <a:spcPts val="0"/>
              </a:spcAft>
              <a:buNone/>
              <a:defRPr sz="1200" b="0" i="0" u="none" strike="noStrike" cap="none">
                <a:solidFill>
                  <a:schemeClr val="dk1"/>
                </a:solidFill>
                <a:latin typeface="Calibri"/>
                <a:ea typeface="Calibri"/>
                <a:cs typeface="Calibri"/>
                <a:sym typeface="Calibri"/>
              </a:defRPr>
            </a:lvl8pPr>
            <a:lvl9pPr marL="0" marR="0" lvl="8" indent="0" algn="r">
              <a:spcBef>
                <a:spcPts val="0"/>
              </a:spcBef>
              <a:spcAft>
                <a:spcPts val="0"/>
              </a:spcAft>
              <a:buNone/>
              <a:defRPr sz="1200" b="0"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3"/>
        <p:cNvGrpSpPr/>
        <p:nvPr/>
      </p:nvGrpSpPr>
      <p:grpSpPr>
        <a:xfrm>
          <a:off x="0" y="0"/>
          <a:ext cx="0" cy="0"/>
          <a:chOff x="0" y="0"/>
          <a:chExt cx="0" cy="0"/>
        </a:xfrm>
      </p:grpSpPr>
      <p:sp>
        <p:nvSpPr>
          <p:cNvPr id="24" name="Google Shape;24;p150"/>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sz="4000" b="1"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25" name="Google Shape;25;p150"/>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Autofit/>
          </a:bodyPr>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
        <p:nvSpPr>
          <p:cNvPr id="26" name="Google Shape;26;p15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15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15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spcBef>
                <a:spcPts val="0"/>
              </a:spcBef>
              <a:spcAft>
                <a:spcPts val="0"/>
              </a:spcAft>
              <a:buNone/>
              <a:defRPr sz="1200" b="0" i="0" u="none" strike="noStrike" cap="none">
                <a:solidFill>
                  <a:schemeClr val="dk1"/>
                </a:solidFill>
                <a:latin typeface="Calibri"/>
                <a:ea typeface="Calibri"/>
                <a:cs typeface="Calibri"/>
                <a:sym typeface="Calibri"/>
              </a:defRPr>
            </a:lvl1pPr>
            <a:lvl2pPr marL="0" marR="0" lvl="1" indent="0" algn="r">
              <a:spcBef>
                <a:spcPts val="0"/>
              </a:spcBef>
              <a:spcAft>
                <a:spcPts val="0"/>
              </a:spcAft>
              <a:buNone/>
              <a:defRPr sz="1200" b="0" i="0" u="none" strike="noStrike" cap="none">
                <a:solidFill>
                  <a:schemeClr val="dk1"/>
                </a:solidFill>
                <a:latin typeface="Calibri"/>
                <a:ea typeface="Calibri"/>
                <a:cs typeface="Calibri"/>
                <a:sym typeface="Calibri"/>
              </a:defRPr>
            </a:lvl2pPr>
            <a:lvl3pPr marL="0" marR="0" lvl="2" indent="0" algn="r">
              <a:spcBef>
                <a:spcPts val="0"/>
              </a:spcBef>
              <a:spcAft>
                <a:spcPts val="0"/>
              </a:spcAft>
              <a:buNone/>
              <a:defRPr sz="1200" b="0" i="0" u="none" strike="noStrike" cap="none">
                <a:solidFill>
                  <a:schemeClr val="dk1"/>
                </a:solidFill>
                <a:latin typeface="Calibri"/>
                <a:ea typeface="Calibri"/>
                <a:cs typeface="Calibri"/>
                <a:sym typeface="Calibri"/>
              </a:defRPr>
            </a:lvl3pPr>
            <a:lvl4pPr marL="0" marR="0" lvl="3" indent="0" algn="r">
              <a:spcBef>
                <a:spcPts val="0"/>
              </a:spcBef>
              <a:spcAft>
                <a:spcPts val="0"/>
              </a:spcAft>
              <a:buNone/>
              <a:defRPr sz="1200" b="0" i="0" u="none" strike="noStrike" cap="none">
                <a:solidFill>
                  <a:schemeClr val="dk1"/>
                </a:solidFill>
                <a:latin typeface="Calibri"/>
                <a:ea typeface="Calibri"/>
                <a:cs typeface="Calibri"/>
                <a:sym typeface="Calibri"/>
              </a:defRPr>
            </a:lvl4pPr>
            <a:lvl5pPr marL="0" marR="0" lvl="4" indent="0" algn="r">
              <a:spcBef>
                <a:spcPts val="0"/>
              </a:spcBef>
              <a:spcAft>
                <a:spcPts val="0"/>
              </a:spcAft>
              <a:buNone/>
              <a:defRPr sz="1200" b="0" i="0" u="none" strike="noStrike" cap="none">
                <a:solidFill>
                  <a:schemeClr val="dk1"/>
                </a:solidFill>
                <a:latin typeface="Calibri"/>
                <a:ea typeface="Calibri"/>
                <a:cs typeface="Calibri"/>
                <a:sym typeface="Calibri"/>
              </a:defRPr>
            </a:lvl5pPr>
            <a:lvl6pPr marL="0" marR="0" lvl="5" indent="0" algn="r">
              <a:spcBef>
                <a:spcPts val="0"/>
              </a:spcBef>
              <a:spcAft>
                <a:spcPts val="0"/>
              </a:spcAft>
              <a:buNone/>
              <a:defRPr sz="1200" b="0" i="0" u="none" strike="noStrike" cap="none">
                <a:solidFill>
                  <a:schemeClr val="dk1"/>
                </a:solidFill>
                <a:latin typeface="Calibri"/>
                <a:ea typeface="Calibri"/>
                <a:cs typeface="Calibri"/>
                <a:sym typeface="Calibri"/>
              </a:defRPr>
            </a:lvl6pPr>
            <a:lvl7pPr marL="0" marR="0" lvl="6" indent="0" algn="r">
              <a:spcBef>
                <a:spcPts val="0"/>
              </a:spcBef>
              <a:spcAft>
                <a:spcPts val="0"/>
              </a:spcAft>
              <a:buNone/>
              <a:defRPr sz="1200" b="0" i="0" u="none" strike="noStrike" cap="none">
                <a:solidFill>
                  <a:schemeClr val="dk1"/>
                </a:solidFill>
                <a:latin typeface="Calibri"/>
                <a:ea typeface="Calibri"/>
                <a:cs typeface="Calibri"/>
                <a:sym typeface="Calibri"/>
              </a:defRPr>
            </a:lvl7pPr>
            <a:lvl8pPr marL="0" marR="0" lvl="7" indent="0" algn="r">
              <a:spcBef>
                <a:spcPts val="0"/>
              </a:spcBef>
              <a:spcAft>
                <a:spcPts val="0"/>
              </a:spcAft>
              <a:buNone/>
              <a:defRPr sz="1200" b="0" i="0" u="none" strike="noStrike" cap="none">
                <a:solidFill>
                  <a:schemeClr val="dk1"/>
                </a:solidFill>
                <a:latin typeface="Calibri"/>
                <a:ea typeface="Calibri"/>
                <a:cs typeface="Calibri"/>
                <a:sym typeface="Calibri"/>
              </a:defRPr>
            </a:lvl8pPr>
            <a:lvl9pPr marL="0" marR="0" lvl="8" indent="0" algn="r">
              <a:spcBef>
                <a:spcPts val="0"/>
              </a:spcBef>
              <a:spcAft>
                <a:spcPts val="0"/>
              </a:spcAft>
              <a:buNone/>
              <a:defRPr sz="1200" b="0"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204"/>
        <p:cNvGrpSpPr/>
        <p:nvPr/>
      </p:nvGrpSpPr>
      <p:grpSpPr>
        <a:xfrm>
          <a:off x="0" y="0"/>
          <a:ext cx="0" cy="0"/>
          <a:chOff x="0" y="0"/>
          <a:chExt cx="0" cy="0"/>
        </a:xfrm>
      </p:grpSpPr>
      <p:sp>
        <p:nvSpPr>
          <p:cNvPr id="205" name="Google Shape;205;p165"/>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sz="2000" b="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206" name="Google Shape;206;p165"/>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207" name="Google Shape;207;p165"/>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208" name="Google Shape;208;p16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9" name="Google Shape;209;p16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0" name="Google Shape;210;p16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spcBef>
                <a:spcPts val="0"/>
              </a:spcBef>
              <a:spcAft>
                <a:spcPts val="0"/>
              </a:spcAft>
              <a:buNone/>
              <a:defRPr sz="1200" b="0" i="0" u="none" strike="noStrike" cap="none">
                <a:solidFill>
                  <a:schemeClr val="dk1"/>
                </a:solidFill>
                <a:latin typeface="Calibri"/>
                <a:ea typeface="Calibri"/>
                <a:cs typeface="Calibri"/>
                <a:sym typeface="Calibri"/>
              </a:defRPr>
            </a:lvl1pPr>
            <a:lvl2pPr marL="0" marR="0" lvl="1" indent="0" algn="r">
              <a:spcBef>
                <a:spcPts val="0"/>
              </a:spcBef>
              <a:spcAft>
                <a:spcPts val="0"/>
              </a:spcAft>
              <a:buNone/>
              <a:defRPr sz="1200" b="0" i="0" u="none" strike="noStrike" cap="none">
                <a:solidFill>
                  <a:schemeClr val="dk1"/>
                </a:solidFill>
                <a:latin typeface="Calibri"/>
                <a:ea typeface="Calibri"/>
                <a:cs typeface="Calibri"/>
                <a:sym typeface="Calibri"/>
              </a:defRPr>
            </a:lvl2pPr>
            <a:lvl3pPr marL="0" marR="0" lvl="2" indent="0" algn="r">
              <a:spcBef>
                <a:spcPts val="0"/>
              </a:spcBef>
              <a:spcAft>
                <a:spcPts val="0"/>
              </a:spcAft>
              <a:buNone/>
              <a:defRPr sz="1200" b="0" i="0" u="none" strike="noStrike" cap="none">
                <a:solidFill>
                  <a:schemeClr val="dk1"/>
                </a:solidFill>
                <a:latin typeface="Calibri"/>
                <a:ea typeface="Calibri"/>
                <a:cs typeface="Calibri"/>
                <a:sym typeface="Calibri"/>
              </a:defRPr>
            </a:lvl3pPr>
            <a:lvl4pPr marL="0" marR="0" lvl="3" indent="0" algn="r">
              <a:spcBef>
                <a:spcPts val="0"/>
              </a:spcBef>
              <a:spcAft>
                <a:spcPts val="0"/>
              </a:spcAft>
              <a:buNone/>
              <a:defRPr sz="1200" b="0" i="0" u="none" strike="noStrike" cap="none">
                <a:solidFill>
                  <a:schemeClr val="dk1"/>
                </a:solidFill>
                <a:latin typeface="Calibri"/>
                <a:ea typeface="Calibri"/>
                <a:cs typeface="Calibri"/>
                <a:sym typeface="Calibri"/>
              </a:defRPr>
            </a:lvl4pPr>
            <a:lvl5pPr marL="0" marR="0" lvl="4" indent="0" algn="r">
              <a:spcBef>
                <a:spcPts val="0"/>
              </a:spcBef>
              <a:spcAft>
                <a:spcPts val="0"/>
              </a:spcAft>
              <a:buNone/>
              <a:defRPr sz="1200" b="0" i="0" u="none" strike="noStrike" cap="none">
                <a:solidFill>
                  <a:schemeClr val="dk1"/>
                </a:solidFill>
                <a:latin typeface="Calibri"/>
                <a:ea typeface="Calibri"/>
                <a:cs typeface="Calibri"/>
                <a:sym typeface="Calibri"/>
              </a:defRPr>
            </a:lvl5pPr>
            <a:lvl6pPr marL="0" marR="0" lvl="5" indent="0" algn="r">
              <a:spcBef>
                <a:spcPts val="0"/>
              </a:spcBef>
              <a:spcAft>
                <a:spcPts val="0"/>
              </a:spcAft>
              <a:buNone/>
              <a:defRPr sz="1200" b="0" i="0" u="none" strike="noStrike" cap="none">
                <a:solidFill>
                  <a:schemeClr val="dk1"/>
                </a:solidFill>
                <a:latin typeface="Calibri"/>
                <a:ea typeface="Calibri"/>
                <a:cs typeface="Calibri"/>
                <a:sym typeface="Calibri"/>
              </a:defRPr>
            </a:lvl6pPr>
            <a:lvl7pPr marL="0" marR="0" lvl="6" indent="0" algn="r">
              <a:spcBef>
                <a:spcPts val="0"/>
              </a:spcBef>
              <a:spcAft>
                <a:spcPts val="0"/>
              </a:spcAft>
              <a:buNone/>
              <a:defRPr sz="1200" b="0" i="0" u="none" strike="noStrike" cap="none">
                <a:solidFill>
                  <a:schemeClr val="dk1"/>
                </a:solidFill>
                <a:latin typeface="Calibri"/>
                <a:ea typeface="Calibri"/>
                <a:cs typeface="Calibri"/>
                <a:sym typeface="Calibri"/>
              </a:defRPr>
            </a:lvl7pPr>
            <a:lvl8pPr marL="0" marR="0" lvl="7" indent="0" algn="r">
              <a:spcBef>
                <a:spcPts val="0"/>
              </a:spcBef>
              <a:spcAft>
                <a:spcPts val="0"/>
              </a:spcAft>
              <a:buNone/>
              <a:defRPr sz="1200" b="0" i="0" u="none" strike="noStrike" cap="none">
                <a:solidFill>
                  <a:schemeClr val="dk1"/>
                </a:solidFill>
                <a:latin typeface="Calibri"/>
                <a:ea typeface="Calibri"/>
                <a:cs typeface="Calibri"/>
                <a:sym typeface="Calibri"/>
              </a:defRPr>
            </a:lvl8pPr>
            <a:lvl9pPr marL="0" marR="0" lvl="8" indent="0" algn="r">
              <a:spcBef>
                <a:spcPts val="0"/>
              </a:spcBef>
              <a:spcAft>
                <a:spcPts val="0"/>
              </a:spcAft>
              <a:buNone/>
              <a:defRPr sz="1200" b="0"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211"/>
        <p:cNvGrpSpPr/>
        <p:nvPr/>
      </p:nvGrpSpPr>
      <p:grpSpPr>
        <a:xfrm>
          <a:off x="0" y="0"/>
          <a:ext cx="0" cy="0"/>
          <a:chOff x="0" y="0"/>
          <a:chExt cx="0" cy="0"/>
        </a:xfrm>
      </p:grpSpPr>
      <p:sp>
        <p:nvSpPr>
          <p:cNvPr id="212" name="Google Shape;212;p166"/>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sz="2000" b="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213" name="Google Shape;213;p166"/>
          <p:cNvSpPr>
            <a:spLocks noGrp="1"/>
          </p:cNvSpPr>
          <p:nvPr>
            <p:ph type="pic" idx="2"/>
          </p:nvPr>
        </p:nvSpPr>
        <p:spPr>
          <a:xfrm>
            <a:off x="1792288" y="612775"/>
            <a:ext cx="5486400" cy="4114800"/>
          </a:xfrm>
          <a:prstGeom prst="rect">
            <a:avLst/>
          </a:prstGeom>
          <a:noFill/>
          <a:ln>
            <a:noFill/>
          </a:ln>
        </p:spPr>
        <p:txBody>
          <a:bodyPr spcFirstLastPara="1" wrap="square" lIns="91425" tIns="45700" rIns="91425" bIns="45700" anchor="t" anchorCtr="0">
            <a:normAutofit/>
          </a:bodyPr>
          <a:lstStyle>
            <a:lvl1pPr marR="0" lvl="0" algn="l" rtl="0">
              <a:spcBef>
                <a:spcPts val="64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spcBef>
                <a:spcPts val="56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spcBef>
                <a:spcPts val="48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214" name="Google Shape;214;p166"/>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215" name="Google Shape;215;p16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6" name="Google Shape;216;p16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7" name="Google Shape;217;p16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spcBef>
                <a:spcPts val="0"/>
              </a:spcBef>
              <a:spcAft>
                <a:spcPts val="0"/>
              </a:spcAft>
              <a:buNone/>
              <a:defRPr sz="1200" b="0" i="0" u="none" strike="noStrike" cap="none">
                <a:solidFill>
                  <a:schemeClr val="dk1"/>
                </a:solidFill>
                <a:latin typeface="Calibri"/>
                <a:ea typeface="Calibri"/>
                <a:cs typeface="Calibri"/>
                <a:sym typeface="Calibri"/>
              </a:defRPr>
            </a:lvl1pPr>
            <a:lvl2pPr marL="0" marR="0" lvl="1" indent="0" algn="r">
              <a:spcBef>
                <a:spcPts val="0"/>
              </a:spcBef>
              <a:spcAft>
                <a:spcPts val="0"/>
              </a:spcAft>
              <a:buNone/>
              <a:defRPr sz="1200" b="0" i="0" u="none" strike="noStrike" cap="none">
                <a:solidFill>
                  <a:schemeClr val="dk1"/>
                </a:solidFill>
                <a:latin typeface="Calibri"/>
                <a:ea typeface="Calibri"/>
                <a:cs typeface="Calibri"/>
                <a:sym typeface="Calibri"/>
              </a:defRPr>
            </a:lvl2pPr>
            <a:lvl3pPr marL="0" marR="0" lvl="2" indent="0" algn="r">
              <a:spcBef>
                <a:spcPts val="0"/>
              </a:spcBef>
              <a:spcAft>
                <a:spcPts val="0"/>
              </a:spcAft>
              <a:buNone/>
              <a:defRPr sz="1200" b="0" i="0" u="none" strike="noStrike" cap="none">
                <a:solidFill>
                  <a:schemeClr val="dk1"/>
                </a:solidFill>
                <a:latin typeface="Calibri"/>
                <a:ea typeface="Calibri"/>
                <a:cs typeface="Calibri"/>
                <a:sym typeface="Calibri"/>
              </a:defRPr>
            </a:lvl3pPr>
            <a:lvl4pPr marL="0" marR="0" lvl="3" indent="0" algn="r">
              <a:spcBef>
                <a:spcPts val="0"/>
              </a:spcBef>
              <a:spcAft>
                <a:spcPts val="0"/>
              </a:spcAft>
              <a:buNone/>
              <a:defRPr sz="1200" b="0" i="0" u="none" strike="noStrike" cap="none">
                <a:solidFill>
                  <a:schemeClr val="dk1"/>
                </a:solidFill>
                <a:latin typeface="Calibri"/>
                <a:ea typeface="Calibri"/>
                <a:cs typeface="Calibri"/>
                <a:sym typeface="Calibri"/>
              </a:defRPr>
            </a:lvl4pPr>
            <a:lvl5pPr marL="0" marR="0" lvl="4" indent="0" algn="r">
              <a:spcBef>
                <a:spcPts val="0"/>
              </a:spcBef>
              <a:spcAft>
                <a:spcPts val="0"/>
              </a:spcAft>
              <a:buNone/>
              <a:defRPr sz="1200" b="0" i="0" u="none" strike="noStrike" cap="none">
                <a:solidFill>
                  <a:schemeClr val="dk1"/>
                </a:solidFill>
                <a:latin typeface="Calibri"/>
                <a:ea typeface="Calibri"/>
                <a:cs typeface="Calibri"/>
                <a:sym typeface="Calibri"/>
              </a:defRPr>
            </a:lvl5pPr>
            <a:lvl6pPr marL="0" marR="0" lvl="5" indent="0" algn="r">
              <a:spcBef>
                <a:spcPts val="0"/>
              </a:spcBef>
              <a:spcAft>
                <a:spcPts val="0"/>
              </a:spcAft>
              <a:buNone/>
              <a:defRPr sz="1200" b="0" i="0" u="none" strike="noStrike" cap="none">
                <a:solidFill>
                  <a:schemeClr val="dk1"/>
                </a:solidFill>
                <a:latin typeface="Calibri"/>
                <a:ea typeface="Calibri"/>
                <a:cs typeface="Calibri"/>
                <a:sym typeface="Calibri"/>
              </a:defRPr>
            </a:lvl6pPr>
            <a:lvl7pPr marL="0" marR="0" lvl="6" indent="0" algn="r">
              <a:spcBef>
                <a:spcPts val="0"/>
              </a:spcBef>
              <a:spcAft>
                <a:spcPts val="0"/>
              </a:spcAft>
              <a:buNone/>
              <a:defRPr sz="1200" b="0" i="0" u="none" strike="noStrike" cap="none">
                <a:solidFill>
                  <a:schemeClr val="dk1"/>
                </a:solidFill>
                <a:latin typeface="Calibri"/>
                <a:ea typeface="Calibri"/>
                <a:cs typeface="Calibri"/>
                <a:sym typeface="Calibri"/>
              </a:defRPr>
            </a:lvl7pPr>
            <a:lvl8pPr marL="0" marR="0" lvl="7" indent="0" algn="r">
              <a:spcBef>
                <a:spcPts val="0"/>
              </a:spcBef>
              <a:spcAft>
                <a:spcPts val="0"/>
              </a:spcAft>
              <a:buNone/>
              <a:defRPr sz="1200" b="0" i="0" u="none" strike="noStrike" cap="none">
                <a:solidFill>
                  <a:schemeClr val="dk1"/>
                </a:solidFill>
                <a:latin typeface="Calibri"/>
                <a:ea typeface="Calibri"/>
                <a:cs typeface="Calibri"/>
                <a:sym typeface="Calibri"/>
              </a:defRPr>
            </a:lvl8pPr>
            <a:lvl9pPr marL="0" marR="0" lvl="8" indent="0" algn="r">
              <a:spcBef>
                <a:spcPts val="0"/>
              </a:spcBef>
              <a:spcAft>
                <a:spcPts val="0"/>
              </a:spcAft>
              <a:buNone/>
              <a:defRPr sz="1200" b="0"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218"/>
        <p:cNvGrpSpPr/>
        <p:nvPr/>
      </p:nvGrpSpPr>
      <p:grpSpPr>
        <a:xfrm>
          <a:off x="0" y="0"/>
          <a:ext cx="0" cy="0"/>
          <a:chOff x="0" y="0"/>
          <a:chExt cx="0" cy="0"/>
        </a:xfrm>
      </p:grpSpPr>
      <p:sp>
        <p:nvSpPr>
          <p:cNvPr id="219" name="Google Shape;219;p16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220" name="Google Shape;220;p167"/>
          <p:cNvSpPr txBox="1">
            <a:spLocks noGrp="1"/>
          </p:cNvSpPr>
          <p:nvPr>
            <p:ph type="body" idx="1"/>
          </p:nvPr>
        </p:nvSpPr>
        <p:spPr>
          <a:xfrm rot="5400000">
            <a:off x="2309018" y="-251619"/>
            <a:ext cx="4525963" cy="8229600"/>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21" name="Google Shape;221;p16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2" name="Google Shape;222;p16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3" name="Google Shape;223;p16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spcBef>
                <a:spcPts val="0"/>
              </a:spcBef>
              <a:spcAft>
                <a:spcPts val="0"/>
              </a:spcAft>
              <a:buNone/>
              <a:defRPr sz="1200" b="0" i="0" u="none" strike="noStrike" cap="none">
                <a:solidFill>
                  <a:schemeClr val="dk1"/>
                </a:solidFill>
                <a:latin typeface="Calibri"/>
                <a:ea typeface="Calibri"/>
                <a:cs typeface="Calibri"/>
                <a:sym typeface="Calibri"/>
              </a:defRPr>
            </a:lvl1pPr>
            <a:lvl2pPr marL="0" marR="0" lvl="1" indent="0" algn="r">
              <a:spcBef>
                <a:spcPts val="0"/>
              </a:spcBef>
              <a:spcAft>
                <a:spcPts val="0"/>
              </a:spcAft>
              <a:buNone/>
              <a:defRPr sz="1200" b="0" i="0" u="none" strike="noStrike" cap="none">
                <a:solidFill>
                  <a:schemeClr val="dk1"/>
                </a:solidFill>
                <a:latin typeface="Calibri"/>
                <a:ea typeface="Calibri"/>
                <a:cs typeface="Calibri"/>
                <a:sym typeface="Calibri"/>
              </a:defRPr>
            </a:lvl2pPr>
            <a:lvl3pPr marL="0" marR="0" lvl="2" indent="0" algn="r">
              <a:spcBef>
                <a:spcPts val="0"/>
              </a:spcBef>
              <a:spcAft>
                <a:spcPts val="0"/>
              </a:spcAft>
              <a:buNone/>
              <a:defRPr sz="1200" b="0" i="0" u="none" strike="noStrike" cap="none">
                <a:solidFill>
                  <a:schemeClr val="dk1"/>
                </a:solidFill>
                <a:latin typeface="Calibri"/>
                <a:ea typeface="Calibri"/>
                <a:cs typeface="Calibri"/>
                <a:sym typeface="Calibri"/>
              </a:defRPr>
            </a:lvl3pPr>
            <a:lvl4pPr marL="0" marR="0" lvl="3" indent="0" algn="r">
              <a:spcBef>
                <a:spcPts val="0"/>
              </a:spcBef>
              <a:spcAft>
                <a:spcPts val="0"/>
              </a:spcAft>
              <a:buNone/>
              <a:defRPr sz="1200" b="0" i="0" u="none" strike="noStrike" cap="none">
                <a:solidFill>
                  <a:schemeClr val="dk1"/>
                </a:solidFill>
                <a:latin typeface="Calibri"/>
                <a:ea typeface="Calibri"/>
                <a:cs typeface="Calibri"/>
                <a:sym typeface="Calibri"/>
              </a:defRPr>
            </a:lvl4pPr>
            <a:lvl5pPr marL="0" marR="0" lvl="4" indent="0" algn="r">
              <a:spcBef>
                <a:spcPts val="0"/>
              </a:spcBef>
              <a:spcAft>
                <a:spcPts val="0"/>
              </a:spcAft>
              <a:buNone/>
              <a:defRPr sz="1200" b="0" i="0" u="none" strike="noStrike" cap="none">
                <a:solidFill>
                  <a:schemeClr val="dk1"/>
                </a:solidFill>
                <a:latin typeface="Calibri"/>
                <a:ea typeface="Calibri"/>
                <a:cs typeface="Calibri"/>
                <a:sym typeface="Calibri"/>
              </a:defRPr>
            </a:lvl5pPr>
            <a:lvl6pPr marL="0" marR="0" lvl="5" indent="0" algn="r">
              <a:spcBef>
                <a:spcPts val="0"/>
              </a:spcBef>
              <a:spcAft>
                <a:spcPts val="0"/>
              </a:spcAft>
              <a:buNone/>
              <a:defRPr sz="1200" b="0" i="0" u="none" strike="noStrike" cap="none">
                <a:solidFill>
                  <a:schemeClr val="dk1"/>
                </a:solidFill>
                <a:latin typeface="Calibri"/>
                <a:ea typeface="Calibri"/>
                <a:cs typeface="Calibri"/>
                <a:sym typeface="Calibri"/>
              </a:defRPr>
            </a:lvl6pPr>
            <a:lvl7pPr marL="0" marR="0" lvl="6" indent="0" algn="r">
              <a:spcBef>
                <a:spcPts val="0"/>
              </a:spcBef>
              <a:spcAft>
                <a:spcPts val="0"/>
              </a:spcAft>
              <a:buNone/>
              <a:defRPr sz="1200" b="0" i="0" u="none" strike="noStrike" cap="none">
                <a:solidFill>
                  <a:schemeClr val="dk1"/>
                </a:solidFill>
                <a:latin typeface="Calibri"/>
                <a:ea typeface="Calibri"/>
                <a:cs typeface="Calibri"/>
                <a:sym typeface="Calibri"/>
              </a:defRPr>
            </a:lvl7pPr>
            <a:lvl8pPr marL="0" marR="0" lvl="7" indent="0" algn="r">
              <a:spcBef>
                <a:spcPts val="0"/>
              </a:spcBef>
              <a:spcAft>
                <a:spcPts val="0"/>
              </a:spcAft>
              <a:buNone/>
              <a:defRPr sz="1200" b="0" i="0" u="none" strike="noStrike" cap="none">
                <a:solidFill>
                  <a:schemeClr val="dk1"/>
                </a:solidFill>
                <a:latin typeface="Calibri"/>
                <a:ea typeface="Calibri"/>
                <a:cs typeface="Calibri"/>
                <a:sym typeface="Calibri"/>
              </a:defRPr>
            </a:lvl8pPr>
            <a:lvl9pPr marL="0" marR="0" lvl="8" indent="0" algn="r">
              <a:spcBef>
                <a:spcPts val="0"/>
              </a:spcBef>
              <a:spcAft>
                <a:spcPts val="0"/>
              </a:spcAft>
              <a:buNone/>
              <a:defRPr sz="1200" b="0"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224"/>
        <p:cNvGrpSpPr/>
        <p:nvPr/>
      </p:nvGrpSpPr>
      <p:grpSpPr>
        <a:xfrm>
          <a:off x="0" y="0"/>
          <a:ext cx="0" cy="0"/>
          <a:chOff x="0" y="0"/>
          <a:chExt cx="0" cy="0"/>
        </a:xfrm>
      </p:grpSpPr>
      <p:sp>
        <p:nvSpPr>
          <p:cNvPr id="225" name="Google Shape;225;p168"/>
          <p:cNvSpPr txBox="1">
            <a:spLocks noGrp="1"/>
          </p:cNvSpPr>
          <p:nvPr>
            <p:ph type="title"/>
          </p:nvPr>
        </p:nvSpPr>
        <p:spPr>
          <a:xfrm rot="5400000">
            <a:off x="4732337" y="2171700"/>
            <a:ext cx="5851525" cy="20574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226" name="Google Shape;226;p168"/>
          <p:cNvSpPr txBox="1">
            <a:spLocks noGrp="1"/>
          </p:cNvSpPr>
          <p:nvPr>
            <p:ph type="body" idx="1"/>
          </p:nvPr>
        </p:nvSpPr>
        <p:spPr>
          <a:xfrm rot="5400000">
            <a:off x="541338" y="190501"/>
            <a:ext cx="5851525" cy="6019800"/>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27" name="Google Shape;227;p16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8" name="Google Shape;228;p16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9" name="Google Shape;229;p16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spcBef>
                <a:spcPts val="0"/>
              </a:spcBef>
              <a:spcAft>
                <a:spcPts val="0"/>
              </a:spcAft>
              <a:buNone/>
              <a:defRPr sz="1200" b="0" i="0" u="none" strike="noStrike" cap="none">
                <a:solidFill>
                  <a:schemeClr val="dk1"/>
                </a:solidFill>
                <a:latin typeface="Calibri"/>
                <a:ea typeface="Calibri"/>
                <a:cs typeface="Calibri"/>
                <a:sym typeface="Calibri"/>
              </a:defRPr>
            </a:lvl1pPr>
            <a:lvl2pPr marL="0" marR="0" lvl="1" indent="0" algn="r">
              <a:spcBef>
                <a:spcPts val="0"/>
              </a:spcBef>
              <a:spcAft>
                <a:spcPts val="0"/>
              </a:spcAft>
              <a:buNone/>
              <a:defRPr sz="1200" b="0" i="0" u="none" strike="noStrike" cap="none">
                <a:solidFill>
                  <a:schemeClr val="dk1"/>
                </a:solidFill>
                <a:latin typeface="Calibri"/>
                <a:ea typeface="Calibri"/>
                <a:cs typeface="Calibri"/>
                <a:sym typeface="Calibri"/>
              </a:defRPr>
            </a:lvl2pPr>
            <a:lvl3pPr marL="0" marR="0" lvl="2" indent="0" algn="r">
              <a:spcBef>
                <a:spcPts val="0"/>
              </a:spcBef>
              <a:spcAft>
                <a:spcPts val="0"/>
              </a:spcAft>
              <a:buNone/>
              <a:defRPr sz="1200" b="0" i="0" u="none" strike="noStrike" cap="none">
                <a:solidFill>
                  <a:schemeClr val="dk1"/>
                </a:solidFill>
                <a:latin typeface="Calibri"/>
                <a:ea typeface="Calibri"/>
                <a:cs typeface="Calibri"/>
                <a:sym typeface="Calibri"/>
              </a:defRPr>
            </a:lvl3pPr>
            <a:lvl4pPr marL="0" marR="0" lvl="3" indent="0" algn="r">
              <a:spcBef>
                <a:spcPts val="0"/>
              </a:spcBef>
              <a:spcAft>
                <a:spcPts val="0"/>
              </a:spcAft>
              <a:buNone/>
              <a:defRPr sz="1200" b="0" i="0" u="none" strike="noStrike" cap="none">
                <a:solidFill>
                  <a:schemeClr val="dk1"/>
                </a:solidFill>
                <a:latin typeface="Calibri"/>
                <a:ea typeface="Calibri"/>
                <a:cs typeface="Calibri"/>
                <a:sym typeface="Calibri"/>
              </a:defRPr>
            </a:lvl4pPr>
            <a:lvl5pPr marL="0" marR="0" lvl="4" indent="0" algn="r">
              <a:spcBef>
                <a:spcPts val="0"/>
              </a:spcBef>
              <a:spcAft>
                <a:spcPts val="0"/>
              </a:spcAft>
              <a:buNone/>
              <a:defRPr sz="1200" b="0" i="0" u="none" strike="noStrike" cap="none">
                <a:solidFill>
                  <a:schemeClr val="dk1"/>
                </a:solidFill>
                <a:latin typeface="Calibri"/>
                <a:ea typeface="Calibri"/>
                <a:cs typeface="Calibri"/>
                <a:sym typeface="Calibri"/>
              </a:defRPr>
            </a:lvl5pPr>
            <a:lvl6pPr marL="0" marR="0" lvl="5" indent="0" algn="r">
              <a:spcBef>
                <a:spcPts val="0"/>
              </a:spcBef>
              <a:spcAft>
                <a:spcPts val="0"/>
              </a:spcAft>
              <a:buNone/>
              <a:defRPr sz="1200" b="0" i="0" u="none" strike="noStrike" cap="none">
                <a:solidFill>
                  <a:schemeClr val="dk1"/>
                </a:solidFill>
                <a:latin typeface="Calibri"/>
                <a:ea typeface="Calibri"/>
                <a:cs typeface="Calibri"/>
                <a:sym typeface="Calibri"/>
              </a:defRPr>
            </a:lvl6pPr>
            <a:lvl7pPr marL="0" marR="0" lvl="6" indent="0" algn="r">
              <a:spcBef>
                <a:spcPts val="0"/>
              </a:spcBef>
              <a:spcAft>
                <a:spcPts val="0"/>
              </a:spcAft>
              <a:buNone/>
              <a:defRPr sz="1200" b="0" i="0" u="none" strike="noStrike" cap="none">
                <a:solidFill>
                  <a:schemeClr val="dk1"/>
                </a:solidFill>
                <a:latin typeface="Calibri"/>
                <a:ea typeface="Calibri"/>
                <a:cs typeface="Calibri"/>
                <a:sym typeface="Calibri"/>
              </a:defRPr>
            </a:lvl7pPr>
            <a:lvl8pPr marL="0" marR="0" lvl="7" indent="0" algn="r">
              <a:spcBef>
                <a:spcPts val="0"/>
              </a:spcBef>
              <a:spcAft>
                <a:spcPts val="0"/>
              </a:spcAft>
              <a:buNone/>
              <a:defRPr sz="1200" b="0" i="0" u="none" strike="noStrike" cap="none">
                <a:solidFill>
                  <a:schemeClr val="dk1"/>
                </a:solidFill>
                <a:latin typeface="Calibri"/>
                <a:ea typeface="Calibri"/>
                <a:cs typeface="Calibri"/>
                <a:sym typeface="Calibri"/>
              </a:defRPr>
            </a:lvl8pPr>
            <a:lvl9pPr marL="0" marR="0" lvl="8" indent="0" algn="r">
              <a:spcBef>
                <a:spcPts val="0"/>
              </a:spcBef>
              <a:spcAft>
                <a:spcPts val="0"/>
              </a:spcAft>
              <a:buNone/>
              <a:defRPr sz="1200" b="0"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9"/>
        <p:cNvGrpSpPr/>
        <p:nvPr/>
      </p:nvGrpSpPr>
      <p:grpSpPr>
        <a:xfrm>
          <a:off x="0" y="0"/>
          <a:ext cx="0" cy="0"/>
          <a:chOff x="0" y="0"/>
          <a:chExt cx="0" cy="0"/>
        </a:xfrm>
      </p:grpSpPr>
      <p:sp>
        <p:nvSpPr>
          <p:cNvPr id="30" name="Google Shape;30;p15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31" name="Google Shape;31;p151"/>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2" name="Google Shape;32;p151"/>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3" name="Google Shape;33;p15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15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15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spcBef>
                <a:spcPts val="0"/>
              </a:spcBef>
              <a:spcAft>
                <a:spcPts val="0"/>
              </a:spcAft>
              <a:buNone/>
              <a:defRPr sz="1200" b="0" i="0" u="none" strike="noStrike" cap="none">
                <a:solidFill>
                  <a:schemeClr val="dk1"/>
                </a:solidFill>
                <a:latin typeface="Calibri"/>
                <a:ea typeface="Calibri"/>
                <a:cs typeface="Calibri"/>
                <a:sym typeface="Calibri"/>
              </a:defRPr>
            </a:lvl1pPr>
            <a:lvl2pPr marL="0" marR="0" lvl="1" indent="0" algn="r">
              <a:spcBef>
                <a:spcPts val="0"/>
              </a:spcBef>
              <a:spcAft>
                <a:spcPts val="0"/>
              </a:spcAft>
              <a:buNone/>
              <a:defRPr sz="1200" b="0" i="0" u="none" strike="noStrike" cap="none">
                <a:solidFill>
                  <a:schemeClr val="dk1"/>
                </a:solidFill>
                <a:latin typeface="Calibri"/>
                <a:ea typeface="Calibri"/>
                <a:cs typeface="Calibri"/>
                <a:sym typeface="Calibri"/>
              </a:defRPr>
            </a:lvl2pPr>
            <a:lvl3pPr marL="0" marR="0" lvl="2" indent="0" algn="r">
              <a:spcBef>
                <a:spcPts val="0"/>
              </a:spcBef>
              <a:spcAft>
                <a:spcPts val="0"/>
              </a:spcAft>
              <a:buNone/>
              <a:defRPr sz="1200" b="0" i="0" u="none" strike="noStrike" cap="none">
                <a:solidFill>
                  <a:schemeClr val="dk1"/>
                </a:solidFill>
                <a:latin typeface="Calibri"/>
                <a:ea typeface="Calibri"/>
                <a:cs typeface="Calibri"/>
                <a:sym typeface="Calibri"/>
              </a:defRPr>
            </a:lvl3pPr>
            <a:lvl4pPr marL="0" marR="0" lvl="3" indent="0" algn="r">
              <a:spcBef>
                <a:spcPts val="0"/>
              </a:spcBef>
              <a:spcAft>
                <a:spcPts val="0"/>
              </a:spcAft>
              <a:buNone/>
              <a:defRPr sz="1200" b="0" i="0" u="none" strike="noStrike" cap="none">
                <a:solidFill>
                  <a:schemeClr val="dk1"/>
                </a:solidFill>
                <a:latin typeface="Calibri"/>
                <a:ea typeface="Calibri"/>
                <a:cs typeface="Calibri"/>
                <a:sym typeface="Calibri"/>
              </a:defRPr>
            </a:lvl4pPr>
            <a:lvl5pPr marL="0" marR="0" lvl="4" indent="0" algn="r">
              <a:spcBef>
                <a:spcPts val="0"/>
              </a:spcBef>
              <a:spcAft>
                <a:spcPts val="0"/>
              </a:spcAft>
              <a:buNone/>
              <a:defRPr sz="1200" b="0" i="0" u="none" strike="noStrike" cap="none">
                <a:solidFill>
                  <a:schemeClr val="dk1"/>
                </a:solidFill>
                <a:latin typeface="Calibri"/>
                <a:ea typeface="Calibri"/>
                <a:cs typeface="Calibri"/>
                <a:sym typeface="Calibri"/>
              </a:defRPr>
            </a:lvl5pPr>
            <a:lvl6pPr marL="0" marR="0" lvl="5" indent="0" algn="r">
              <a:spcBef>
                <a:spcPts val="0"/>
              </a:spcBef>
              <a:spcAft>
                <a:spcPts val="0"/>
              </a:spcAft>
              <a:buNone/>
              <a:defRPr sz="1200" b="0" i="0" u="none" strike="noStrike" cap="none">
                <a:solidFill>
                  <a:schemeClr val="dk1"/>
                </a:solidFill>
                <a:latin typeface="Calibri"/>
                <a:ea typeface="Calibri"/>
                <a:cs typeface="Calibri"/>
                <a:sym typeface="Calibri"/>
              </a:defRPr>
            </a:lvl6pPr>
            <a:lvl7pPr marL="0" marR="0" lvl="6" indent="0" algn="r">
              <a:spcBef>
                <a:spcPts val="0"/>
              </a:spcBef>
              <a:spcAft>
                <a:spcPts val="0"/>
              </a:spcAft>
              <a:buNone/>
              <a:defRPr sz="1200" b="0" i="0" u="none" strike="noStrike" cap="none">
                <a:solidFill>
                  <a:schemeClr val="dk1"/>
                </a:solidFill>
                <a:latin typeface="Calibri"/>
                <a:ea typeface="Calibri"/>
                <a:cs typeface="Calibri"/>
                <a:sym typeface="Calibri"/>
              </a:defRPr>
            </a:lvl7pPr>
            <a:lvl8pPr marL="0" marR="0" lvl="7" indent="0" algn="r">
              <a:spcBef>
                <a:spcPts val="0"/>
              </a:spcBef>
              <a:spcAft>
                <a:spcPts val="0"/>
              </a:spcAft>
              <a:buNone/>
              <a:defRPr sz="1200" b="0" i="0" u="none" strike="noStrike" cap="none">
                <a:solidFill>
                  <a:schemeClr val="dk1"/>
                </a:solidFill>
                <a:latin typeface="Calibri"/>
                <a:ea typeface="Calibri"/>
                <a:cs typeface="Calibri"/>
                <a:sym typeface="Calibri"/>
              </a:defRPr>
            </a:lvl8pPr>
            <a:lvl9pPr marL="0" marR="0" lvl="8" indent="0" algn="r">
              <a:spcBef>
                <a:spcPts val="0"/>
              </a:spcBef>
              <a:spcAft>
                <a:spcPts val="0"/>
              </a:spcAft>
              <a:buNone/>
              <a:defRPr sz="1200" b="0"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6"/>
        <p:cNvGrpSpPr/>
        <p:nvPr/>
      </p:nvGrpSpPr>
      <p:grpSpPr>
        <a:xfrm>
          <a:off x="0" y="0"/>
          <a:ext cx="0" cy="0"/>
          <a:chOff x="0" y="0"/>
          <a:chExt cx="0" cy="0"/>
        </a:xfrm>
      </p:grpSpPr>
      <p:sp>
        <p:nvSpPr>
          <p:cNvPr id="37" name="Google Shape;37;p152"/>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38" name="Google Shape;38;p152"/>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39" name="Google Shape;39;p152"/>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0" name="Google Shape;40;p152"/>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1" name="Google Shape;41;p152"/>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2" name="Google Shape;42;p15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15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15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spcBef>
                <a:spcPts val="0"/>
              </a:spcBef>
              <a:spcAft>
                <a:spcPts val="0"/>
              </a:spcAft>
              <a:buNone/>
              <a:defRPr sz="1200" b="0" i="0" u="none" strike="noStrike" cap="none">
                <a:solidFill>
                  <a:schemeClr val="dk1"/>
                </a:solidFill>
                <a:latin typeface="Calibri"/>
                <a:ea typeface="Calibri"/>
                <a:cs typeface="Calibri"/>
                <a:sym typeface="Calibri"/>
              </a:defRPr>
            </a:lvl1pPr>
            <a:lvl2pPr marL="0" marR="0" lvl="1" indent="0" algn="r">
              <a:spcBef>
                <a:spcPts val="0"/>
              </a:spcBef>
              <a:spcAft>
                <a:spcPts val="0"/>
              </a:spcAft>
              <a:buNone/>
              <a:defRPr sz="1200" b="0" i="0" u="none" strike="noStrike" cap="none">
                <a:solidFill>
                  <a:schemeClr val="dk1"/>
                </a:solidFill>
                <a:latin typeface="Calibri"/>
                <a:ea typeface="Calibri"/>
                <a:cs typeface="Calibri"/>
                <a:sym typeface="Calibri"/>
              </a:defRPr>
            </a:lvl2pPr>
            <a:lvl3pPr marL="0" marR="0" lvl="2" indent="0" algn="r">
              <a:spcBef>
                <a:spcPts val="0"/>
              </a:spcBef>
              <a:spcAft>
                <a:spcPts val="0"/>
              </a:spcAft>
              <a:buNone/>
              <a:defRPr sz="1200" b="0" i="0" u="none" strike="noStrike" cap="none">
                <a:solidFill>
                  <a:schemeClr val="dk1"/>
                </a:solidFill>
                <a:latin typeface="Calibri"/>
                <a:ea typeface="Calibri"/>
                <a:cs typeface="Calibri"/>
                <a:sym typeface="Calibri"/>
              </a:defRPr>
            </a:lvl3pPr>
            <a:lvl4pPr marL="0" marR="0" lvl="3" indent="0" algn="r">
              <a:spcBef>
                <a:spcPts val="0"/>
              </a:spcBef>
              <a:spcAft>
                <a:spcPts val="0"/>
              </a:spcAft>
              <a:buNone/>
              <a:defRPr sz="1200" b="0" i="0" u="none" strike="noStrike" cap="none">
                <a:solidFill>
                  <a:schemeClr val="dk1"/>
                </a:solidFill>
                <a:latin typeface="Calibri"/>
                <a:ea typeface="Calibri"/>
                <a:cs typeface="Calibri"/>
                <a:sym typeface="Calibri"/>
              </a:defRPr>
            </a:lvl4pPr>
            <a:lvl5pPr marL="0" marR="0" lvl="4" indent="0" algn="r">
              <a:spcBef>
                <a:spcPts val="0"/>
              </a:spcBef>
              <a:spcAft>
                <a:spcPts val="0"/>
              </a:spcAft>
              <a:buNone/>
              <a:defRPr sz="1200" b="0" i="0" u="none" strike="noStrike" cap="none">
                <a:solidFill>
                  <a:schemeClr val="dk1"/>
                </a:solidFill>
                <a:latin typeface="Calibri"/>
                <a:ea typeface="Calibri"/>
                <a:cs typeface="Calibri"/>
                <a:sym typeface="Calibri"/>
              </a:defRPr>
            </a:lvl5pPr>
            <a:lvl6pPr marL="0" marR="0" lvl="5" indent="0" algn="r">
              <a:spcBef>
                <a:spcPts val="0"/>
              </a:spcBef>
              <a:spcAft>
                <a:spcPts val="0"/>
              </a:spcAft>
              <a:buNone/>
              <a:defRPr sz="1200" b="0" i="0" u="none" strike="noStrike" cap="none">
                <a:solidFill>
                  <a:schemeClr val="dk1"/>
                </a:solidFill>
                <a:latin typeface="Calibri"/>
                <a:ea typeface="Calibri"/>
                <a:cs typeface="Calibri"/>
                <a:sym typeface="Calibri"/>
              </a:defRPr>
            </a:lvl6pPr>
            <a:lvl7pPr marL="0" marR="0" lvl="6" indent="0" algn="r">
              <a:spcBef>
                <a:spcPts val="0"/>
              </a:spcBef>
              <a:spcAft>
                <a:spcPts val="0"/>
              </a:spcAft>
              <a:buNone/>
              <a:defRPr sz="1200" b="0" i="0" u="none" strike="noStrike" cap="none">
                <a:solidFill>
                  <a:schemeClr val="dk1"/>
                </a:solidFill>
                <a:latin typeface="Calibri"/>
                <a:ea typeface="Calibri"/>
                <a:cs typeface="Calibri"/>
                <a:sym typeface="Calibri"/>
              </a:defRPr>
            </a:lvl7pPr>
            <a:lvl8pPr marL="0" marR="0" lvl="7" indent="0" algn="r">
              <a:spcBef>
                <a:spcPts val="0"/>
              </a:spcBef>
              <a:spcAft>
                <a:spcPts val="0"/>
              </a:spcAft>
              <a:buNone/>
              <a:defRPr sz="1200" b="0" i="0" u="none" strike="noStrike" cap="none">
                <a:solidFill>
                  <a:schemeClr val="dk1"/>
                </a:solidFill>
                <a:latin typeface="Calibri"/>
                <a:ea typeface="Calibri"/>
                <a:cs typeface="Calibri"/>
                <a:sym typeface="Calibri"/>
              </a:defRPr>
            </a:lvl8pPr>
            <a:lvl9pPr marL="0" marR="0" lvl="8" indent="0" algn="r">
              <a:spcBef>
                <a:spcPts val="0"/>
              </a:spcBef>
              <a:spcAft>
                <a:spcPts val="0"/>
              </a:spcAft>
              <a:buNone/>
              <a:defRPr sz="1200" b="0"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5"/>
        <p:cNvGrpSpPr/>
        <p:nvPr/>
      </p:nvGrpSpPr>
      <p:grpSpPr>
        <a:xfrm>
          <a:off x="0" y="0"/>
          <a:ext cx="0" cy="0"/>
          <a:chOff x="0" y="0"/>
          <a:chExt cx="0" cy="0"/>
        </a:xfrm>
      </p:grpSpPr>
      <p:sp>
        <p:nvSpPr>
          <p:cNvPr id="46" name="Google Shape;46;p153"/>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47" name="Google Shape;47;p15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15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15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spcBef>
                <a:spcPts val="0"/>
              </a:spcBef>
              <a:spcAft>
                <a:spcPts val="0"/>
              </a:spcAft>
              <a:buNone/>
              <a:defRPr sz="1200" b="0" i="0" u="none" strike="noStrike" cap="none">
                <a:solidFill>
                  <a:schemeClr val="dk1"/>
                </a:solidFill>
                <a:latin typeface="Calibri"/>
                <a:ea typeface="Calibri"/>
                <a:cs typeface="Calibri"/>
                <a:sym typeface="Calibri"/>
              </a:defRPr>
            </a:lvl1pPr>
            <a:lvl2pPr marL="0" marR="0" lvl="1" indent="0" algn="r">
              <a:spcBef>
                <a:spcPts val="0"/>
              </a:spcBef>
              <a:spcAft>
                <a:spcPts val="0"/>
              </a:spcAft>
              <a:buNone/>
              <a:defRPr sz="1200" b="0" i="0" u="none" strike="noStrike" cap="none">
                <a:solidFill>
                  <a:schemeClr val="dk1"/>
                </a:solidFill>
                <a:latin typeface="Calibri"/>
                <a:ea typeface="Calibri"/>
                <a:cs typeface="Calibri"/>
                <a:sym typeface="Calibri"/>
              </a:defRPr>
            </a:lvl2pPr>
            <a:lvl3pPr marL="0" marR="0" lvl="2" indent="0" algn="r">
              <a:spcBef>
                <a:spcPts val="0"/>
              </a:spcBef>
              <a:spcAft>
                <a:spcPts val="0"/>
              </a:spcAft>
              <a:buNone/>
              <a:defRPr sz="1200" b="0" i="0" u="none" strike="noStrike" cap="none">
                <a:solidFill>
                  <a:schemeClr val="dk1"/>
                </a:solidFill>
                <a:latin typeface="Calibri"/>
                <a:ea typeface="Calibri"/>
                <a:cs typeface="Calibri"/>
                <a:sym typeface="Calibri"/>
              </a:defRPr>
            </a:lvl3pPr>
            <a:lvl4pPr marL="0" marR="0" lvl="3" indent="0" algn="r">
              <a:spcBef>
                <a:spcPts val="0"/>
              </a:spcBef>
              <a:spcAft>
                <a:spcPts val="0"/>
              </a:spcAft>
              <a:buNone/>
              <a:defRPr sz="1200" b="0" i="0" u="none" strike="noStrike" cap="none">
                <a:solidFill>
                  <a:schemeClr val="dk1"/>
                </a:solidFill>
                <a:latin typeface="Calibri"/>
                <a:ea typeface="Calibri"/>
                <a:cs typeface="Calibri"/>
                <a:sym typeface="Calibri"/>
              </a:defRPr>
            </a:lvl4pPr>
            <a:lvl5pPr marL="0" marR="0" lvl="4" indent="0" algn="r">
              <a:spcBef>
                <a:spcPts val="0"/>
              </a:spcBef>
              <a:spcAft>
                <a:spcPts val="0"/>
              </a:spcAft>
              <a:buNone/>
              <a:defRPr sz="1200" b="0" i="0" u="none" strike="noStrike" cap="none">
                <a:solidFill>
                  <a:schemeClr val="dk1"/>
                </a:solidFill>
                <a:latin typeface="Calibri"/>
                <a:ea typeface="Calibri"/>
                <a:cs typeface="Calibri"/>
                <a:sym typeface="Calibri"/>
              </a:defRPr>
            </a:lvl5pPr>
            <a:lvl6pPr marL="0" marR="0" lvl="5" indent="0" algn="r">
              <a:spcBef>
                <a:spcPts val="0"/>
              </a:spcBef>
              <a:spcAft>
                <a:spcPts val="0"/>
              </a:spcAft>
              <a:buNone/>
              <a:defRPr sz="1200" b="0" i="0" u="none" strike="noStrike" cap="none">
                <a:solidFill>
                  <a:schemeClr val="dk1"/>
                </a:solidFill>
                <a:latin typeface="Calibri"/>
                <a:ea typeface="Calibri"/>
                <a:cs typeface="Calibri"/>
                <a:sym typeface="Calibri"/>
              </a:defRPr>
            </a:lvl6pPr>
            <a:lvl7pPr marL="0" marR="0" lvl="6" indent="0" algn="r">
              <a:spcBef>
                <a:spcPts val="0"/>
              </a:spcBef>
              <a:spcAft>
                <a:spcPts val="0"/>
              </a:spcAft>
              <a:buNone/>
              <a:defRPr sz="1200" b="0" i="0" u="none" strike="noStrike" cap="none">
                <a:solidFill>
                  <a:schemeClr val="dk1"/>
                </a:solidFill>
                <a:latin typeface="Calibri"/>
                <a:ea typeface="Calibri"/>
                <a:cs typeface="Calibri"/>
                <a:sym typeface="Calibri"/>
              </a:defRPr>
            </a:lvl7pPr>
            <a:lvl8pPr marL="0" marR="0" lvl="7" indent="0" algn="r">
              <a:spcBef>
                <a:spcPts val="0"/>
              </a:spcBef>
              <a:spcAft>
                <a:spcPts val="0"/>
              </a:spcAft>
              <a:buNone/>
              <a:defRPr sz="1200" b="0" i="0" u="none" strike="noStrike" cap="none">
                <a:solidFill>
                  <a:schemeClr val="dk1"/>
                </a:solidFill>
                <a:latin typeface="Calibri"/>
                <a:ea typeface="Calibri"/>
                <a:cs typeface="Calibri"/>
                <a:sym typeface="Calibri"/>
              </a:defRPr>
            </a:lvl8pPr>
            <a:lvl9pPr marL="0" marR="0" lvl="8" indent="0" algn="r">
              <a:spcBef>
                <a:spcPts val="0"/>
              </a:spcBef>
              <a:spcAft>
                <a:spcPts val="0"/>
              </a:spcAft>
              <a:buNone/>
              <a:defRPr sz="1200" b="0"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0"/>
        <p:cNvGrpSpPr/>
        <p:nvPr/>
      </p:nvGrpSpPr>
      <p:grpSpPr>
        <a:xfrm>
          <a:off x="0" y="0"/>
          <a:ext cx="0" cy="0"/>
          <a:chOff x="0" y="0"/>
          <a:chExt cx="0" cy="0"/>
        </a:xfrm>
      </p:grpSpPr>
      <p:sp>
        <p:nvSpPr>
          <p:cNvPr id="51" name="Google Shape;51;p15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15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15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spcBef>
                <a:spcPts val="0"/>
              </a:spcBef>
              <a:spcAft>
                <a:spcPts val="0"/>
              </a:spcAft>
              <a:buNone/>
              <a:defRPr sz="1200" b="0" i="0" u="none" strike="noStrike" cap="none">
                <a:solidFill>
                  <a:schemeClr val="dk1"/>
                </a:solidFill>
                <a:latin typeface="Calibri"/>
                <a:ea typeface="Calibri"/>
                <a:cs typeface="Calibri"/>
                <a:sym typeface="Calibri"/>
              </a:defRPr>
            </a:lvl1pPr>
            <a:lvl2pPr marL="0" marR="0" lvl="1" indent="0" algn="r">
              <a:spcBef>
                <a:spcPts val="0"/>
              </a:spcBef>
              <a:spcAft>
                <a:spcPts val="0"/>
              </a:spcAft>
              <a:buNone/>
              <a:defRPr sz="1200" b="0" i="0" u="none" strike="noStrike" cap="none">
                <a:solidFill>
                  <a:schemeClr val="dk1"/>
                </a:solidFill>
                <a:latin typeface="Calibri"/>
                <a:ea typeface="Calibri"/>
                <a:cs typeface="Calibri"/>
                <a:sym typeface="Calibri"/>
              </a:defRPr>
            </a:lvl2pPr>
            <a:lvl3pPr marL="0" marR="0" lvl="2" indent="0" algn="r">
              <a:spcBef>
                <a:spcPts val="0"/>
              </a:spcBef>
              <a:spcAft>
                <a:spcPts val="0"/>
              </a:spcAft>
              <a:buNone/>
              <a:defRPr sz="1200" b="0" i="0" u="none" strike="noStrike" cap="none">
                <a:solidFill>
                  <a:schemeClr val="dk1"/>
                </a:solidFill>
                <a:latin typeface="Calibri"/>
                <a:ea typeface="Calibri"/>
                <a:cs typeface="Calibri"/>
                <a:sym typeface="Calibri"/>
              </a:defRPr>
            </a:lvl3pPr>
            <a:lvl4pPr marL="0" marR="0" lvl="3" indent="0" algn="r">
              <a:spcBef>
                <a:spcPts val="0"/>
              </a:spcBef>
              <a:spcAft>
                <a:spcPts val="0"/>
              </a:spcAft>
              <a:buNone/>
              <a:defRPr sz="1200" b="0" i="0" u="none" strike="noStrike" cap="none">
                <a:solidFill>
                  <a:schemeClr val="dk1"/>
                </a:solidFill>
                <a:latin typeface="Calibri"/>
                <a:ea typeface="Calibri"/>
                <a:cs typeface="Calibri"/>
                <a:sym typeface="Calibri"/>
              </a:defRPr>
            </a:lvl4pPr>
            <a:lvl5pPr marL="0" marR="0" lvl="4" indent="0" algn="r">
              <a:spcBef>
                <a:spcPts val="0"/>
              </a:spcBef>
              <a:spcAft>
                <a:spcPts val="0"/>
              </a:spcAft>
              <a:buNone/>
              <a:defRPr sz="1200" b="0" i="0" u="none" strike="noStrike" cap="none">
                <a:solidFill>
                  <a:schemeClr val="dk1"/>
                </a:solidFill>
                <a:latin typeface="Calibri"/>
                <a:ea typeface="Calibri"/>
                <a:cs typeface="Calibri"/>
                <a:sym typeface="Calibri"/>
              </a:defRPr>
            </a:lvl5pPr>
            <a:lvl6pPr marL="0" marR="0" lvl="5" indent="0" algn="r">
              <a:spcBef>
                <a:spcPts val="0"/>
              </a:spcBef>
              <a:spcAft>
                <a:spcPts val="0"/>
              </a:spcAft>
              <a:buNone/>
              <a:defRPr sz="1200" b="0" i="0" u="none" strike="noStrike" cap="none">
                <a:solidFill>
                  <a:schemeClr val="dk1"/>
                </a:solidFill>
                <a:latin typeface="Calibri"/>
                <a:ea typeface="Calibri"/>
                <a:cs typeface="Calibri"/>
                <a:sym typeface="Calibri"/>
              </a:defRPr>
            </a:lvl6pPr>
            <a:lvl7pPr marL="0" marR="0" lvl="6" indent="0" algn="r">
              <a:spcBef>
                <a:spcPts val="0"/>
              </a:spcBef>
              <a:spcAft>
                <a:spcPts val="0"/>
              </a:spcAft>
              <a:buNone/>
              <a:defRPr sz="1200" b="0" i="0" u="none" strike="noStrike" cap="none">
                <a:solidFill>
                  <a:schemeClr val="dk1"/>
                </a:solidFill>
                <a:latin typeface="Calibri"/>
                <a:ea typeface="Calibri"/>
                <a:cs typeface="Calibri"/>
                <a:sym typeface="Calibri"/>
              </a:defRPr>
            </a:lvl7pPr>
            <a:lvl8pPr marL="0" marR="0" lvl="7" indent="0" algn="r">
              <a:spcBef>
                <a:spcPts val="0"/>
              </a:spcBef>
              <a:spcAft>
                <a:spcPts val="0"/>
              </a:spcAft>
              <a:buNone/>
              <a:defRPr sz="1200" b="0" i="0" u="none" strike="noStrike" cap="none">
                <a:solidFill>
                  <a:schemeClr val="dk1"/>
                </a:solidFill>
                <a:latin typeface="Calibri"/>
                <a:ea typeface="Calibri"/>
                <a:cs typeface="Calibri"/>
                <a:sym typeface="Calibri"/>
              </a:defRPr>
            </a:lvl8pPr>
            <a:lvl9pPr marL="0" marR="0" lvl="8" indent="0" algn="r">
              <a:spcBef>
                <a:spcPts val="0"/>
              </a:spcBef>
              <a:spcAft>
                <a:spcPts val="0"/>
              </a:spcAft>
              <a:buNone/>
              <a:defRPr sz="1200" b="0"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155"/>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sz="2000" b="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56" name="Google Shape;56;p155"/>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57" name="Google Shape;57;p155"/>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58" name="Google Shape;58;p15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15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15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spcBef>
                <a:spcPts val="0"/>
              </a:spcBef>
              <a:spcAft>
                <a:spcPts val="0"/>
              </a:spcAft>
              <a:buNone/>
              <a:defRPr sz="1200" b="0" i="0" u="none" strike="noStrike" cap="none">
                <a:solidFill>
                  <a:schemeClr val="dk1"/>
                </a:solidFill>
                <a:latin typeface="Calibri"/>
                <a:ea typeface="Calibri"/>
                <a:cs typeface="Calibri"/>
                <a:sym typeface="Calibri"/>
              </a:defRPr>
            </a:lvl1pPr>
            <a:lvl2pPr marL="0" marR="0" lvl="1" indent="0" algn="r">
              <a:spcBef>
                <a:spcPts val="0"/>
              </a:spcBef>
              <a:spcAft>
                <a:spcPts val="0"/>
              </a:spcAft>
              <a:buNone/>
              <a:defRPr sz="1200" b="0" i="0" u="none" strike="noStrike" cap="none">
                <a:solidFill>
                  <a:schemeClr val="dk1"/>
                </a:solidFill>
                <a:latin typeface="Calibri"/>
                <a:ea typeface="Calibri"/>
                <a:cs typeface="Calibri"/>
                <a:sym typeface="Calibri"/>
              </a:defRPr>
            </a:lvl2pPr>
            <a:lvl3pPr marL="0" marR="0" lvl="2" indent="0" algn="r">
              <a:spcBef>
                <a:spcPts val="0"/>
              </a:spcBef>
              <a:spcAft>
                <a:spcPts val="0"/>
              </a:spcAft>
              <a:buNone/>
              <a:defRPr sz="1200" b="0" i="0" u="none" strike="noStrike" cap="none">
                <a:solidFill>
                  <a:schemeClr val="dk1"/>
                </a:solidFill>
                <a:latin typeface="Calibri"/>
                <a:ea typeface="Calibri"/>
                <a:cs typeface="Calibri"/>
                <a:sym typeface="Calibri"/>
              </a:defRPr>
            </a:lvl3pPr>
            <a:lvl4pPr marL="0" marR="0" lvl="3" indent="0" algn="r">
              <a:spcBef>
                <a:spcPts val="0"/>
              </a:spcBef>
              <a:spcAft>
                <a:spcPts val="0"/>
              </a:spcAft>
              <a:buNone/>
              <a:defRPr sz="1200" b="0" i="0" u="none" strike="noStrike" cap="none">
                <a:solidFill>
                  <a:schemeClr val="dk1"/>
                </a:solidFill>
                <a:latin typeface="Calibri"/>
                <a:ea typeface="Calibri"/>
                <a:cs typeface="Calibri"/>
                <a:sym typeface="Calibri"/>
              </a:defRPr>
            </a:lvl4pPr>
            <a:lvl5pPr marL="0" marR="0" lvl="4" indent="0" algn="r">
              <a:spcBef>
                <a:spcPts val="0"/>
              </a:spcBef>
              <a:spcAft>
                <a:spcPts val="0"/>
              </a:spcAft>
              <a:buNone/>
              <a:defRPr sz="1200" b="0" i="0" u="none" strike="noStrike" cap="none">
                <a:solidFill>
                  <a:schemeClr val="dk1"/>
                </a:solidFill>
                <a:latin typeface="Calibri"/>
                <a:ea typeface="Calibri"/>
                <a:cs typeface="Calibri"/>
                <a:sym typeface="Calibri"/>
              </a:defRPr>
            </a:lvl5pPr>
            <a:lvl6pPr marL="0" marR="0" lvl="5" indent="0" algn="r">
              <a:spcBef>
                <a:spcPts val="0"/>
              </a:spcBef>
              <a:spcAft>
                <a:spcPts val="0"/>
              </a:spcAft>
              <a:buNone/>
              <a:defRPr sz="1200" b="0" i="0" u="none" strike="noStrike" cap="none">
                <a:solidFill>
                  <a:schemeClr val="dk1"/>
                </a:solidFill>
                <a:latin typeface="Calibri"/>
                <a:ea typeface="Calibri"/>
                <a:cs typeface="Calibri"/>
                <a:sym typeface="Calibri"/>
              </a:defRPr>
            </a:lvl6pPr>
            <a:lvl7pPr marL="0" marR="0" lvl="6" indent="0" algn="r">
              <a:spcBef>
                <a:spcPts val="0"/>
              </a:spcBef>
              <a:spcAft>
                <a:spcPts val="0"/>
              </a:spcAft>
              <a:buNone/>
              <a:defRPr sz="1200" b="0" i="0" u="none" strike="noStrike" cap="none">
                <a:solidFill>
                  <a:schemeClr val="dk1"/>
                </a:solidFill>
                <a:latin typeface="Calibri"/>
                <a:ea typeface="Calibri"/>
                <a:cs typeface="Calibri"/>
                <a:sym typeface="Calibri"/>
              </a:defRPr>
            </a:lvl7pPr>
            <a:lvl8pPr marL="0" marR="0" lvl="7" indent="0" algn="r">
              <a:spcBef>
                <a:spcPts val="0"/>
              </a:spcBef>
              <a:spcAft>
                <a:spcPts val="0"/>
              </a:spcAft>
              <a:buNone/>
              <a:defRPr sz="1200" b="0" i="0" u="none" strike="noStrike" cap="none">
                <a:solidFill>
                  <a:schemeClr val="dk1"/>
                </a:solidFill>
                <a:latin typeface="Calibri"/>
                <a:ea typeface="Calibri"/>
                <a:cs typeface="Calibri"/>
                <a:sym typeface="Calibri"/>
              </a:defRPr>
            </a:lvl8pPr>
            <a:lvl9pPr marL="0" marR="0" lvl="8" indent="0" algn="r">
              <a:spcBef>
                <a:spcPts val="0"/>
              </a:spcBef>
              <a:spcAft>
                <a:spcPts val="0"/>
              </a:spcAft>
              <a:buNone/>
              <a:defRPr sz="1200" b="0"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156"/>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sz="2000" b="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63" name="Google Shape;63;p156"/>
          <p:cNvSpPr>
            <a:spLocks noGrp="1"/>
          </p:cNvSpPr>
          <p:nvPr>
            <p:ph type="pic" idx="2"/>
          </p:nvPr>
        </p:nvSpPr>
        <p:spPr>
          <a:xfrm>
            <a:off x="1792288" y="612775"/>
            <a:ext cx="5486400" cy="4114800"/>
          </a:xfrm>
          <a:prstGeom prst="rect">
            <a:avLst/>
          </a:prstGeom>
          <a:noFill/>
          <a:ln>
            <a:noFill/>
          </a:ln>
        </p:spPr>
        <p:txBody>
          <a:bodyPr spcFirstLastPara="1" wrap="square" lIns="91425" tIns="45700" rIns="91425" bIns="45700" anchor="t" anchorCtr="0">
            <a:normAutofit/>
          </a:bodyPr>
          <a:lstStyle>
            <a:lvl1pPr marR="0" lvl="0" algn="l" rtl="0">
              <a:spcBef>
                <a:spcPts val="64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spcBef>
                <a:spcPts val="56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spcBef>
                <a:spcPts val="48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64" name="Google Shape;64;p156"/>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5" name="Google Shape;65;p15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15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15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spcBef>
                <a:spcPts val="0"/>
              </a:spcBef>
              <a:spcAft>
                <a:spcPts val="0"/>
              </a:spcAft>
              <a:buNone/>
              <a:defRPr sz="1200" b="0" i="0" u="none" strike="noStrike" cap="none">
                <a:solidFill>
                  <a:schemeClr val="dk1"/>
                </a:solidFill>
                <a:latin typeface="Calibri"/>
                <a:ea typeface="Calibri"/>
                <a:cs typeface="Calibri"/>
                <a:sym typeface="Calibri"/>
              </a:defRPr>
            </a:lvl1pPr>
            <a:lvl2pPr marL="0" marR="0" lvl="1" indent="0" algn="r">
              <a:spcBef>
                <a:spcPts val="0"/>
              </a:spcBef>
              <a:spcAft>
                <a:spcPts val="0"/>
              </a:spcAft>
              <a:buNone/>
              <a:defRPr sz="1200" b="0" i="0" u="none" strike="noStrike" cap="none">
                <a:solidFill>
                  <a:schemeClr val="dk1"/>
                </a:solidFill>
                <a:latin typeface="Calibri"/>
                <a:ea typeface="Calibri"/>
                <a:cs typeface="Calibri"/>
                <a:sym typeface="Calibri"/>
              </a:defRPr>
            </a:lvl2pPr>
            <a:lvl3pPr marL="0" marR="0" lvl="2" indent="0" algn="r">
              <a:spcBef>
                <a:spcPts val="0"/>
              </a:spcBef>
              <a:spcAft>
                <a:spcPts val="0"/>
              </a:spcAft>
              <a:buNone/>
              <a:defRPr sz="1200" b="0" i="0" u="none" strike="noStrike" cap="none">
                <a:solidFill>
                  <a:schemeClr val="dk1"/>
                </a:solidFill>
                <a:latin typeface="Calibri"/>
                <a:ea typeface="Calibri"/>
                <a:cs typeface="Calibri"/>
                <a:sym typeface="Calibri"/>
              </a:defRPr>
            </a:lvl3pPr>
            <a:lvl4pPr marL="0" marR="0" lvl="3" indent="0" algn="r">
              <a:spcBef>
                <a:spcPts val="0"/>
              </a:spcBef>
              <a:spcAft>
                <a:spcPts val="0"/>
              </a:spcAft>
              <a:buNone/>
              <a:defRPr sz="1200" b="0" i="0" u="none" strike="noStrike" cap="none">
                <a:solidFill>
                  <a:schemeClr val="dk1"/>
                </a:solidFill>
                <a:latin typeface="Calibri"/>
                <a:ea typeface="Calibri"/>
                <a:cs typeface="Calibri"/>
                <a:sym typeface="Calibri"/>
              </a:defRPr>
            </a:lvl4pPr>
            <a:lvl5pPr marL="0" marR="0" lvl="4" indent="0" algn="r">
              <a:spcBef>
                <a:spcPts val="0"/>
              </a:spcBef>
              <a:spcAft>
                <a:spcPts val="0"/>
              </a:spcAft>
              <a:buNone/>
              <a:defRPr sz="1200" b="0" i="0" u="none" strike="noStrike" cap="none">
                <a:solidFill>
                  <a:schemeClr val="dk1"/>
                </a:solidFill>
                <a:latin typeface="Calibri"/>
                <a:ea typeface="Calibri"/>
                <a:cs typeface="Calibri"/>
                <a:sym typeface="Calibri"/>
              </a:defRPr>
            </a:lvl5pPr>
            <a:lvl6pPr marL="0" marR="0" lvl="5" indent="0" algn="r">
              <a:spcBef>
                <a:spcPts val="0"/>
              </a:spcBef>
              <a:spcAft>
                <a:spcPts val="0"/>
              </a:spcAft>
              <a:buNone/>
              <a:defRPr sz="1200" b="0" i="0" u="none" strike="noStrike" cap="none">
                <a:solidFill>
                  <a:schemeClr val="dk1"/>
                </a:solidFill>
                <a:latin typeface="Calibri"/>
                <a:ea typeface="Calibri"/>
                <a:cs typeface="Calibri"/>
                <a:sym typeface="Calibri"/>
              </a:defRPr>
            </a:lvl6pPr>
            <a:lvl7pPr marL="0" marR="0" lvl="6" indent="0" algn="r">
              <a:spcBef>
                <a:spcPts val="0"/>
              </a:spcBef>
              <a:spcAft>
                <a:spcPts val="0"/>
              </a:spcAft>
              <a:buNone/>
              <a:defRPr sz="1200" b="0" i="0" u="none" strike="noStrike" cap="none">
                <a:solidFill>
                  <a:schemeClr val="dk1"/>
                </a:solidFill>
                <a:latin typeface="Calibri"/>
                <a:ea typeface="Calibri"/>
                <a:cs typeface="Calibri"/>
                <a:sym typeface="Calibri"/>
              </a:defRPr>
            </a:lvl7pPr>
            <a:lvl8pPr marL="0" marR="0" lvl="7" indent="0" algn="r">
              <a:spcBef>
                <a:spcPts val="0"/>
              </a:spcBef>
              <a:spcAft>
                <a:spcPts val="0"/>
              </a:spcAft>
              <a:buNone/>
              <a:defRPr sz="1200" b="0" i="0" u="none" strike="noStrike" cap="none">
                <a:solidFill>
                  <a:schemeClr val="dk1"/>
                </a:solidFill>
                <a:latin typeface="Calibri"/>
                <a:ea typeface="Calibri"/>
                <a:cs typeface="Calibri"/>
                <a:sym typeface="Calibri"/>
              </a:defRPr>
            </a:lvl8pPr>
            <a:lvl9pPr marL="0" marR="0" lvl="8" indent="0" algn="r">
              <a:spcBef>
                <a:spcPts val="0"/>
              </a:spcBef>
              <a:spcAft>
                <a:spcPts val="0"/>
              </a:spcAft>
              <a:buNone/>
              <a:defRPr sz="1200" b="0"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43"/>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1pPr>
            <a:lvl2pPr marR="0" lvl="1"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9pPr>
          </a:lstStyle>
          <a:p>
            <a:endParaRPr/>
          </a:p>
        </p:txBody>
      </p:sp>
      <p:sp>
        <p:nvSpPr>
          <p:cNvPr id="7" name="Google Shape;7;p143"/>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 name="Google Shape;8;p14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9" name="Google Shape;9;p14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0" name="Google Shape;10;p14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spcAft>
                <a:spcPts val="0"/>
              </a:spcAft>
              <a:buNone/>
              <a:defRPr sz="1200" b="0" i="0" u="none" strike="noStrike" cap="none">
                <a:solidFill>
                  <a:schemeClr val="dk1"/>
                </a:solidFill>
                <a:latin typeface="Calibri"/>
                <a:ea typeface="Calibri"/>
                <a:cs typeface="Calibri"/>
                <a:sym typeface="Calibri"/>
              </a:defRPr>
            </a:lvl1pPr>
            <a:lvl2pPr marL="0" marR="0" lvl="1" indent="0" algn="r" rtl="0">
              <a:spcBef>
                <a:spcPts val="0"/>
              </a:spcBef>
              <a:spcAft>
                <a:spcPts val="0"/>
              </a:spcAft>
              <a:buNone/>
              <a:defRPr sz="1200" b="0" i="0" u="none" strike="noStrike" cap="none">
                <a:solidFill>
                  <a:schemeClr val="dk1"/>
                </a:solidFill>
                <a:latin typeface="Calibri"/>
                <a:ea typeface="Calibri"/>
                <a:cs typeface="Calibri"/>
                <a:sym typeface="Calibri"/>
              </a:defRPr>
            </a:lvl2pPr>
            <a:lvl3pPr marL="0" marR="0" lvl="2" indent="0" algn="r" rtl="0">
              <a:spcBef>
                <a:spcPts val="0"/>
              </a:spcBef>
              <a:spcAft>
                <a:spcPts val="0"/>
              </a:spcAft>
              <a:buNone/>
              <a:defRPr sz="1200" b="0" i="0" u="none" strike="noStrike" cap="none">
                <a:solidFill>
                  <a:schemeClr val="dk1"/>
                </a:solidFill>
                <a:latin typeface="Calibri"/>
                <a:ea typeface="Calibri"/>
                <a:cs typeface="Calibri"/>
                <a:sym typeface="Calibri"/>
              </a:defRPr>
            </a:lvl3pPr>
            <a:lvl4pPr marL="0" marR="0" lvl="3" indent="0" algn="r" rtl="0">
              <a:spcBef>
                <a:spcPts val="0"/>
              </a:spcBef>
              <a:spcAft>
                <a:spcPts val="0"/>
              </a:spcAft>
              <a:buNone/>
              <a:defRPr sz="1200" b="0" i="0" u="none" strike="noStrike" cap="none">
                <a:solidFill>
                  <a:schemeClr val="dk1"/>
                </a:solidFill>
                <a:latin typeface="Calibri"/>
                <a:ea typeface="Calibri"/>
                <a:cs typeface="Calibri"/>
                <a:sym typeface="Calibri"/>
              </a:defRPr>
            </a:lvl4pPr>
            <a:lvl5pPr marL="0" marR="0" lvl="4" indent="0" algn="r" rtl="0">
              <a:spcBef>
                <a:spcPts val="0"/>
              </a:spcBef>
              <a:spcAft>
                <a:spcPts val="0"/>
              </a:spcAft>
              <a:buNone/>
              <a:defRPr sz="1200" b="0" i="0" u="none" strike="noStrike" cap="none">
                <a:solidFill>
                  <a:schemeClr val="dk1"/>
                </a:solidFill>
                <a:latin typeface="Calibri"/>
                <a:ea typeface="Calibri"/>
                <a:cs typeface="Calibri"/>
                <a:sym typeface="Calibri"/>
              </a:defRPr>
            </a:lvl5pPr>
            <a:lvl6pPr marL="0" marR="0" lvl="5" indent="0" algn="r" rtl="0">
              <a:spcBef>
                <a:spcPts val="0"/>
              </a:spcBef>
              <a:spcAft>
                <a:spcPts val="0"/>
              </a:spcAft>
              <a:buNone/>
              <a:defRPr sz="1200" b="0" i="0" u="none" strike="noStrike" cap="none">
                <a:solidFill>
                  <a:schemeClr val="dk1"/>
                </a:solidFill>
                <a:latin typeface="Calibri"/>
                <a:ea typeface="Calibri"/>
                <a:cs typeface="Calibri"/>
                <a:sym typeface="Calibri"/>
              </a:defRPr>
            </a:lvl6pPr>
            <a:lvl7pPr marL="0" marR="0" lvl="6" indent="0" algn="r" rtl="0">
              <a:spcBef>
                <a:spcPts val="0"/>
              </a:spcBef>
              <a:spcAft>
                <a:spcPts val="0"/>
              </a:spcAft>
              <a:buNone/>
              <a:defRPr sz="1200" b="0" i="0" u="none" strike="noStrike" cap="none">
                <a:solidFill>
                  <a:schemeClr val="dk1"/>
                </a:solidFill>
                <a:latin typeface="Calibri"/>
                <a:ea typeface="Calibri"/>
                <a:cs typeface="Calibri"/>
                <a:sym typeface="Calibri"/>
              </a:defRPr>
            </a:lvl7pPr>
            <a:lvl8pPr marL="0" marR="0" lvl="7" indent="0" algn="r" rtl="0">
              <a:spcBef>
                <a:spcPts val="0"/>
              </a:spcBef>
              <a:spcAft>
                <a:spcPts val="0"/>
              </a:spcAft>
              <a:buNone/>
              <a:defRPr sz="1200" b="0" i="0" u="none" strike="noStrike" cap="none">
                <a:solidFill>
                  <a:schemeClr val="dk1"/>
                </a:solidFill>
                <a:latin typeface="Calibri"/>
                <a:ea typeface="Calibri"/>
                <a:cs typeface="Calibri"/>
                <a:sym typeface="Calibri"/>
              </a:defRPr>
            </a:lvl8pPr>
            <a:lvl9pPr marL="0" marR="0" lvl="8" indent="0" algn="r" rtl="0">
              <a:spcBef>
                <a:spcPts val="0"/>
              </a:spcBef>
              <a:spcAft>
                <a:spcPts val="0"/>
              </a:spcAft>
              <a:buNone/>
              <a:defRPr sz="1200" b="0"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0"/>
        <p:cNvGrpSpPr/>
        <p:nvPr/>
      </p:nvGrpSpPr>
      <p:grpSpPr>
        <a:xfrm>
          <a:off x="0" y="0"/>
          <a:ext cx="0" cy="0"/>
          <a:chOff x="0" y="0"/>
          <a:chExt cx="0" cy="0"/>
        </a:xfrm>
      </p:grpSpPr>
      <p:sp>
        <p:nvSpPr>
          <p:cNvPr id="81" name="Google Shape;81;p146"/>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2" name="Google Shape;82;p146"/>
          <p:cNvSpPr txBox="1">
            <a:spLocks noGrp="1"/>
          </p:cNvSpPr>
          <p:nvPr>
            <p:ph type="body" idx="1"/>
          </p:nvPr>
        </p:nvSpPr>
        <p:spPr>
          <a:xfrm>
            <a:off x="628650" y="1825625"/>
            <a:ext cx="78867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3" name="Google Shape;83;p146"/>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84" name="Google Shape;84;p146"/>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85" name="Google Shape;85;p146"/>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spcAft>
                <a:spcPts val="0"/>
              </a:spcAft>
              <a:buNone/>
              <a:defRPr sz="1200" b="0" i="0" u="none" strike="noStrike" cap="none">
                <a:solidFill>
                  <a:srgbClr val="888888"/>
                </a:solidFill>
                <a:latin typeface="Arial"/>
                <a:ea typeface="Arial"/>
                <a:cs typeface="Arial"/>
                <a:sym typeface="Arial"/>
              </a:defRPr>
            </a:lvl1pPr>
            <a:lvl2pPr marL="0" marR="0" lvl="1" indent="0" algn="r" rtl="0">
              <a:spcBef>
                <a:spcPts val="0"/>
              </a:spcBef>
              <a:spcAft>
                <a:spcPts val="0"/>
              </a:spcAft>
              <a:buNone/>
              <a:defRPr sz="1200" b="0" i="0" u="none" strike="noStrike" cap="none">
                <a:solidFill>
                  <a:srgbClr val="888888"/>
                </a:solidFill>
                <a:latin typeface="Arial"/>
                <a:ea typeface="Arial"/>
                <a:cs typeface="Arial"/>
                <a:sym typeface="Arial"/>
              </a:defRPr>
            </a:lvl2pPr>
            <a:lvl3pPr marL="0" marR="0" lvl="2" indent="0" algn="r" rtl="0">
              <a:spcBef>
                <a:spcPts val="0"/>
              </a:spcBef>
              <a:spcAft>
                <a:spcPts val="0"/>
              </a:spcAft>
              <a:buNone/>
              <a:defRPr sz="1200" b="0" i="0" u="none" strike="noStrike" cap="none">
                <a:solidFill>
                  <a:srgbClr val="888888"/>
                </a:solidFill>
                <a:latin typeface="Arial"/>
                <a:ea typeface="Arial"/>
                <a:cs typeface="Arial"/>
                <a:sym typeface="Arial"/>
              </a:defRPr>
            </a:lvl3pPr>
            <a:lvl4pPr marL="0" marR="0" lvl="3" indent="0" algn="r" rtl="0">
              <a:spcBef>
                <a:spcPts val="0"/>
              </a:spcBef>
              <a:spcAft>
                <a:spcPts val="0"/>
              </a:spcAft>
              <a:buNone/>
              <a:defRPr sz="1200" b="0" i="0" u="none" strike="noStrike" cap="none">
                <a:solidFill>
                  <a:srgbClr val="888888"/>
                </a:solidFill>
                <a:latin typeface="Arial"/>
                <a:ea typeface="Arial"/>
                <a:cs typeface="Arial"/>
                <a:sym typeface="Arial"/>
              </a:defRPr>
            </a:lvl4pPr>
            <a:lvl5pPr marL="0" marR="0" lvl="4" indent="0" algn="r" rtl="0">
              <a:spcBef>
                <a:spcPts val="0"/>
              </a:spcBef>
              <a:spcAft>
                <a:spcPts val="0"/>
              </a:spcAft>
              <a:buNone/>
              <a:defRPr sz="1200" b="0" i="0" u="none" strike="noStrike" cap="none">
                <a:solidFill>
                  <a:srgbClr val="888888"/>
                </a:solidFill>
                <a:latin typeface="Arial"/>
                <a:ea typeface="Arial"/>
                <a:cs typeface="Arial"/>
                <a:sym typeface="Arial"/>
              </a:defRPr>
            </a:lvl5pPr>
            <a:lvl6pPr marL="0" marR="0" lvl="5" indent="0" algn="r" rtl="0">
              <a:spcBef>
                <a:spcPts val="0"/>
              </a:spcBef>
              <a:spcAft>
                <a:spcPts val="0"/>
              </a:spcAft>
              <a:buNone/>
              <a:defRPr sz="1200" b="0" i="0" u="none" strike="noStrike" cap="none">
                <a:solidFill>
                  <a:srgbClr val="888888"/>
                </a:solidFill>
                <a:latin typeface="Arial"/>
                <a:ea typeface="Arial"/>
                <a:cs typeface="Arial"/>
                <a:sym typeface="Arial"/>
              </a:defRPr>
            </a:lvl6pPr>
            <a:lvl7pPr marL="0" marR="0" lvl="6" indent="0" algn="r" rtl="0">
              <a:spcBef>
                <a:spcPts val="0"/>
              </a:spcBef>
              <a:spcAft>
                <a:spcPts val="0"/>
              </a:spcAft>
              <a:buNone/>
              <a:defRPr sz="1200" b="0" i="0" u="none" strike="noStrike" cap="none">
                <a:solidFill>
                  <a:srgbClr val="888888"/>
                </a:solidFill>
                <a:latin typeface="Arial"/>
                <a:ea typeface="Arial"/>
                <a:cs typeface="Arial"/>
                <a:sym typeface="Arial"/>
              </a:defRPr>
            </a:lvl7pPr>
            <a:lvl8pPr marL="0" marR="0" lvl="7" indent="0" algn="r" rtl="0">
              <a:spcBef>
                <a:spcPts val="0"/>
              </a:spcBef>
              <a:spcAft>
                <a:spcPts val="0"/>
              </a:spcAft>
              <a:buNone/>
              <a:defRPr sz="1200" b="0" i="0" u="none" strike="noStrike" cap="none">
                <a:solidFill>
                  <a:srgbClr val="888888"/>
                </a:solidFill>
                <a:latin typeface="Arial"/>
                <a:ea typeface="Arial"/>
                <a:cs typeface="Arial"/>
                <a:sym typeface="Arial"/>
              </a:defRPr>
            </a:lvl8pPr>
            <a:lvl9pPr marL="0" marR="0" lvl="8" indent="0" algn="r" rtl="0">
              <a:spcBef>
                <a:spcPts val="0"/>
              </a:spcBef>
              <a:spcAft>
                <a:spcPts val="0"/>
              </a:spcAft>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55"/>
        <p:cNvGrpSpPr/>
        <p:nvPr/>
      </p:nvGrpSpPr>
      <p:grpSpPr>
        <a:xfrm>
          <a:off x="0" y="0"/>
          <a:ext cx="0" cy="0"/>
          <a:chOff x="0" y="0"/>
          <a:chExt cx="0" cy="0"/>
        </a:xfrm>
      </p:grpSpPr>
      <p:sp>
        <p:nvSpPr>
          <p:cNvPr id="156" name="Google Shape;156;p148"/>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1pPr>
            <a:lvl2pPr marR="0" lvl="1"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9pPr>
          </a:lstStyle>
          <a:p>
            <a:endParaRPr/>
          </a:p>
        </p:txBody>
      </p:sp>
      <p:sp>
        <p:nvSpPr>
          <p:cNvPr id="157" name="Google Shape;157;p148"/>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58" name="Google Shape;158;p14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59" name="Google Shape;159;p14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60" name="Google Shape;160;p14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spcAft>
                <a:spcPts val="0"/>
              </a:spcAft>
              <a:buNone/>
              <a:defRPr sz="1200" b="0" i="0" u="none" strike="noStrike" cap="none">
                <a:solidFill>
                  <a:schemeClr val="dk1"/>
                </a:solidFill>
                <a:latin typeface="Calibri"/>
                <a:ea typeface="Calibri"/>
                <a:cs typeface="Calibri"/>
                <a:sym typeface="Calibri"/>
              </a:defRPr>
            </a:lvl1pPr>
            <a:lvl2pPr marL="0" marR="0" lvl="1" indent="0" algn="r" rtl="0">
              <a:spcBef>
                <a:spcPts val="0"/>
              </a:spcBef>
              <a:spcAft>
                <a:spcPts val="0"/>
              </a:spcAft>
              <a:buNone/>
              <a:defRPr sz="1200" b="0" i="0" u="none" strike="noStrike" cap="none">
                <a:solidFill>
                  <a:schemeClr val="dk1"/>
                </a:solidFill>
                <a:latin typeface="Calibri"/>
                <a:ea typeface="Calibri"/>
                <a:cs typeface="Calibri"/>
                <a:sym typeface="Calibri"/>
              </a:defRPr>
            </a:lvl2pPr>
            <a:lvl3pPr marL="0" marR="0" lvl="2" indent="0" algn="r" rtl="0">
              <a:spcBef>
                <a:spcPts val="0"/>
              </a:spcBef>
              <a:spcAft>
                <a:spcPts val="0"/>
              </a:spcAft>
              <a:buNone/>
              <a:defRPr sz="1200" b="0" i="0" u="none" strike="noStrike" cap="none">
                <a:solidFill>
                  <a:schemeClr val="dk1"/>
                </a:solidFill>
                <a:latin typeface="Calibri"/>
                <a:ea typeface="Calibri"/>
                <a:cs typeface="Calibri"/>
                <a:sym typeface="Calibri"/>
              </a:defRPr>
            </a:lvl3pPr>
            <a:lvl4pPr marL="0" marR="0" lvl="3" indent="0" algn="r" rtl="0">
              <a:spcBef>
                <a:spcPts val="0"/>
              </a:spcBef>
              <a:spcAft>
                <a:spcPts val="0"/>
              </a:spcAft>
              <a:buNone/>
              <a:defRPr sz="1200" b="0" i="0" u="none" strike="noStrike" cap="none">
                <a:solidFill>
                  <a:schemeClr val="dk1"/>
                </a:solidFill>
                <a:latin typeface="Calibri"/>
                <a:ea typeface="Calibri"/>
                <a:cs typeface="Calibri"/>
                <a:sym typeface="Calibri"/>
              </a:defRPr>
            </a:lvl4pPr>
            <a:lvl5pPr marL="0" marR="0" lvl="4" indent="0" algn="r" rtl="0">
              <a:spcBef>
                <a:spcPts val="0"/>
              </a:spcBef>
              <a:spcAft>
                <a:spcPts val="0"/>
              </a:spcAft>
              <a:buNone/>
              <a:defRPr sz="1200" b="0" i="0" u="none" strike="noStrike" cap="none">
                <a:solidFill>
                  <a:schemeClr val="dk1"/>
                </a:solidFill>
                <a:latin typeface="Calibri"/>
                <a:ea typeface="Calibri"/>
                <a:cs typeface="Calibri"/>
                <a:sym typeface="Calibri"/>
              </a:defRPr>
            </a:lvl5pPr>
            <a:lvl6pPr marL="0" marR="0" lvl="5" indent="0" algn="r" rtl="0">
              <a:spcBef>
                <a:spcPts val="0"/>
              </a:spcBef>
              <a:spcAft>
                <a:spcPts val="0"/>
              </a:spcAft>
              <a:buNone/>
              <a:defRPr sz="1200" b="0" i="0" u="none" strike="noStrike" cap="none">
                <a:solidFill>
                  <a:schemeClr val="dk1"/>
                </a:solidFill>
                <a:latin typeface="Calibri"/>
                <a:ea typeface="Calibri"/>
                <a:cs typeface="Calibri"/>
                <a:sym typeface="Calibri"/>
              </a:defRPr>
            </a:lvl6pPr>
            <a:lvl7pPr marL="0" marR="0" lvl="6" indent="0" algn="r" rtl="0">
              <a:spcBef>
                <a:spcPts val="0"/>
              </a:spcBef>
              <a:spcAft>
                <a:spcPts val="0"/>
              </a:spcAft>
              <a:buNone/>
              <a:defRPr sz="1200" b="0" i="0" u="none" strike="noStrike" cap="none">
                <a:solidFill>
                  <a:schemeClr val="dk1"/>
                </a:solidFill>
                <a:latin typeface="Calibri"/>
                <a:ea typeface="Calibri"/>
                <a:cs typeface="Calibri"/>
                <a:sym typeface="Calibri"/>
              </a:defRPr>
            </a:lvl7pPr>
            <a:lvl8pPr marL="0" marR="0" lvl="7" indent="0" algn="r" rtl="0">
              <a:spcBef>
                <a:spcPts val="0"/>
              </a:spcBef>
              <a:spcAft>
                <a:spcPts val="0"/>
              </a:spcAft>
              <a:buNone/>
              <a:defRPr sz="1200" b="0" i="0" u="none" strike="noStrike" cap="none">
                <a:solidFill>
                  <a:schemeClr val="dk1"/>
                </a:solidFill>
                <a:latin typeface="Calibri"/>
                <a:ea typeface="Calibri"/>
                <a:cs typeface="Calibri"/>
                <a:sym typeface="Calibri"/>
              </a:defRPr>
            </a:lvl8pPr>
            <a:lvl9pPr marL="0" marR="0" lvl="8" indent="0" algn="r" rtl="0">
              <a:spcBef>
                <a:spcPts val="0"/>
              </a:spcBef>
              <a:spcAft>
                <a:spcPts val="0"/>
              </a:spcAft>
              <a:buNone/>
              <a:defRPr sz="1200" b="0"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0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0.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2.png"/></Relationships>
</file>

<file path=ppt/slides/_rels/slide10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1.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2.png"/></Relationships>
</file>

<file path=ppt/slides/_rels/slide10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2.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2.png"/></Relationships>
</file>

<file path=ppt/slides/_rels/slide10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3.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0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4.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2.png"/></Relationships>
</file>

<file path=ppt/slides/_rels/slide10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5.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2.png"/></Relationships>
</file>

<file path=ppt/slides/_rels/slide10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6.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2.png"/></Relationships>
</file>

<file path=ppt/slides/_rels/slide10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7.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0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8.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0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9.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0.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1.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2.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3.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4.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5.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6.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7.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8.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9.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0.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1.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2.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3.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4.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5.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6.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7.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8.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9.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0.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1.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2.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3.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4.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3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5.xml"/><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13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6.xml"/><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1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7.xml"/><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13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8.xml"/><Relationship Id="rId1" Type="http://schemas.openxmlformats.org/officeDocument/2006/relationships/slideLayout" Target="../slideLayouts/slideLayout12.xml"/><Relationship Id="rId5" Type="http://schemas.openxmlformats.org/officeDocument/2006/relationships/image" Target="../media/image22.png"/><Relationship Id="rId4" Type="http://schemas.openxmlformats.org/officeDocument/2006/relationships/image" Target="../media/image21.jpg"/></Relationships>
</file>

<file path=ppt/slides/_rels/slide13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9.xml"/><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4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0.xml"/><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14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1.xml"/><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14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2.xml"/><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14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3.xml"/><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14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4.xml"/><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14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5.xml"/><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14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6.xml"/><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14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7.xml"/><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14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8.xml"/><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14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9.xml"/><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5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0.xml"/><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15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1.xml"/><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15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2.xml"/><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15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3.xml"/><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15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4.xml"/><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15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5.xml"/><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15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6.xml"/><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15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7.xml"/><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15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8.xml"/><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15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9.xml"/><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6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0.xml"/><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16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1.xml"/><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16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2.xml"/><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16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3.xml"/><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16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4.xml"/><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16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5.xml"/><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16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6.xml"/><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16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7.xml"/><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16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8.xml"/><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16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9.xml"/><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7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0.xml"/><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17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1.xml"/><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17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2.xml"/><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17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3.xml"/><Relationship Id="rId1" Type="http://schemas.openxmlformats.org/officeDocument/2006/relationships/slideLayout" Target="../slideLayouts/slideLayout23.xml"/><Relationship Id="rId4" Type="http://schemas.openxmlformats.org/officeDocument/2006/relationships/image" Target="../media/image5.png"/></Relationships>
</file>

<file path=ppt/slides/_rels/slide17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4.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5.png"/></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5.png"/></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5.png"/></Relationships>
</file>

<file path=ppt/slides/_rels/slide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5.png"/></Relationships>
</file>

<file path=ppt/slides/_rels/slide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5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5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5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5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5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6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6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1.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6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6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6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6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6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6.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6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7.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6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8.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6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9.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7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0.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7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1.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7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2.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7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3.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7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4.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7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5.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7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6.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7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7.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7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8.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7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9.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8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0.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8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1.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8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2.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8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3.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8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4.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8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5.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8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6.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8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7.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8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8.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8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9.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9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0.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9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1.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9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2.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2.png"/></Relationships>
</file>

<file path=ppt/slides/_rels/slide9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3.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2.png"/></Relationships>
</file>

<file path=ppt/slides/_rels/slide9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4.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2.png"/></Relationships>
</file>

<file path=ppt/slides/_rels/slide9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5.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2.png"/></Relationships>
</file>

<file path=ppt/slides/_rels/slide9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6.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2.png"/></Relationships>
</file>

<file path=ppt/slides/_rels/slide9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7.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9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8.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2.png"/></Relationships>
</file>

<file path=ppt/slides/_rels/slide9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9.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pic>
        <p:nvPicPr>
          <p:cNvPr id="234" name="Google Shape;234;p1" descr="C:\Users\parul\Desktop\temp.png"/>
          <p:cNvPicPr preferRelativeResize="0"/>
          <p:nvPr/>
        </p:nvPicPr>
        <p:blipFill rotWithShape="1">
          <a:blip r:embed="rId3">
            <a:alphaModFix/>
          </a:blip>
          <a:srcRect/>
          <a:stretch/>
        </p:blipFill>
        <p:spPr>
          <a:xfrm>
            <a:off x="0" y="0"/>
            <a:ext cx="9144000" cy="6900863"/>
          </a:xfrm>
          <a:prstGeom prst="rect">
            <a:avLst/>
          </a:prstGeom>
          <a:noFill/>
          <a:ln>
            <a:noFill/>
          </a:ln>
        </p:spPr>
      </p:pic>
      <p:sp>
        <p:nvSpPr>
          <p:cNvPr id="235" name="Google Shape;235;p1"/>
          <p:cNvSpPr/>
          <p:nvPr/>
        </p:nvSpPr>
        <p:spPr>
          <a:xfrm>
            <a:off x="1143000" y="1473200"/>
            <a:ext cx="6858000" cy="1169988"/>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rgbClr val="000000"/>
              </a:buClr>
              <a:buSzPts val="3500"/>
              <a:buFont typeface="Arial"/>
              <a:buNone/>
            </a:pPr>
            <a:r>
              <a:rPr lang="en-US" sz="3500" b="1" i="0" u="none" strike="noStrike" cap="none" dirty="0">
                <a:solidFill>
                  <a:srgbClr val="000000"/>
                </a:solidFill>
                <a:latin typeface="Calibri"/>
                <a:ea typeface="Calibri"/>
                <a:cs typeface="Calibri"/>
                <a:sym typeface="Calibri"/>
              </a:rPr>
              <a:t>Database Management System</a:t>
            </a:r>
            <a:endParaRPr dirty="0"/>
          </a:p>
          <a:p>
            <a:pPr marL="0" marR="0" lvl="0" indent="0" algn="ctr" rtl="0">
              <a:spcBef>
                <a:spcPts val="0"/>
              </a:spcBef>
              <a:spcAft>
                <a:spcPts val="0"/>
              </a:spcAft>
              <a:buClr>
                <a:srgbClr val="000000"/>
              </a:buClr>
              <a:buSzPts val="3500"/>
              <a:buFont typeface="Arial"/>
              <a:buNone/>
            </a:pPr>
            <a:r>
              <a:rPr lang="en-US" sz="3600" b="1" i="0" u="none" strike="noStrike" baseline="0" dirty="0">
                <a:latin typeface="Arial" panose="020B0604020202020204" pitchFamily="34" charset="0"/>
              </a:rPr>
              <a:t>203105260</a:t>
            </a:r>
            <a:endParaRPr sz="3500" b="1" i="0" u="none" strike="noStrike" cap="none" dirty="0">
              <a:solidFill>
                <a:srgbClr val="000000"/>
              </a:solidFill>
              <a:latin typeface="Calibri"/>
              <a:ea typeface="Calibri"/>
              <a:cs typeface="Calibri"/>
              <a:sym typeface="Calibri"/>
            </a:endParaRPr>
          </a:p>
        </p:txBody>
      </p:sp>
      <p:sp>
        <p:nvSpPr>
          <p:cNvPr id="236" name="Google Shape;236;p1"/>
          <p:cNvSpPr/>
          <p:nvPr/>
        </p:nvSpPr>
        <p:spPr>
          <a:xfrm>
            <a:off x="1489075" y="2624138"/>
            <a:ext cx="6089650" cy="935037"/>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rgbClr val="000000"/>
              </a:buClr>
              <a:buSzPts val="2200"/>
              <a:buFont typeface="Arial"/>
              <a:buNone/>
            </a:pPr>
            <a:r>
              <a:rPr lang="en-US" sz="2200" b="1" i="0" u="none" strike="noStrike" cap="none" dirty="0">
                <a:solidFill>
                  <a:srgbClr val="000000"/>
                </a:solidFill>
                <a:latin typeface="Calibri"/>
                <a:ea typeface="Calibri"/>
                <a:cs typeface="Calibri"/>
                <a:sym typeface="Calibri"/>
              </a:rPr>
              <a:t>Prof. </a:t>
            </a:r>
            <a:r>
              <a:rPr lang="en-US" sz="2200" b="1" dirty="0">
                <a:latin typeface="Calibri"/>
                <a:ea typeface="Calibri"/>
                <a:cs typeface="Calibri"/>
                <a:sym typeface="Calibri"/>
              </a:rPr>
              <a:t>Shaikh Amin F., </a:t>
            </a:r>
            <a:r>
              <a:rPr lang="en-US" sz="2200" b="0" i="0" u="none" strike="noStrike" cap="none" dirty="0">
                <a:solidFill>
                  <a:srgbClr val="000000"/>
                </a:solidFill>
                <a:latin typeface="Calibri"/>
                <a:ea typeface="Calibri"/>
                <a:cs typeface="Calibri"/>
                <a:sym typeface="Calibri"/>
              </a:rPr>
              <a:t>Assistant Professor</a:t>
            </a:r>
            <a:endParaRPr dirty="0"/>
          </a:p>
          <a:p>
            <a:pPr marL="0" marR="0" lvl="0" indent="0" algn="ctr" rtl="0">
              <a:spcBef>
                <a:spcPts val="0"/>
              </a:spcBef>
              <a:spcAft>
                <a:spcPts val="0"/>
              </a:spcAft>
              <a:buClr>
                <a:srgbClr val="000000"/>
              </a:buClr>
              <a:buSzPts val="2200"/>
              <a:buFont typeface="Arial"/>
              <a:buNone/>
            </a:pPr>
            <a:r>
              <a:rPr lang="en-US" sz="2200" b="0" i="0" u="none" strike="noStrike" cap="none" dirty="0">
                <a:solidFill>
                  <a:srgbClr val="000000"/>
                </a:solidFill>
                <a:latin typeface="Calibri"/>
                <a:ea typeface="Calibri"/>
                <a:cs typeface="Calibri"/>
                <a:sym typeface="Calibri"/>
              </a:rPr>
              <a:t>Computer Science and Engineering, PIET.</a:t>
            </a:r>
            <a:endParaRPr sz="2200" b="0" i="0" u="none" strike="noStrike" cap="none" dirty="0">
              <a:solidFill>
                <a:srgbClr val="000000"/>
              </a:solidFill>
              <a:latin typeface="Calibri"/>
              <a:ea typeface="Calibri"/>
              <a:cs typeface="Calibri"/>
              <a:sym typeface="Calibri"/>
            </a:endParaRPr>
          </a:p>
        </p:txBody>
      </p:sp>
      <p:pic>
        <p:nvPicPr>
          <p:cNvPr id="237" name="Google Shape;237;p1" descr="C:\Users\parul\Desktop\Registered Logosd.png"/>
          <p:cNvPicPr preferRelativeResize="0"/>
          <p:nvPr/>
        </p:nvPicPr>
        <p:blipFill rotWithShape="1">
          <a:blip r:embed="rId4">
            <a:alphaModFix/>
          </a:blip>
          <a:srcRect/>
          <a:stretch/>
        </p:blipFill>
        <p:spPr>
          <a:xfrm>
            <a:off x="3381375" y="500063"/>
            <a:ext cx="2381250" cy="628650"/>
          </a:xfrm>
          <a:prstGeom prst="rect">
            <a:avLst/>
          </a:prstGeom>
          <a:noFill/>
          <a:ln>
            <a:noFill/>
          </a:ln>
        </p:spPr>
      </p:pic>
      <p:grpSp>
        <p:nvGrpSpPr>
          <p:cNvPr id="238" name="Google Shape;238;p1"/>
          <p:cNvGrpSpPr/>
          <p:nvPr/>
        </p:nvGrpSpPr>
        <p:grpSpPr>
          <a:xfrm>
            <a:off x="1417638" y="2554288"/>
            <a:ext cx="6308725" cy="95250"/>
            <a:chOff x="1428728" y="2571744"/>
            <a:chExt cx="6309404" cy="94298"/>
          </a:xfrm>
        </p:grpSpPr>
        <p:cxnSp>
          <p:nvCxnSpPr>
            <p:cNvPr id="239" name="Google Shape;239;p1"/>
            <p:cNvCxnSpPr/>
            <p:nvPr/>
          </p:nvCxnSpPr>
          <p:spPr>
            <a:xfrm>
              <a:off x="1428728" y="2618094"/>
              <a:ext cx="6287177" cy="1598"/>
            </a:xfrm>
            <a:prstGeom prst="straightConnector1">
              <a:avLst/>
            </a:prstGeom>
            <a:noFill/>
            <a:ln w="9525" cap="flat" cmpd="sng">
              <a:solidFill>
                <a:srgbClr val="000000"/>
              </a:solidFill>
              <a:prstDash val="solid"/>
              <a:round/>
              <a:headEnd type="none" w="med" len="med"/>
              <a:tailEnd type="none" w="med" len="med"/>
            </a:ln>
          </p:spPr>
        </p:cxnSp>
        <p:sp>
          <p:nvSpPr>
            <p:cNvPr id="240" name="Google Shape;240;p1"/>
            <p:cNvSpPr/>
            <p:nvPr/>
          </p:nvSpPr>
          <p:spPr>
            <a:xfrm rot="10800000">
              <a:off x="1428728" y="2571744"/>
              <a:ext cx="93672" cy="94298"/>
            </a:xfrm>
            <a:prstGeom prst="ellipse">
              <a:avLst/>
            </a:prstGeom>
            <a:solidFill>
              <a:srgbClr val="00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
          <p:nvSpPr>
            <p:cNvPr id="241" name="Google Shape;241;p1"/>
            <p:cNvSpPr/>
            <p:nvPr/>
          </p:nvSpPr>
          <p:spPr>
            <a:xfrm rot="10800000">
              <a:off x="7644459" y="2571744"/>
              <a:ext cx="93673" cy="94298"/>
            </a:xfrm>
            <a:prstGeom prst="ellipse">
              <a:avLst/>
            </a:prstGeom>
            <a:solidFill>
              <a:srgbClr val="00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grpSp>
      <p:pic>
        <p:nvPicPr>
          <p:cNvPr id="242" name="Google Shape;242;p1"/>
          <p:cNvPicPr preferRelativeResize="0"/>
          <p:nvPr/>
        </p:nvPicPr>
        <p:blipFill rotWithShape="1">
          <a:blip r:embed="rId5">
            <a:alphaModFix/>
          </a:blip>
          <a:srcRect/>
          <a:stretch/>
        </p:blipFill>
        <p:spPr>
          <a:xfrm>
            <a:off x="8318500" y="6032500"/>
            <a:ext cx="609600" cy="6096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pic>
        <p:nvPicPr>
          <p:cNvPr id="256" name="Google Shape;256;p3" descr="C:\Users\parul\Desktop\Digital Learning Content.png"/>
          <p:cNvPicPr preferRelativeResize="0"/>
          <p:nvPr/>
        </p:nvPicPr>
        <p:blipFill rotWithShape="1">
          <a:blip r:embed="rId3">
            <a:alphaModFix/>
          </a:blip>
          <a:srcRect/>
          <a:stretch/>
        </p:blipFill>
        <p:spPr>
          <a:xfrm>
            <a:off x="0" y="-50800"/>
            <a:ext cx="9144000" cy="6900863"/>
          </a:xfrm>
          <a:prstGeom prst="rect">
            <a:avLst/>
          </a:prstGeom>
          <a:noFill/>
          <a:ln>
            <a:noFill/>
          </a:ln>
        </p:spPr>
      </p:pic>
      <p:pic>
        <p:nvPicPr>
          <p:cNvPr id="257" name="Google Shape;257;p3" descr="C:\Users\parul\Desktop\Untitled-1.png"/>
          <p:cNvPicPr preferRelativeResize="0"/>
          <p:nvPr/>
        </p:nvPicPr>
        <p:blipFill rotWithShape="1">
          <a:blip r:embed="rId4">
            <a:alphaModFix/>
          </a:blip>
          <a:srcRect/>
          <a:stretch/>
        </p:blipFill>
        <p:spPr>
          <a:xfrm>
            <a:off x="1857375" y="3071813"/>
            <a:ext cx="5430838" cy="2803525"/>
          </a:xfrm>
          <a:prstGeom prst="rect">
            <a:avLst/>
          </a:prstGeom>
          <a:noFill/>
          <a:ln>
            <a:noFill/>
          </a:ln>
        </p:spPr>
      </p:pic>
      <p:sp>
        <p:nvSpPr>
          <p:cNvPr id="258" name="Google Shape;258;p3"/>
          <p:cNvSpPr txBox="1"/>
          <p:nvPr/>
        </p:nvSpPr>
        <p:spPr>
          <a:xfrm>
            <a:off x="0" y="2387600"/>
            <a:ext cx="9144000" cy="4524275"/>
          </a:xfrm>
          <a:prstGeom prst="rect">
            <a:avLst/>
          </a:prstGeom>
          <a:noFill/>
          <a:ln>
            <a:noFill/>
          </a:ln>
        </p:spPr>
        <p:txBody>
          <a:bodyPr spcFirstLastPara="1" wrap="square" lIns="91425" tIns="45700" rIns="91425" bIns="45700" anchor="t" anchorCtr="0">
            <a:spAutoFit/>
          </a:bodyPr>
          <a:lstStyle/>
          <a:p>
            <a:pPr marL="342900" marR="0" lvl="0" indent="-342900" algn="l" rtl="0">
              <a:lnSpc>
                <a:spcPct val="150000"/>
              </a:lnSpc>
              <a:spcBef>
                <a:spcPts val="0"/>
              </a:spcBef>
              <a:spcAft>
                <a:spcPts val="0"/>
              </a:spcAft>
              <a:buClr>
                <a:schemeClr val="dk1"/>
              </a:buClr>
              <a:buSzPts val="2000"/>
              <a:buFont typeface="Arial"/>
              <a:buChar char="•"/>
            </a:pPr>
            <a:r>
              <a:rPr lang="en-US" sz="2400" b="0" i="0" u="none" strike="noStrike" cap="none" dirty="0">
                <a:solidFill>
                  <a:schemeClr val="dk1"/>
                </a:solidFill>
                <a:latin typeface="Calibri"/>
                <a:ea typeface="Calibri"/>
                <a:cs typeface="Calibri"/>
                <a:sym typeface="Calibri"/>
              </a:rPr>
              <a:t>On the basis of concept of set theory, operations can also be categorized as:</a:t>
            </a:r>
          </a:p>
          <a:p>
            <a:pPr marL="342900" marR="0" lvl="0" indent="-342900" algn="l" rtl="0">
              <a:lnSpc>
                <a:spcPct val="150000"/>
              </a:lnSpc>
              <a:spcBef>
                <a:spcPts val="0"/>
              </a:spcBef>
              <a:spcAft>
                <a:spcPts val="0"/>
              </a:spcAft>
              <a:buClr>
                <a:schemeClr val="dk1"/>
              </a:buClr>
              <a:buSzPts val="2000"/>
              <a:buFont typeface="Arial"/>
              <a:buChar char="•"/>
            </a:pPr>
            <a:r>
              <a:rPr lang="en-US" sz="2400" b="1" i="0" u="sng" strike="noStrike" cap="none" dirty="0">
                <a:solidFill>
                  <a:schemeClr val="dk1"/>
                </a:solidFill>
                <a:latin typeface="Calibri"/>
                <a:ea typeface="Calibri"/>
                <a:cs typeface="Calibri"/>
                <a:sym typeface="Calibri"/>
              </a:rPr>
              <a:t>Set-theoretic Operations</a:t>
            </a:r>
            <a:r>
              <a:rPr lang="en-US" sz="2400" b="0" i="0" u="none" strike="noStrike" cap="none" dirty="0">
                <a:solidFill>
                  <a:schemeClr val="dk1"/>
                </a:solidFill>
                <a:latin typeface="Calibri"/>
                <a:ea typeface="Calibri"/>
                <a:cs typeface="Calibri"/>
                <a:sym typeface="Calibri"/>
              </a:rPr>
              <a:t>:</a:t>
            </a:r>
          </a:p>
          <a:p>
            <a:pPr marL="342900" marR="0" lvl="0" indent="-342900" algn="l" rtl="0">
              <a:lnSpc>
                <a:spcPct val="150000"/>
              </a:lnSpc>
              <a:spcBef>
                <a:spcPts val="0"/>
              </a:spcBef>
              <a:spcAft>
                <a:spcPts val="0"/>
              </a:spcAft>
              <a:buClr>
                <a:schemeClr val="dk1"/>
              </a:buClr>
              <a:buSzPts val="2000"/>
              <a:buFont typeface="Arial"/>
              <a:buChar char="•"/>
            </a:pPr>
            <a:r>
              <a:rPr lang="en-US" sz="2400" b="0" i="0" u="none" strike="noStrike" cap="none" dirty="0">
                <a:solidFill>
                  <a:schemeClr val="dk1"/>
                </a:solidFill>
                <a:latin typeface="Calibri"/>
                <a:ea typeface="Calibri"/>
                <a:cs typeface="Calibri"/>
                <a:sym typeface="Calibri"/>
              </a:rPr>
              <a:t>Considers that, relations are essentially set of rows.</a:t>
            </a:r>
          </a:p>
          <a:p>
            <a:pPr marL="342900" marR="0" lvl="0" indent="-342900" algn="l" rtl="0">
              <a:lnSpc>
                <a:spcPct val="150000"/>
              </a:lnSpc>
              <a:spcBef>
                <a:spcPts val="0"/>
              </a:spcBef>
              <a:spcAft>
                <a:spcPts val="0"/>
              </a:spcAft>
              <a:buClr>
                <a:schemeClr val="dk1"/>
              </a:buClr>
              <a:buSzPts val="2000"/>
              <a:buFont typeface="Arial"/>
              <a:buChar char="•"/>
            </a:pPr>
            <a:r>
              <a:rPr lang="en-US" sz="2400" b="0" i="0" u="none" strike="noStrike" cap="none" dirty="0">
                <a:solidFill>
                  <a:schemeClr val="dk1"/>
                </a:solidFill>
                <a:latin typeface="Calibri"/>
                <a:ea typeface="Calibri"/>
                <a:cs typeface="Calibri"/>
                <a:sym typeface="Calibri"/>
              </a:rPr>
              <a:t>Example: Union, Cartesian Product etc.</a:t>
            </a:r>
          </a:p>
          <a:p>
            <a:pPr marL="342900" marR="0" lvl="0" indent="-342900" algn="l" rtl="0">
              <a:lnSpc>
                <a:spcPct val="150000"/>
              </a:lnSpc>
              <a:spcBef>
                <a:spcPts val="0"/>
              </a:spcBef>
              <a:spcAft>
                <a:spcPts val="0"/>
              </a:spcAft>
              <a:buClr>
                <a:schemeClr val="dk1"/>
              </a:buClr>
              <a:buSzPts val="2000"/>
              <a:buFont typeface="Arial"/>
              <a:buChar char="•"/>
            </a:pPr>
            <a:r>
              <a:rPr lang="en-US" sz="2400" b="1" i="0" u="sng" strike="noStrike" cap="none" dirty="0">
                <a:solidFill>
                  <a:schemeClr val="dk1"/>
                </a:solidFill>
                <a:latin typeface="Calibri"/>
                <a:ea typeface="Calibri"/>
                <a:cs typeface="Calibri"/>
                <a:sym typeface="Calibri"/>
              </a:rPr>
              <a:t>Native relational Operations:</a:t>
            </a:r>
          </a:p>
          <a:p>
            <a:pPr marL="342900" marR="0" lvl="0" indent="-342900" algn="l" rtl="0">
              <a:lnSpc>
                <a:spcPct val="150000"/>
              </a:lnSpc>
              <a:spcBef>
                <a:spcPts val="0"/>
              </a:spcBef>
              <a:spcAft>
                <a:spcPts val="0"/>
              </a:spcAft>
              <a:buClr>
                <a:schemeClr val="dk1"/>
              </a:buClr>
              <a:buSzPts val="2000"/>
              <a:buFont typeface="Arial"/>
              <a:buChar char="•"/>
            </a:pPr>
            <a:r>
              <a:rPr lang="en-US" sz="2400" b="0" i="0" u="none" strike="noStrike" cap="none" dirty="0">
                <a:solidFill>
                  <a:schemeClr val="dk1"/>
                </a:solidFill>
                <a:latin typeface="Calibri"/>
                <a:ea typeface="Calibri"/>
                <a:cs typeface="Calibri"/>
                <a:sym typeface="Calibri"/>
              </a:rPr>
              <a:t>Focus on structure of rows</a:t>
            </a:r>
          </a:p>
          <a:p>
            <a:pPr marL="342900" marR="0" lvl="0" indent="-342900" algn="l" rtl="0">
              <a:lnSpc>
                <a:spcPct val="150000"/>
              </a:lnSpc>
              <a:spcBef>
                <a:spcPts val="0"/>
              </a:spcBef>
              <a:spcAft>
                <a:spcPts val="0"/>
              </a:spcAft>
              <a:buClr>
                <a:schemeClr val="dk1"/>
              </a:buClr>
              <a:buSzPts val="2000"/>
              <a:buFont typeface="Arial"/>
              <a:buChar char="•"/>
            </a:pPr>
            <a:r>
              <a:rPr lang="en-US" sz="2400" b="0" i="0" u="none" strike="noStrike" cap="none" dirty="0">
                <a:solidFill>
                  <a:schemeClr val="dk1"/>
                </a:solidFill>
                <a:latin typeface="Calibri"/>
                <a:ea typeface="Calibri"/>
                <a:cs typeface="Calibri"/>
                <a:sym typeface="Calibri"/>
              </a:rPr>
              <a:t>Example: Select, Project, Natural Join etc.</a:t>
            </a:r>
          </a:p>
        </p:txBody>
      </p:sp>
      <p:sp>
        <p:nvSpPr>
          <p:cNvPr id="259" name="Google Shape;259;p3"/>
          <p:cNvSpPr/>
          <p:nvPr/>
        </p:nvSpPr>
        <p:spPr>
          <a:xfrm>
            <a:off x="0" y="1643063"/>
            <a:ext cx="9144000" cy="642937"/>
          </a:xfrm>
          <a:prstGeom prst="rect">
            <a:avLst/>
          </a:prstGeom>
          <a:solidFill>
            <a:srgbClr val="1F497D"/>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
        <p:nvSpPr>
          <p:cNvPr id="260" name="Google Shape;260;p3"/>
          <p:cNvSpPr/>
          <p:nvPr/>
        </p:nvSpPr>
        <p:spPr>
          <a:xfrm>
            <a:off x="190500" y="1687513"/>
            <a:ext cx="8763000" cy="55403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lt1"/>
              </a:buClr>
              <a:buSzPts val="3000"/>
              <a:buFont typeface="Arial"/>
              <a:buNone/>
            </a:pPr>
            <a:r>
              <a:rPr lang="en-US" sz="3000" b="1" i="0" u="none" strike="noStrike" cap="none" dirty="0">
                <a:solidFill>
                  <a:schemeClr val="lt1"/>
                </a:solidFill>
                <a:latin typeface="Calibri"/>
                <a:ea typeface="Calibri"/>
                <a:cs typeface="Calibri"/>
                <a:sym typeface="Calibri"/>
              </a:rPr>
              <a:t>Relational Algebra:</a:t>
            </a:r>
          </a:p>
        </p:txBody>
      </p:sp>
      <p:sp>
        <p:nvSpPr>
          <p:cNvPr id="261" name="Google Shape;261;p3"/>
          <p:cNvSpPr/>
          <p:nvPr/>
        </p:nvSpPr>
        <p:spPr>
          <a:xfrm>
            <a:off x="6643688" y="6073775"/>
            <a:ext cx="1111250" cy="215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800"/>
              <a:buFont typeface="Arial"/>
              <a:buNone/>
            </a:pPr>
            <a:endParaRPr sz="800" b="0" i="0" u="none" strike="noStrike" cap="none">
              <a:solidFill>
                <a:schemeClr val="dk1"/>
              </a:solidFill>
              <a:latin typeface="Calibri"/>
              <a:ea typeface="Calibri"/>
              <a:cs typeface="Calibri"/>
              <a:sym typeface="Calibri"/>
            </a:endParaRPr>
          </a:p>
        </p:txBody>
      </p:sp>
      <p:sp>
        <p:nvSpPr>
          <p:cNvPr id="262" name="Google Shape;262;p3"/>
          <p:cNvSpPr/>
          <p:nvPr/>
        </p:nvSpPr>
        <p:spPr>
          <a:xfrm flipH="1">
            <a:off x="6564313" y="6072188"/>
            <a:ext cx="46037" cy="214312"/>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58570206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1181"/>
        <p:cNvGrpSpPr/>
        <p:nvPr/>
      </p:nvGrpSpPr>
      <p:grpSpPr>
        <a:xfrm>
          <a:off x="0" y="0"/>
          <a:ext cx="0" cy="0"/>
          <a:chOff x="0" y="0"/>
          <a:chExt cx="0" cy="0"/>
        </a:xfrm>
      </p:grpSpPr>
      <p:pic>
        <p:nvPicPr>
          <p:cNvPr id="1182" name="Google Shape;1182;p68" descr="C:\Users\parul\Desktop\Digital Learning Content.png"/>
          <p:cNvPicPr preferRelativeResize="0"/>
          <p:nvPr/>
        </p:nvPicPr>
        <p:blipFill rotWithShape="1">
          <a:blip r:embed="rId3">
            <a:alphaModFix/>
          </a:blip>
          <a:srcRect/>
          <a:stretch/>
        </p:blipFill>
        <p:spPr>
          <a:xfrm>
            <a:off x="0" y="0"/>
            <a:ext cx="9144000" cy="6900863"/>
          </a:xfrm>
          <a:prstGeom prst="rect">
            <a:avLst/>
          </a:prstGeom>
          <a:noFill/>
          <a:ln>
            <a:noFill/>
          </a:ln>
        </p:spPr>
      </p:pic>
      <p:sp>
        <p:nvSpPr>
          <p:cNvPr id="1183" name="Google Shape;1183;p68"/>
          <p:cNvSpPr/>
          <p:nvPr/>
        </p:nvSpPr>
        <p:spPr>
          <a:xfrm>
            <a:off x="0" y="1643063"/>
            <a:ext cx="9144000" cy="642937"/>
          </a:xfrm>
          <a:prstGeom prst="rect">
            <a:avLst/>
          </a:prstGeom>
          <a:solidFill>
            <a:srgbClr val="1F497D"/>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FFFFFF"/>
              </a:buClr>
              <a:buSzPts val="3000"/>
              <a:buFont typeface="Arial"/>
              <a:buNone/>
            </a:pPr>
            <a:r>
              <a:rPr lang="en-US" sz="3000" b="1" i="0" u="none" strike="noStrike" cap="none">
                <a:solidFill>
                  <a:srgbClr val="FFFFFF"/>
                </a:solidFill>
                <a:latin typeface="Calibri"/>
                <a:ea typeface="Calibri"/>
                <a:cs typeface="Calibri"/>
                <a:sym typeface="Calibri"/>
              </a:rPr>
              <a:t>Normalization:</a:t>
            </a:r>
            <a:endParaRPr/>
          </a:p>
        </p:txBody>
      </p:sp>
      <p:sp>
        <p:nvSpPr>
          <p:cNvPr id="1184" name="Google Shape;1184;p68"/>
          <p:cNvSpPr/>
          <p:nvPr/>
        </p:nvSpPr>
        <p:spPr>
          <a:xfrm>
            <a:off x="190500" y="1687513"/>
            <a:ext cx="8763000" cy="55403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3000"/>
              <a:buFont typeface="Arial"/>
              <a:buNone/>
            </a:pPr>
            <a:endParaRPr sz="3000" b="1" i="0" u="none" strike="noStrike" cap="none">
              <a:solidFill>
                <a:srgbClr val="FFFFFF"/>
              </a:solidFill>
              <a:latin typeface="Calibri"/>
              <a:ea typeface="Calibri"/>
              <a:cs typeface="Calibri"/>
              <a:sym typeface="Calibri"/>
            </a:endParaRPr>
          </a:p>
        </p:txBody>
      </p:sp>
      <p:sp>
        <p:nvSpPr>
          <p:cNvPr id="1185" name="Google Shape;1185;p68"/>
          <p:cNvSpPr/>
          <p:nvPr/>
        </p:nvSpPr>
        <p:spPr>
          <a:xfrm flipH="1">
            <a:off x="6564313" y="6072188"/>
            <a:ext cx="46037" cy="214312"/>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Arial"/>
              <a:buNone/>
            </a:pPr>
            <a:endParaRPr sz="1800" b="0" i="0" u="none" strike="noStrike" cap="none">
              <a:solidFill>
                <a:srgbClr val="000000"/>
              </a:solidFill>
              <a:latin typeface="Arial"/>
              <a:ea typeface="Arial"/>
              <a:cs typeface="Arial"/>
              <a:sym typeface="Arial"/>
            </a:endParaRPr>
          </a:p>
        </p:txBody>
      </p:sp>
      <p:pic>
        <p:nvPicPr>
          <p:cNvPr id="1186" name="Google Shape;1186;p68" descr="C:\Users\parul\Desktop\Untitled-1.png"/>
          <p:cNvPicPr preferRelativeResize="0"/>
          <p:nvPr/>
        </p:nvPicPr>
        <p:blipFill rotWithShape="1">
          <a:blip r:embed="rId4">
            <a:alphaModFix/>
          </a:blip>
          <a:srcRect/>
          <a:stretch/>
        </p:blipFill>
        <p:spPr>
          <a:xfrm>
            <a:off x="1857375" y="3071813"/>
            <a:ext cx="5430838" cy="2803525"/>
          </a:xfrm>
          <a:prstGeom prst="rect">
            <a:avLst/>
          </a:prstGeom>
          <a:noFill/>
          <a:ln>
            <a:noFill/>
          </a:ln>
        </p:spPr>
      </p:pic>
      <p:sp>
        <p:nvSpPr>
          <p:cNvPr id="1187" name="Google Shape;1187;p68"/>
          <p:cNvSpPr txBox="1"/>
          <p:nvPr/>
        </p:nvSpPr>
        <p:spPr>
          <a:xfrm>
            <a:off x="190500" y="2492375"/>
            <a:ext cx="8763000" cy="5133975"/>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2200" b="1" i="0" u="none" strike="noStrike" cap="none">
                <a:solidFill>
                  <a:srgbClr val="000000"/>
                </a:solidFill>
                <a:latin typeface="Calibri"/>
                <a:ea typeface="Calibri"/>
                <a:cs typeface="Calibri"/>
                <a:sym typeface="Calibri"/>
              </a:rPr>
              <a:t>3NF Example:</a:t>
            </a:r>
            <a:endParaRPr/>
          </a:p>
          <a:p>
            <a:pPr marL="0" marR="0" lvl="0" indent="0" algn="just" rtl="0">
              <a:spcBef>
                <a:spcPts val="0"/>
              </a:spcBef>
              <a:spcAft>
                <a:spcPts val="0"/>
              </a:spcAft>
              <a:buNone/>
            </a:pPr>
            <a:endParaRPr sz="2200" b="1" i="0" u="none" strike="noStrike" cap="none">
              <a:solidFill>
                <a:srgbClr val="000000"/>
              </a:solidFill>
              <a:latin typeface="Calibri"/>
              <a:ea typeface="Calibri"/>
              <a:cs typeface="Calibri"/>
              <a:sym typeface="Calibri"/>
            </a:endParaRPr>
          </a:p>
          <a:p>
            <a:pPr marL="0" marR="0" lvl="0" indent="0" algn="just" rtl="0">
              <a:spcBef>
                <a:spcPts val="0"/>
              </a:spcBef>
              <a:spcAft>
                <a:spcPts val="0"/>
              </a:spcAft>
              <a:buNone/>
            </a:pPr>
            <a:endParaRPr sz="2200" b="1" i="0" u="none" strike="noStrike" cap="none">
              <a:solidFill>
                <a:srgbClr val="000000"/>
              </a:solidFill>
              <a:latin typeface="Calibri"/>
              <a:ea typeface="Calibri"/>
              <a:cs typeface="Calibri"/>
              <a:sym typeface="Calibri"/>
            </a:endParaRPr>
          </a:p>
          <a:p>
            <a:pPr marL="0" marR="0" lvl="0" indent="0" algn="just" rtl="0">
              <a:spcBef>
                <a:spcPts val="0"/>
              </a:spcBef>
              <a:spcAft>
                <a:spcPts val="0"/>
              </a:spcAft>
              <a:buNone/>
            </a:pPr>
            <a:endParaRPr sz="2200" b="1" i="0" u="none" strike="noStrike" cap="none">
              <a:solidFill>
                <a:srgbClr val="000000"/>
              </a:solidFill>
              <a:latin typeface="Calibri"/>
              <a:ea typeface="Calibri"/>
              <a:cs typeface="Calibri"/>
              <a:sym typeface="Calibri"/>
            </a:endParaRPr>
          </a:p>
          <a:p>
            <a:pPr marL="0" marR="0" lvl="0" indent="0" algn="just" rtl="0">
              <a:spcBef>
                <a:spcPts val="0"/>
              </a:spcBef>
              <a:spcAft>
                <a:spcPts val="0"/>
              </a:spcAft>
              <a:buNone/>
            </a:pPr>
            <a:endParaRPr sz="2200" b="1" i="0" u="none" strike="noStrike" cap="none">
              <a:solidFill>
                <a:srgbClr val="000000"/>
              </a:solidFill>
              <a:latin typeface="Calibri"/>
              <a:ea typeface="Calibri"/>
              <a:cs typeface="Calibri"/>
              <a:sym typeface="Calibri"/>
            </a:endParaRPr>
          </a:p>
          <a:p>
            <a:pPr marL="0" marR="0" lvl="0" indent="0" algn="just" rtl="0">
              <a:lnSpc>
                <a:spcPct val="70000"/>
              </a:lnSpc>
              <a:spcBef>
                <a:spcPts val="1000"/>
              </a:spcBef>
              <a:spcAft>
                <a:spcPts val="0"/>
              </a:spcAft>
              <a:buNone/>
            </a:pPr>
            <a:endParaRPr sz="2200" b="0" i="0" u="none" strike="noStrike" cap="none">
              <a:solidFill>
                <a:srgbClr val="000000"/>
              </a:solidFill>
              <a:latin typeface="Calibri"/>
              <a:ea typeface="Calibri"/>
              <a:cs typeface="Calibri"/>
              <a:sym typeface="Calibri"/>
            </a:endParaRPr>
          </a:p>
          <a:p>
            <a:pPr marL="0" marR="0" lvl="0" indent="0" algn="just" rtl="0">
              <a:lnSpc>
                <a:spcPct val="70000"/>
              </a:lnSpc>
              <a:spcBef>
                <a:spcPts val="1000"/>
              </a:spcBef>
              <a:spcAft>
                <a:spcPts val="0"/>
              </a:spcAft>
              <a:buNone/>
            </a:pPr>
            <a:endParaRPr sz="2200" b="0" i="0" u="none" strike="noStrike" cap="none">
              <a:solidFill>
                <a:schemeClr val="dk1"/>
              </a:solidFill>
              <a:latin typeface="Calibri"/>
              <a:ea typeface="Calibri"/>
              <a:cs typeface="Calibri"/>
              <a:sym typeface="Calibri"/>
            </a:endParaRPr>
          </a:p>
          <a:p>
            <a:pPr marL="0" marR="0" lvl="0" indent="0" algn="just" rtl="0">
              <a:lnSpc>
                <a:spcPct val="90000"/>
              </a:lnSpc>
              <a:spcBef>
                <a:spcPts val="1000"/>
              </a:spcBef>
              <a:spcAft>
                <a:spcPts val="0"/>
              </a:spcAft>
              <a:buNone/>
            </a:pPr>
            <a:r>
              <a:rPr lang="en-US" sz="2200" b="1" i="0" u="none" strike="noStrike" cap="none">
                <a:solidFill>
                  <a:schemeClr val="dk1"/>
                </a:solidFill>
                <a:latin typeface="Calibri"/>
                <a:ea typeface="Calibri"/>
                <a:cs typeface="Calibri"/>
                <a:sym typeface="Calibri"/>
              </a:rPr>
              <a:t>Problem:</a:t>
            </a:r>
            <a:endParaRPr/>
          </a:p>
          <a:p>
            <a:pPr marL="342900" marR="0" lvl="0" indent="-342900" algn="just" rtl="0">
              <a:lnSpc>
                <a:spcPct val="90000"/>
              </a:lnSpc>
              <a:spcBef>
                <a:spcPts val="1000"/>
              </a:spcBef>
              <a:spcAft>
                <a:spcPts val="0"/>
              </a:spcAft>
              <a:buClr>
                <a:schemeClr val="dk1"/>
              </a:buClr>
              <a:buSzPts val="2400"/>
              <a:buFont typeface="Arial"/>
              <a:buChar char="•"/>
            </a:pPr>
            <a:r>
              <a:rPr lang="en-US" sz="2200" b="0" i="0" u="none" strike="noStrike" cap="none">
                <a:solidFill>
                  <a:schemeClr val="dk1"/>
                </a:solidFill>
                <a:latin typeface="Calibri"/>
                <a:ea typeface="Calibri"/>
                <a:cs typeface="Calibri"/>
                <a:sym typeface="Calibri"/>
              </a:rPr>
              <a:t>Transitively dependency results in data redundancy.</a:t>
            </a:r>
            <a:endParaRPr/>
          </a:p>
          <a:p>
            <a:pPr marL="342900" marR="0" lvl="0" indent="-342900" algn="just" rtl="0">
              <a:lnSpc>
                <a:spcPct val="90000"/>
              </a:lnSpc>
              <a:spcBef>
                <a:spcPts val="1000"/>
              </a:spcBef>
              <a:spcAft>
                <a:spcPts val="0"/>
              </a:spcAft>
              <a:buClr>
                <a:schemeClr val="dk1"/>
              </a:buClr>
              <a:buSzPts val="2400"/>
              <a:buFont typeface="Arial"/>
              <a:buChar char="•"/>
            </a:pPr>
            <a:r>
              <a:rPr lang="en-US" sz="2200" b="0" i="0" u="none" strike="noStrike" cap="none">
                <a:solidFill>
                  <a:schemeClr val="dk1"/>
                </a:solidFill>
                <a:latin typeface="Calibri"/>
                <a:ea typeface="Calibri"/>
                <a:cs typeface="Calibri"/>
                <a:sym typeface="Calibri"/>
              </a:rPr>
              <a:t>In this relation branch address will be stored repeatedly from each account of same branch which occupy more space.</a:t>
            </a:r>
            <a:endParaRPr/>
          </a:p>
          <a:p>
            <a:pPr marL="0" marR="0" lvl="0" indent="0" algn="just" rtl="0">
              <a:spcBef>
                <a:spcPts val="0"/>
              </a:spcBef>
              <a:spcAft>
                <a:spcPts val="0"/>
              </a:spcAft>
              <a:buNone/>
            </a:pPr>
            <a:endParaRPr sz="2200" b="1" i="0" u="none" strike="noStrike" cap="none">
              <a:solidFill>
                <a:srgbClr val="000000"/>
              </a:solidFill>
              <a:latin typeface="Calibri"/>
              <a:ea typeface="Calibri"/>
              <a:cs typeface="Calibri"/>
              <a:sym typeface="Calibri"/>
            </a:endParaRPr>
          </a:p>
          <a:p>
            <a:pPr marL="0" marR="0" lvl="0" indent="0" algn="just" rtl="0">
              <a:spcBef>
                <a:spcPts val="0"/>
              </a:spcBef>
              <a:spcAft>
                <a:spcPts val="0"/>
              </a:spcAft>
              <a:buNone/>
            </a:pPr>
            <a:endParaRPr sz="2200" b="1" i="0" u="none" strike="noStrike" cap="none">
              <a:solidFill>
                <a:srgbClr val="000000"/>
              </a:solidFill>
              <a:latin typeface="Calibri"/>
              <a:ea typeface="Calibri"/>
              <a:cs typeface="Calibri"/>
              <a:sym typeface="Calibri"/>
            </a:endParaRPr>
          </a:p>
          <a:p>
            <a:pPr marL="0" marR="0" lvl="0" indent="0" algn="just" rtl="0">
              <a:spcBef>
                <a:spcPts val="0"/>
              </a:spcBef>
              <a:spcAft>
                <a:spcPts val="0"/>
              </a:spcAft>
              <a:buNone/>
            </a:pPr>
            <a:endParaRPr sz="2200" b="1" i="0" u="none" strike="noStrike" cap="none">
              <a:solidFill>
                <a:srgbClr val="000000"/>
              </a:solidFill>
              <a:latin typeface="Calibri"/>
              <a:ea typeface="Calibri"/>
              <a:cs typeface="Calibri"/>
              <a:sym typeface="Calibri"/>
            </a:endParaRPr>
          </a:p>
        </p:txBody>
      </p:sp>
      <p:pic>
        <p:nvPicPr>
          <p:cNvPr id="1188" name="Google Shape;1188;p68"/>
          <p:cNvPicPr preferRelativeResize="0"/>
          <p:nvPr/>
        </p:nvPicPr>
        <p:blipFill rotWithShape="1">
          <a:blip r:embed="rId5">
            <a:alphaModFix/>
          </a:blip>
          <a:srcRect l="58748" t="24876" r="16624" b="55115"/>
          <a:stretch/>
        </p:blipFill>
        <p:spPr>
          <a:xfrm>
            <a:off x="2103438" y="2978150"/>
            <a:ext cx="4757737" cy="2173288"/>
          </a:xfrm>
          <a:prstGeom prst="rect">
            <a:avLst/>
          </a:prstGeom>
          <a:noFill/>
          <a:ln>
            <a:noFill/>
          </a:ln>
        </p:spPr>
      </p:pic>
      <p:sp>
        <p:nvSpPr>
          <p:cNvPr id="1189" name="Google Shape;1189;p68"/>
          <p:cNvSpPr txBox="1"/>
          <p:nvPr/>
        </p:nvSpPr>
        <p:spPr>
          <a:xfrm>
            <a:off x="2105025" y="2763838"/>
            <a:ext cx="4629150" cy="26193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chemeClr val="dk1"/>
              </a:buClr>
              <a:buSzPts val="1100"/>
              <a:buFont typeface="Arial"/>
              <a:buNone/>
            </a:pPr>
            <a:r>
              <a:rPr lang="en-US" sz="1100" b="0" i="0" u="none" strike="noStrike" cap="none">
                <a:solidFill>
                  <a:schemeClr val="dk1"/>
                </a:solidFill>
                <a:latin typeface="Arial"/>
                <a:ea typeface="Arial"/>
                <a:cs typeface="Arial"/>
                <a:sym typeface="Arial"/>
              </a:rPr>
              <a:t>Table 1.10 : 3NF Example</a:t>
            </a:r>
            <a:endParaRPr sz="1100" b="0" i="0" u="none" strike="noStrike" cap="none">
              <a:solidFill>
                <a:schemeClr val="dk1"/>
              </a:solidFill>
              <a:latin typeface="Arial"/>
              <a:ea typeface="Arial"/>
              <a:cs typeface="Arial"/>
              <a:sym typeface="Arial"/>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1193"/>
        <p:cNvGrpSpPr/>
        <p:nvPr/>
      </p:nvGrpSpPr>
      <p:grpSpPr>
        <a:xfrm>
          <a:off x="0" y="0"/>
          <a:ext cx="0" cy="0"/>
          <a:chOff x="0" y="0"/>
          <a:chExt cx="0" cy="0"/>
        </a:xfrm>
      </p:grpSpPr>
      <p:pic>
        <p:nvPicPr>
          <p:cNvPr id="1194" name="Google Shape;1194;p69" descr="C:\Users\parul\Desktop\Digital Learning Content.png"/>
          <p:cNvPicPr preferRelativeResize="0"/>
          <p:nvPr/>
        </p:nvPicPr>
        <p:blipFill rotWithShape="1">
          <a:blip r:embed="rId3">
            <a:alphaModFix/>
          </a:blip>
          <a:srcRect/>
          <a:stretch/>
        </p:blipFill>
        <p:spPr>
          <a:xfrm>
            <a:off x="0" y="0"/>
            <a:ext cx="9144000" cy="6900863"/>
          </a:xfrm>
          <a:prstGeom prst="rect">
            <a:avLst/>
          </a:prstGeom>
          <a:noFill/>
          <a:ln>
            <a:noFill/>
          </a:ln>
        </p:spPr>
      </p:pic>
      <p:sp>
        <p:nvSpPr>
          <p:cNvPr id="1195" name="Google Shape;1195;p69"/>
          <p:cNvSpPr/>
          <p:nvPr/>
        </p:nvSpPr>
        <p:spPr>
          <a:xfrm>
            <a:off x="0" y="1643063"/>
            <a:ext cx="9144000" cy="642937"/>
          </a:xfrm>
          <a:prstGeom prst="rect">
            <a:avLst/>
          </a:prstGeom>
          <a:solidFill>
            <a:srgbClr val="1F497D"/>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FFFFFF"/>
              </a:buClr>
              <a:buSzPts val="3000"/>
              <a:buFont typeface="Arial"/>
              <a:buNone/>
            </a:pPr>
            <a:r>
              <a:rPr lang="en-US" sz="3000" b="1" i="0" u="none" strike="noStrike" cap="none">
                <a:solidFill>
                  <a:srgbClr val="FFFFFF"/>
                </a:solidFill>
                <a:latin typeface="Calibri"/>
                <a:ea typeface="Calibri"/>
                <a:cs typeface="Calibri"/>
                <a:sym typeface="Calibri"/>
              </a:rPr>
              <a:t>Normalization:</a:t>
            </a:r>
            <a:endParaRPr/>
          </a:p>
        </p:txBody>
      </p:sp>
      <p:sp>
        <p:nvSpPr>
          <p:cNvPr id="1196" name="Google Shape;1196;p69"/>
          <p:cNvSpPr/>
          <p:nvPr/>
        </p:nvSpPr>
        <p:spPr>
          <a:xfrm>
            <a:off x="190500" y="1687513"/>
            <a:ext cx="8763000" cy="55403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3000"/>
              <a:buFont typeface="Arial"/>
              <a:buNone/>
            </a:pPr>
            <a:endParaRPr sz="3000" b="1" i="0" u="none" strike="noStrike" cap="none">
              <a:solidFill>
                <a:srgbClr val="FFFFFF"/>
              </a:solidFill>
              <a:latin typeface="Calibri"/>
              <a:ea typeface="Calibri"/>
              <a:cs typeface="Calibri"/>
              <a:sym typeface="Calibri"/>
            </a:endParaRPr>
          </a:p>
        </p:txBody>
      </p:sp>
      <p:sp>
        <p:nvSpPr>
          <p:cNvPr id="1197" name="Google Shape;1197;p69"/>
          <p:cNvSpPr/>
          <p:nvPr/>
        </p:nvSpPr>
        <p:spPr>
          <a:xfrm flipH="1">
            <a:off x="6564313" y="6072188"/>
            <a:ext cx="46037" cy="214312"/>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Arial"/>
              <a:buNone/>
            </a:pPr>
            <a:endParaRPr sz="1800" b="0" i="0" u="none" strike="noStrike" cap="none">
              <a:solidFill>
                <a:srgbClr val="000000"/>
              </a:solidFill>
              <a:latin typeface="Arial"/>
              <a:ea typeface="Arial"/>
              <a:cs typeface="Arial"/>
              <a:sym typeface="Arial"/>
            </a:endParaRPr>
          </a:p>
        </p:txBody>
      </p:sp>
      <p:pic>
        <p:nvPicPr>
          <p:cNvPr id="1198" name="Google Shape;1198;p69" descr="C:\Users\parul\Desktop\Untitled-1.png"/>
          <p:cNvPicPr preferRelativeResize="0"/>
          <p:nvPr/>
        </p:nvPicPr>
        <p:blipFill rotWithShape="1">
          <a:blip r:embed="rId4">
            <a:alphaModFix/>
          </a:blip>
          <a:srcRect/>
          <a:stretch/>
        </p:blipFill>
        <p:spPr>
          <a:xfrm>
            <a:off x="1857375" y="3071813"/>
            <a:ext cx="5430838" cy="2803525"/>
          </a:xfrm>
          <a:prstGeom prst="rect">
            <a:avLst/>
          </a:prstGeom>
          <a:noFill/>
          <a:ln>
            <a:noFill/>
          </a:ln>
        </p:spPr>
      </p:pic>
      <p:sp>
        <p:nvSpPr>
          <p:cNvPr id="1199" name="Google Shape;1199;p69"/>
          <p:cNvSpPr txBox="1"/>
          <p:nvPr/>
        </p:nvSpPr>
        <p:spPr>
          <a:xfrm>
            <a:off x="190500" y="2492375"/>
            <a:ext cx="8763000" cy="3530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200" b="1" i="0" u="none" strike="noStrike" cap="none">
                <a:solidFill>
                  <a:srgbClr val="000000"/>
                </a:solidFill>
                <a:latin typeface="Calibri"/>
                <a:ea typeface="Calibri"/>
                <a:cs typeface="Calibri"/>
                <a:sym typeface="Calibri"/>
              </a:rPr>
              <a:t>3NF Example:</a:t>
            </a:r>
            <a:endParaRPr/>
          </a:p>
          <a:p>
            <a:pPr marL="0" marR="0" lvl="0" indent="0" algn="ctr" rtl="0">
              <a:spcBef>
                <a:spcPts val="0"/>
              </a:spcBef>
              <a:spcAft>
                <a:spcPts val="0"/>
              </a:spcAft>
              <a:buNone/>
            </a:pPr>
            <a:endParaRPr sz="2200" b="1" i="0" u="none" strike="noStrike" cap="none">
              <a:solidFill>
                <a:srgbClr val="000000"/>
              </a:solidFill>
              <a:latin typeface="Calibri"/>
              <a:ea typeface="Calibri"/>
              <a:cs typeface="Calibri"/>
              <a:sym typeface="Calibri"/>
            </a:endParaRPr>
          </a:p>
          <a:p>
            <a:pPr marL="0" marR="0" lvl="0" indent="0" algn="l" rtl="0">
              <a:spcBef>
                <a:spcPts val="0"/>
              </a:spcBef>
              <a:spcAft>
                <a:spcPts val="0"/>
              </a:spcAft>
              <a:buNone/>
            </a:pPr>
            <a:endParaRPr sz="2200" b="1" i="0" u="none" strike="noStrike" cap="none">
              <a:solidFill>
                <a:srgbClr val="000000"/>
              </a:solidFill>
              <a:latin typeface="Calibri"/>
              <a:ea typeface="Calibri"/>
              <a:cs typeface="Calibri"/>
              <a:sym typeface="Calibri"/>
            </a:endParaRPr>
          </a:p>
          <a:p>
            <a:pPr marL="0" marR="0" lvl="0" indent="0" algn="l" rtl="0">
              <a:spcBef>
                <a:spcPts val="0"/>
              </a:spcBef>
              <a:spcAft>
                <a:spcPts val="0"/>
              </a:spcAft>
              <a:buNone/>
            </a:pPr>
            <a:endParaRPr sz="2200" b="1" i="0" u="none" strike="noStrike" cap="none">
              <a:solidFill>
                <a:srgbClr val="000000"/>
              </a:solidFill>
              <a:latin typeface="Calibri"/>
              <a:ea typeface="Calibri"/>
              <a:cs typeface="Calibri"/>
              <a:sym typeface="Calibri"/>
            </a:endParaRPr>
          </a:p>
          <a:p>
            <a:pPr marL="0" marR="0" lvl="0" indent="0" algn="l" rtl="0">
              <a:spcBef>
                <a:spcPts val="0"/>
              </a:spcBef>
              <a:spcAft>
                <a:spcPts val="0"/>
              </a:spcAft>
              <a:buNone/>
            </a:pPr>
            <a:endParaRPr sz="2200" b="1" i="0" u="none" strike="noStrike" cap="none">
              <a:solidFill>
                <a:srgbClr val="000000"/>
              </a:solidFill>
              <a:latin typeface="Calibri"/>
              <a:ea typeface="Calibri"/>
              <a:cs typeface="Calibri"/>
              <a:sym typeface="Calibri"/>
            </a:endParaRPr>
          </a:p>
          <a:p>
            <a:pPr marL="0" marR="0" lvl="0" indent="0" algn="l" rtl="0">
              <a:lnSpc>
                <a:spcPct val="70000"/>
              </a:lnSpc>
              <a:spcBef>
                <a:spcPts val="1000"/>
              </a:spcBef>
              <a:spcAft>
                <a:spcPts val="0"/>
              </a:spcAft>
              <a:buNone/>
            </a:pPr>
            <a:endParaRPr sz="2200" b="0" i="0" u="none" strike="noStrike" cap="none">
              <a:solidFill>
                <a:srgbClr val="000000"/>
              </a:solidFill>
              <a:latin typeface="Calibri"/>
              <a:ea typeface="Calibri"/>
              <a:cs typeface="Calibri"/>
              <a:sym typeface="Calibri"/>
            </a:endParaRPr>
          </a:p>
          <a:p>
            <a:pPr marL="0" marR="0" lvl="0" indent="0" algn="l" rtl="0">
              <a:lnSpc>
                <a:spcPct val="70000"/>
              </a:lnSpc>
              <a:spcBef>
                <a:spcPts val="1000"/>
              </a:spcBef>
              <a:spcAft>
                <a:spcPts val="0"/>
              </a:spcAft>
              <a:buNone/>
            </a:pPr>
            <a:endParaRPr sz="2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None/>
            </a:pPr>
            <a:endParaRPr sz="2200" b="1" i="0" u="none" strike="noStrike" cap="none">
              <a:solidFill>
                <a:srgbClr val="000000"/>
              </a:solidFill>
              <a:latin typeface="Calibri"/>
              <a:ea typeface="Calibri"/>
              <a:cs typeface="Calibri"/>
              <a:sym typeface="Calibri"/>
            </a:endParaRPr>
          </a:p>
          <a:p>
            <a:pPr marL="0" marR="0" lvl="0" indent="0" algn="l" rtl="0">
              <a:spcBef>
                <a:spcPts val="0"/>
              </a:spcBef>
              <a:spcAft>
                <a:spcPts val="0"/>
              </a:spcAft>
              <a:buNone/>
            </a:pPr>
            <a:endParaRPr sz="2200" b="1" i="0" u="none" strike="noStrike" cap="none">
              <a:solidFill>
                <a:srgbClr val="000000"/>
              </a:solidFill>
              <a:latin typeface="Calibri"/>
              <a:ea typeface="Calibri"/>
              <a:cs typeface="Calibri"/>
              <a:sym typeface="Calibri"/>
            </a:endParaRPr>
          </a:p>
          <a:p>
            <a:pPr marL="0" marR="0" lvl="0" indent="0" algn="l" rtl="0">
              <a:spcBef>
                <a:spcPts val="0"/>
              </a:spcBef>
              <a:spcAft>
                <a:spcPts val="0"/>
              </a:spcAft>
              <a:buNone/>
            </a:pPr>
            <a:endParaRPr sz="2200" b="1" i="0" u="none" strike="noStrike" cap="none">
              <a:solidFill>
                <a:srgbClr val="000000"/>
              </a:solidFill>
              <a:latin typeface="Calibri"/>
              <a:ea typeface="Calibri"/>
              <a:cs typeface="Calibri"/>
              <a:sym typeface="Calibri"/>
            </a:endParaRPr>
          </a:p>
        </p:txBody>
      </p:sp>
      <p:sp>
        <p:nvSpPr>
          <p:cNvPr id="1200" name="Google Shape;1200;p69"/>
          <p:cNvSpPr txBox="1"/>
          <p:nvPr/>
        </p:nvSpPr>
        <p:spPr>
          <a:xfrm>
            <a:off x="4514850" y="2900363"/>
            <a:ext cx="4629150" cy="26193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chemeClr val="dk1"/>
              </a:buClr>
              <a:buSzPts val="1100"/>
              <a:buFont typeface="Arial"/>
              <a:buNone/>
            </a:pPr>
            <a:r>
              <a:rPr lang="en-US" sz="1100" b="0" i="0" u="none" strike="noStrike" cap="none">
                <a:solidFill>
                  <a:schemeClr val="dk1"/>
                </a:solidFill>
                <a:latin typeface="Arial"/>
                <a:ea typeface="Arial"/>
                <a:cs typeface="Arial"/>
                <a:sym typeface="Arial"/>
              </a:rPr>
              <a:t>Table 1.11 : 3NF Solution</a:t>
            </a:r>
            <a:endParaRPr sz="1100" b="0" i="0" u="none" strike="noStrike" cap="none">
              <a:solidFill>
                <a:schemeClr val="dk1"/>
              </a:solidFill>
              <a:latin typeface="Arial"/>
              <a:ea typeface="Arial"/>
              <a:cs typeface="Arial"/>
              <a:sym typeface="Arial"/>
            </a:endParaRPr>
          </a:p>
        </p:txBody>
      </p:sp>
      <p:pic>
        <p:nvPicPr>
          <p:cNvPr id="1201" name="Google Shape;1201;p69"/>
          <p:cNvPicPr preferRelativeResize="0"/>
          <p:nvPr/>
        </p:nvPicPr>
        <p:blipFill rotWithShape="1">
          <a:blip r:embed="rId5">
            <a:alphaModFix/>
          </a:blip>
          <a:srcRect/>
          <a:stretch/>
        </p:blipFill>
        <p:spPr>
          <a:xfrm>
            <a:off x="5292725" y="3151188"/>
            <a:ext cx="3230563" cy="3135312"/>
          </a:xfrm>
          <a:prstGeom prst="rect">
            <a:avLst/>
          </a:prstGeom>
          <a:noFill/>
          <a:ln>
            <a:noFill/>
          </a:ln>
        </p:spPr>
      </p:pic>
      <p:sp>
        <p:nvSpPr>
          <p:cNvPr id="1202" name="Google Shape;1202;p69"/>
          <p:cNvSpPr txBox="1"/>
          <p:nvPr/>
        </p:nvSpPr>
        <p:spPr>
          <a:xfrm>
            <a:off x="250825" y="3151188"/>
            <a:ext cx="4851400" cy="3605212"/>
          </a:xfrm>
          <a:prstGeom prst="rect">
            <a:avLst/>
          </a:prstGeom>
          <a:noFill/>
          <a:ln>
            <a:noFill/>
          </a:ln>
        </p:spPr>
        <p:txBody>
          <a:bodyPr spcFirstLastPara="1" wrap="square" lIns="91425" tIns="45700" rIns="91425" bIns="45700" anchor="t" anchorCtr="0">
            <a:spAutoFit/>
          </a:bodyPr>
          <a:lstStyle/>
          <a:p>
            <a:pPr marL="0" marR="0" lvl="0" indent="0" algn="just" rtl="0">
              <a:lnSpc>
                <a:spcPct val="90000"/>
              </a:lnSpc>
              <a:spcBef>
                <a:spcPts val="0"/>
              </a:spcBef>
              <a:spcAft>
                <a:spcPts val="0"/>
              </a:spcAft>
              <a:buNone/>
            </a:pPr>
            <a:r>
              <a:rPr lang="en-US" sz="2200" b="1" i="0" u="none" strike="noStrike" cap="none">
                <a:solidFill>
                  <a:schemeClr val="dk1"/>
                </a:solidFill>
                <a:latin typeface="Calibri"/>
                <a:ea typeface="Calibri"/>
                <a:cs typeface="Calibri"/>
                <a:sym typeface="Calibri"/>
              </a:rPr>
              <a:t>Solution</a:t>
            </a:r>
            <a:r>
              <a:rPr lang="en-US" sz="2200" b="0" i="0" u="none" strike="noStrike" cap="none">
                <a:solidFill>
                  <a:schemeClr val="dk1"/>
                </a:solidFill>
                <a:latin typeface="Calibri"/>
                <a:ea typeface="Calibri"/>
                <a:cs typeface="Calibri"/>
                <a:sym typeface="Calibri"/>
              </a:rPr>
              <a:t>:</a:t>
            </a:r>
            <a:endParaRPr/>
          </a:p>
          <a:p>
            <a:pPr marL="0" marR="0" lvl="0" indent="0" algn="just" rtl="0">
              <a:lnSpc>
                <a:spcPct val="90000"/>
              </a:lnSpc>
              <a:spcBef>
                <a:spcPts val="0"/>
              </a:spcBef>
              <a:spcAft>
                <a:spcPts val="0"/>
              </a:spcAft>
              <a:buNone/>
            </a:pPr>
            <a:endParaRPr sz="2200" b="0" i="0" u="none" strike="noStrike" cap="none">
              <a:solidFill>
                <a:schemeClr val="dk1"/>
              </a:solidFill>
              <a:latin typeface="Calibri"/>
              <a:ea typeface="Calibri"/>
              <a:cs typeface="Calibri"/>
              <a:sym typeface="Calibri"/>
            </a:endParaRPr>
          </a:p>
          <a:p>
            <a:pPr marL="342900" marR="0" lvl="0" indent="-342900" algn="just" rtl="0">
              <a:lnSpc>
                <a:spcPct val="90000"/>
              </a:lnSpc>
              <a:spcBef>
                <a:spcPts val="0"/>
              </a:spcBef>
              <a:spcAft>
                <a:spcPts val="0"/>
              </a:spcAft>
              <a:buClr>
                <a:schemeClr val="dk1"/>
              </a:buClr>
              <a:buSzPts val="2400"/>
              <a:buFont typeface="Arial"/>
              <a:buChar char="•"/>
            </a:pPr>
            <a:r>
              <a:rPr lang="en-US" sz="2200" b="0" i="0" u="none" strike="noStrike" cap="none">
                <a:solidFill>
                  <a:schemeClr val="dk1"/>
                </a:solidFill>
                <a:latin typeface="Calibri"/>
                <a:ea typeface="Calibri"/>
                <a:cs typeface="Calibri"/>
                <a:sym typeface="Calibri"/>
              </a:rPr>
              <a:t>Decompose relation in such a way that resultant relation does not have any non-prime attribute that are transitively dependent on primary key.</a:t>
            </a:r>
            <a:endParaRPr sz="2200" b="0" i="0" u="none" strike="noStrike" cap="none">
              <a:solidFill>
                <a:schemeClr val="dk1"/>
              </a:solidFill>
              <a:latin typeface="Calibri"/>
              <a:ea typeface="Calibri"/>
              <a:cs typeface="Calibri"/>
              <a:sym typeface="Calibri"/>
            </a:endParaRPr>
          </a:p>
          <a:p>
            <a:pPr marL="342900" marR="0" lvl="0" indent="-342900" algn="just" rtl="0">
              <a:lnSpc>
                <a:spcPct val="90000"/>
              </a:lnSpc>
              <a:spcBef>
                <a:spcPts val="1000"/>
              </a:spcBef>
              <a:spcAft>
                <a:spcPts val="0"/>
              </a:spcAft>
              <a:buClr>
                <a:schemeClr val="dk1"/>
              </a:buClr>
              <a:buSzPts val="2400"/>
              <a:buFont typeface="Arial"/>
              <a:buChar char="•"/>
            </a:pPr>
            <a:r>
              <a:rPr lang="en-US" sz="2200" b="0" i="0" u="none" strike="noStrike" cap="none">
                <a:solidFill>
                  <a:schemeClr val="dk1"/>
                </a:solidFill>
                <a:latin typeface="Calibri"/>
                <a:ea typeface="Calibri"/>
                <a:cs typeface="Calibri"/>
                <a:sym typeface="Calibri"/>
              </a:rPr>
              <a:t>For this purpose remove transitively dependent attribute that violets 3NF from relation. </a:t>
            </a:r>
            <a:endParaRPr sz="2200" b="0" i="0" u="none" strike="noStrike" cap="none">
              <a:solidFill>
                <a:schemeClr val="dk1"/>
              </a:solidFill>
              <a:latin typeface="Calibri"/>
              <a:ea typeface="Calibri"/>
              <a:cs typeface="Calibri"/>
              <a:sym typeface="Calibri"/>
            </a:endParaRPr>
          </a:p>
          <a:p>
            <a:pPr marL="0" marR="0" lvl="0" indent="0" algn="just" rtl="0">
              <a:spcBef>
                <a:spcPts val="0"/>
              </a:spcBef>
              <a:spcAft>
                <a:spcPts val="0"/>
              </a:spcAft>
              <a:buNone/>
            </a:pPr>
            <a:endParaRPr sz="2200" b="0" i="0" u="none" strike="noStrike" cap="none">
              <a:solidFill>
                <a:schemeClr val="dk1"/>
              </a:solidFill>
              <a:latin typeface="Calibri"/>
              <a:ea typeface="Calibri"/>
              <a:cs typeface="Calibri"/>
              <a:sym typeface="Calibri"/>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1206"/>
        <p:cNvGrpSpPr/>
        <p:nvPr/>
      </p:nvGrpSpPr>
      <p:grpSpPr>
        <a:xfrm>
          <a:off x="0" y="0"/>
          <a:ext cx="0" cy="0"/>
          <a:chOff x="0" y="0"/>
          <a:chExt cx="0" cy="0"/>
        </a:xfrm>
      </p:grpSpPr>
      <p:pic>
        <p:nvPicPr>
          <p:cNvPr id="1207" name="Google Shape;1207;p70" descr="C:\Users\parul\Desktop\Digital Learning Content.png"/>
          <p:cNvPicPr preferRelativeResize="0"/>
          <p:nvPr/>
        </p:nvPicPr>
        <p:blipFill rotWithShape="1">
          <a:blip r:embed="rId3">
            <a:alphaModFix/>
          </a:blip>
          <a:srcRect/>
          <a:stretch/>
        </p:blipFill>
        <p:spPr>
          <a:xfrm>
            <a:off x="0" y="0"/>
            <a:ext cx="9144000" cy="6900863"/>
          </a:xfrm>
          <a:prstGeom prst="rect">
            <a:avLst/>
          </a:prstGeom>
          <a:noFill/>
          <a:ln>
            <a:noFill/>
          </a:ln>
        </p:spPr>
      </p:pic>
      <p:sp>
        <p:nvSpPr>
          <p:cNvPr id="1208" name="Google Shape;1208;p70"/>
          <p:cNvSpPr/>
          <p:nvPr/>
        </p:nvSpPr>
        <p:spPr>
          <a:xfrm>
            <a:off x="0" y="1643063"/>
            <a:ext cx="9144000" cy="642937"/>
          </a:xfrm>
          <a:prstGeom prst="rect">
            <a:avLst/>
          </a:prstGeom>
          <a:solidFill>
            <a:srgbClr val="1F497D"/>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FFFFFF"/>
              </a:buClr>
              <a:buSzPts val="3000"/>
              <a:buFont typeface="Arial"/>
              <a:buNone/>
            </a:pPr>
            <a:r>
              <a:rPr lang="en-US" sz="3000" b="1" i="0" u="none" strike="noStrike" cap="none">
                <a:solidFill>
                  <a:srgbClr val="FFFFFF"/>
                </a:solidFill>
                <a:latin typeface="Calibri"/>
                <a:ea typeface="Calibri"/>
                <a:cs typeface="Calibri"/>
                <a:sym typeface="Calibri"/>
              </a:rPr>
              <a:t>Normalization:</a:t>
            </a:r>
            <a:endParaRPr/>
          </a:p>
        </p:txBody>
      </p:sp>
      <p:sp>
        <p:nvSpPr>
          <p:cNvPr id="1209" name="Google Shape;1209;p70"/>
          <p:cNvSpPr/>
          <p:nvPr/>
        </p:nvSpPr>
        <p:spPr>
          <a:xfrm>
            <a:off x="190500" y="1687513"/>
            <a:ext cx="8763000" cy="55403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3000"/>
              <a:buFont typeface="Arial"/>
              <a:buNone/>
            </a:pPr>
            <a:endParaRPr sz="3000" b="1" i="0" u="none" strike="noStrike" cap="none">
              <a:solidFill>
                <a:srgbClr val="FFFFFF"/>
              </a:solidFill>
              <a:latin typeface="Calibri"/>
              <a:ea typeface="Calibri"/>
              <a:cs typeface="Calibri"/>
              <a:sym typeface="Calibri"/>
            </a:endParaRPr>
          </a:p>
        </p:txBody>
      </p:sp>
      <p:sp>
        <p:nvSpPr>
          <p:cNvPr id="1210" name="Google Shape;1210;p70"/>
          <p:cNvSpPr/>
          <p:nvPr/>
        </p:nvSpPr>
        <p:spPr>
          <a:xfrm flipH="1">
            <a:off x="6564313" y="6072188"/>
            <a:ext cx="46037" cy="214312"/>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Arial"/>
              <a:buNone/>
            </a:pPr>
            <a:endParaRPr sz="1800" b="0" i="0" u="none" strike="noStrike" cap="none">
              <a:solidFill>
                <a:srgbClr val="000000"/>
              </a:solidFill>
              <a:latin typeface="Arial"/>
              <a:ea typeface="Arial"/>
              <a:cs typeface="Arial"/>
              <a:sym typeface="Arial"/>
            </a:endParaRPr>
          </a:p>
        </p:txBody>
      </p:sp>
      <p:pic>
        <p:nvPicPr>
          <p:cNvPr id="1211" name="Google Shape;1211;p70" descr="C:\Users\parul\Desktop\Untitled-1.png"/>
          <p:cNvPicPr preferRelativeResize="0"/>
          <p:nvPr/>
        </p:nvPicPr>
        <p:blipFill rotWithShape="1">
          <a:blip r:embed="rId4">
            <a:alphaModFix/>
          </a:blip>
          <a:srcRect/>
          <a:stretch/>
        </p:blipFill>
        <p:spPr>
          <a:xfrm>
            <a:off x="1857375" y="3071813"/>
            <a:ext cx="5430838" cy="2803525"/>
          </a:xfrm>
          <a:prstGeom prst="rect">
            <a:avLst/>
          </a:prstGeom>
          <a:noFill/>
          <a:ln>
            <a:noFill/>
          </a:ln>
        </p:spPr>
      </p:pic>
      <p:sp>
        <p:nvSpPr>
          <p:cNvPr id="1212" name="Google Shape;1212;p70"/>
          <p:cNvSpPr txBox="1"/>
          <p:nvPr/>
        </p:nvSpPr>
        <p:spPr>
          <a:xfrm>
            <a:off x="190500" y="2492375"/>
            <a:ext cx="8763000" cy="3530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200" b="1" i="0" u="none" strike="noStrike" cap="none">
                <a:solidFill>
                  <a:srgbClr val="000000"/>
                </a:solidFill>
                <a:latin typeface="Calibri"/>
                <a:ea typeface="Calibri"/>
                <a:cs typeface="Calibri"/>
                <a:sym typeface="Calibri"/>
              </a:rPr>
              <a:t>3NF Example:</a:t>
            </a:r>
            <a:endParaRPr/>
          </a:p>
          <a:p>
            <a:pPr marL="0" marR="0" lvl="0" indent="0" algn="ctr" rtl="0">
              <a:spcBef>
                <a:spcPts val="0"/>
              </a:spcBef>
              <a:spcAft>
                <a:spcPts val="0"/>
              </a:spcAft>
              <a:buNone/>
            </a:pPr>
            <a:endParaRPr sz="2200" b="1" i="0" u="none" strike="noStrike" cap="none">
              <a:solidFill>
                <a:srgbClr val="000000"/>
              </a:solidFill>
              <a:latin typeface="Calibri"/>
              <a:ea typeface="Calibri"/>
              <a:cs typeface="Calibri"/>
              <a:sym typeface="Calibri"/>
            </a:endParaRPr>
          </a:p>
          <a:p>
            <a:pPr marL="0" marR="0" lvl="0" indent="0" algn="l" rtl="0">
              <a:spcBef>
                <a:spcPts val="0"/>
              </a:spcBef>
              <a:spcAft>
                <a:spcPts val="0"/>
              </a:spcAft>
              <a:buNone/>
            </a:pPr>
            <a:endParaRPr sz="2200" b="1" i="0" u="none" strike="noStrike" cap="none">
              <a:solidFill>
                <a:srgbClr val="000000"/>
              </a:solidFill>
              <a:latin typeface="Calibri"/>
              <a:ea typeface="Calibri"/>
              <a:cs typeface="Calibri"/>
              <a:sym typeface="Calibri"/>
            </a:endParaRPr>
          </a:p>
          <a:p>
            <a:pPr marL="0" marR="0" lvl="0" indent="0" algn="l" rtl="0">
              <a:spcBef>
                <a:spcPts val="0"/>
              </a:spcBef>
              <a:spcAft>
                <a:spcPts val="0"/>
              </a:spcAft>
              <a:buNone/>
            </a:pPr>
            <a:endParaRPr sz="2200" b="1" i="0" u="none" strike="noStrike" cap="none">
              <a:solidFill>
                <a:srgbClr val="000000"/>
              </a:solidFill>
              <a:latin typeface="Calibri"/>
              <a:ea typeface="Calibri"/>
              <a:cs typeface="Calibri"/>
              <a:sym typeface="Calibri"/>
            </a:endParaRPr>
          </a:p>
          <a:p>
            <a:pPr marL="0" marR="0" lvl="0" indent="0" algn="l" rtl="0">
              <a:spcBef>
                <a:spcPts val="0"/>
              </a:spcBef>
              <a:spcAft>
                <a:spcPts val="0"/>
              </a:spcAft>
              <a:buNone/>
            </a:pPr>
            <a:endParaRPr sz="2200" b="1" i="0" u="none" strike="noStrike" cap="none">
              <a:solidFill>
                <a:srgbClr val="000000"/>
              </a:solidFill>
              <a:latin typeface="Calibri"/>
              <a:ea typeface="Calibri"/>
              <a:cs typeface="Calibri"/>
              <a:sym typeface="Calibri"/>
            </a:endParaRPr>
          </a:p>
          <a:p>
            <a:pPr marL="0" marR="0" lvl="0" indent="0" algn="l" rtl="0">
              <a:lnSpc>
                <a:spcPct val="70000"/>
              </a:lnSpc>
              <a:spcBef>
                <a:spcPts val="1000"/>
              </a:spcBef>
              <a:spcAft>
                <a:spcPts val="0"/>
              </a:spcAft>
              <a:buNone/>
            </a:pPr>
            <a:endParaRPr sz="2200" b="0" i="0" u="none" strike="noStrike" cap="none">
              <a:solidFill>
                <a:srgbClr val="000000"/>
              </a:solidFill>
              <a:latin typeface="Calibri"/>
              <a:ea typeface="Calibri"/>
              <a:cs typeface="Calibri"/>
              <a:sym typeface="Calibri"/>
            </a:endParaRPr>
          </a:p>
          <a:p>
            <a:pPr marL="0" marR="0" lvl="0" indent="0" algn="l" rtl="0">
              <a:lnSpc>
                <a:spcPct val="70000"/>
              </a:lnSpc>
              <a:spcBef>
                <a:spcPts val="1000"/>
              </a:spcBef>
              <a:spcAft>
                <a:spcPts val="0"/>
              </a:spcAft>
              <a:buNone/>
            </a:pPr>
            <a:endParaRPr sz="2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None/>
            </a:pPr>
            <a:endParaRPr sz="2200" b="1" i="0" u="none" strike="noStrike" cap="none">
              <a:solidFill>
                <a:srgbClr val="000000"/>
              </a:solidFill>
              <a:latin typeface="Calibri"/>
              <a:ea typeface="Calibri"/>
              <a:cs typeface="Calibri"/>
              <a:sym typeface="Calibri"/>
            </a:endParaRPr>
          </a:p>
          <a:p>
            <a:pPr marL="0" marR="0" lvl="0" indent="0" algn="l" rtl="0">
              <a:spcBef>
                <a:spcPts val="0"/>
              </a:spcBef>
              <a:spcAft>
                <a:spcPts val="0"/>
              </a:spcAft>
              <a:buNone/>
            </a:pPr>
            <a:endParaRPr sz="2200" b="1" i="0" u="none" strike="noStrike" cap="none">
              <a:solidFill>
                <a:srgbClr val="000000"/>
              </a:solidFill>
              <a:latin typeface="Calibri"/>
              <a:ea typeface="Calibri"/>
              <a:cs typeface="Calibri"/>
              <a:sym typeface="Calibri"/>
            </a:endParaRPr>
          </a:p>
          <a:p>
            <a:pPr marL="0" marR="0" lvl="0" indent="0" algn="l" rtl="0">
              <a:spcBef>
                <a:spcPts val="0"/>
              </a:spcBef>
              <a:spcAft>
                <a:spcPts val="0"/>
              </a:spcAft>
              <a:buNone/>
            </a:pPr>
            <a:endParaRPr sz="2200" b="1" i="0" u="none" strike="noStrike" cap="none">
              <a:solidFill>
                <a:srgbClr val="000000"/>
              </a:solidFill>
              <a:latin typeface="Calibri"/>
              <a:ea typeface="Calibri"/>
              <a:cs typeface="Calibri"/>
              <a:sym typeface="Calibri"/>
            </a:endParaRPr>
          </a:p>
        </p:txBody>
      </p:sp>
      <p:sp>
        <p:nvSpPr>
          <p:cNvPr id="1213" name="Google Shape;1213;p70"/>
          <p:cNvSpPr txBox="1"/>
          <p:nvPr/>
        </p:nvSpPr>
        <p:spPr>
          <a:xfrm>
            <a:off x="4514850" y="2900363"/>
            <a:ext cx="4629150" cy="26193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chemeClr val="dk1"/>
              </a:buClr>
              <a:buSzPts val="1100"/>
              <a:buFont typeface="Arial"/>
              <a:buNone/>
            </a:pPr>
            <a:r>
              <a:rPr lang="en-US" sz="1100" b="0" i="0" u="none" strike="noStrike" cap="none">
                <a:solidFill>
                  <a:schemeClr val="dk1"/>
                </a:solidFill>
                <a:latin typeface="Arial"/>
                <a:ea typeface="Arial"/>
                <a:cs typeface="Arial"/>
                <a:sym typeface="Arial"/>
              </a:rPr>
              <a:t>Table 1.11 : 3NF Solution</a:t>
            </a:r>
            <a:endParaRPr sz="1100" b="0" i="0" u="none" strike="noStrike" cap="none">
              <a:solidFill>
                <a:schemeClr val="dk1"/>
              </a:solidFill>
              <a:latin typeface="Arial"/>
              <a:ea typeface="Arial"/>
              <a:cs typeface="Arial"/>
              <a:sym typeface="Arial"/>
            </a:endParaRPr>
          </a:p>
        </p:txBody>
      </p:sp>
      <p:pic>
        <p:nvPicPr>
          <p:cNvPr id="1214" name="Google Shape;1214;p70"/>
          <p:cNvPicPr preferRelativeResize="0"/>
          <p:nvPr/>
        </p:nvPicPr>
        <p:blipFill rotWithShape="1">
          <a:blip r:embed="rId5">
            <a:alphaModFix/>
          </a:blip>
          <a:srcRect/>
          <a:stretch/>
        </p:blipFill>
        <p:spPr>
          <a:xfrm>
            <a:off x="5292725" y="3151188"/>
            <a:ext cx="3230563" cy="3135312"/>
          </a:xfrm>
          <a:prstGeom prst="rect">
            <a:avLst/>
          </a:prstGeom>
          <a:noFill/>
          <a:ln>
            <a:noFill/>
          </a:ln>
        </p:spPr>
      </p:pic>
      <p:sp>
        <p:nvSpPr>
          <p:cNvPr id="1215" name="Google Shape;1215;p70"/>
          <p:cNvSpPr txBox="1"/>
          <p:nvPr/>
        </p:nvSpPr>
        <p:spPr>
          <a:xfrm>
            <a:off x="250825" y="3151188"/>
            <a:ext cx="4851400" cy="3429000"/>
          </a:xfrm>
          <a:prstGeom prst="rect">
            <a:avLst/>
          </a:prstGeom>
          <a:noFill/>
          <a:ln>
            <a:noFill/>
          </a:ln>
        </p:spPr>
        <p:txBody>
          <a:bodyPr spcFirstLastPara="1" wrap="square" lIns="91425" tIns="45700" rIns="91425" bIns="45700" anchor="t" anchorCtr="0">
            <a:spAutoFit/>
          </a:bodyPr>
          <a:lstStyle/>
          <a:p>
            <a:pPr marL="0" marR="0" lvl="0" indent="0" algn="just" rtl="0">
              <a:lnSpc>
                <a:spcPct val="90000"/>
              </a:lnSpc>
              <a:spcBef>
                <a:spcPts val="0"/>
              </a:spcBef>
              <a:spcAft>
                <a:spcPts val="0"/>
              </a:spcAft>
              <a:buNone/>
            </a:pPr>
            <a:r>
              <a:rPr lang="en-US" sz="2200" b="1" i="0" u="none" strike="noStrike" cap="none">
                <a:solidFill>
                  <a:schemeClr val="dk1"/>
                </a:solidFill>
                <a:latin typeface="Calibri"/>
                <a:ea typeface="Calibri"/>
                <a:cs typeface="Calibri"/>
                <a:sym typeface="Calibri"/>
              </a:rPr>
              <a:t>Solution</a:t>
            </a:r>
            <a:r>
              <a:rPr lang="en-US" sz="2200" b="0" i="0" u="none" strike="noStrike" cap="none">
                <a:solidFill>
                  <a:schemeClr val="dk1"/>
                </a:solidFill>
                <a:latin typeface="Calibri"/>
                <a:ea typeface="Calibri"/>
                <a:cs typeface="Calibri"/>
                <a:sym typeface="Calibri"/>
              </a:rPr>
              <a:t>:</a:t>
            </a:r>
            <a:endParaRPr/>
          </a:p>
          <a:p>
            <a:pPr marL="0" marR="0" lvl="0" indent="0" algn="just" rtl="0">
              <a:lnSpc>
                <a:spcPct val="90000"/>
              </a:lnSpc>
              <a:spcBef>
                <a:spcPts val="0"/>
              </a:spcBef>
              <a:spcAft>
                <a:spcPts val="0"/>
              </a:spcAft>
              <a:buNone/>
            </a:pPr>
            <a:endParaRPr sz="2200" b="0" i="0" u="none" strike="noStrike" cap="none">
              <a:solidFill>
                <a:schemeClr val="dk1"/>
              </a:solidFill>
              <a:latin typeface="Calibri"/>
              <a:ea typeface="Calibri"/>
              <a:cs typeface="Calibri"/>
              <a:sym typeface="Calibri"/>
            </a:endParaRPr>
          </a:p>
          <a:p>
            <a:pPr marL="342900" marR="0" lvl="0" indent="-342900" algn="just" rtl="0">
              <a:lnSpc>
                <a:spcPct val="90000"/>
              </a:lnSpc>
              <a:spcBef>
                <a:spcPts val="1000"/>
              </a:spcBef>
              <a:spcAft>
                <a:spcPts val="0"/>
              </a:spcAft>
              <a:buClr>
                <a:schemeClr val="dk1"/>
              </a:buClr>
              <a:buSzPts val="2400"/>
              <a:buFont typeface="Arial"/>
              <a:buChar char="•"/>
            </a:pPr>
            <a:r>
              <a:rPr lang="en-US" sz="2200" b="0" i="0" u="none" strike="noStrike" cap="none">
                <a:solidFill>
                  <a:schemeClr val="dk1"/>
                </a:solidFill>
                <a:latin typeface="Calibri"/>
                <a:ea typeface="Calibri"/>
                <a:cs typeface="Calibri"/>
                <a:sym typeface="Calibri"/>
              </a:rPr>
              <a:t>Place them in separate new relation along with the non-prime attribute due to which transitive dependency occurred. primary key of new relation will be this non-prime attribute.</a:t>
            </a:r>
            <a:endParaRPr sz="2200" b="0" i="0" u="none" strike="noStrike" cap="none">
              <a:solidFill>
                <a:schemeClr val="dk1"/>
              </a:solidFill>
              <a:latin typeface="Calibri"/>
              <a:ea typeface="Calibri"/>
              <a:cs typeface="Calibri"/>
              <a:sym typeface="Calibri"/>
            </a:endParaRPr>
          </a:p>
          <a:p>
            <a:pPr marL="342900" marR="0" lvl="0" indent="-342900" algn="just" rtl="0">
              <a:lnSpc>
                <a:spcPct val="90000"/>
              </a:lnSpc>
              <a:spcBef>
                <a:spcPts val="1000"/>
              </a:spcBef>
              <a:spcAft>
                <a:spcPts val="0"/>
              </a:spcAft>
              <a:buClr>
                <a:schemeClr val="dk1"/>
              </a:buClr>
              <a:buSzPts val="2400"/>
              <a:buFont typeface="Arial"/>
              <a:buChar char="•"/>
            </a:pPr>
            <a:r>
              <a:rPr lang="en-US" sz="2200" b="0" i="0" u="none" strike="noStrike" cap="none">
                <a:solidFill>
                  <a:schemeClr val="dk1"/>
                </a:solidFill>
                <a:latin typeface="Calibri"/>
                <a:ea typeface="Calibri"/>
                <a:cs typeface="Calibri"/>
                <a:sym typeface="Calibri"/>
              </a:rPr>
              <a:t>Keep other attributes same as in that table with same primary key.</a:t>
            </a:r>
            <a:endParaRPr/>
          </a:p>
          <a:p>
            <a:pPr marL="0" marR="0" lvl="0" indent="0" algn="just" rtl="0">
              <a:spcBef>
                <a:spcPts val="0"/>
              </a:spcBef>
              <a:spcAft>
                <a:spcPts val="0"/>
              </a:spcAft>
              <a:buNone/>
            </a:pPr>
            <a:endParaRPr sz="2200" b="0" i="0" u="none" strike="noStrike" cap="none">
              <a:solidFill>
                <a:schemeClr val="dk1"/>
              </a:solidFill>
              <a:latin typeface="Calibri"/>
              <a:ea typeface="Calibri"/>
              <a:cs typeface="Calibri"/>
              <a:sym typeface="Calibri"/>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1219"/>
        <p:cNvGrpSpPr/>
        <p:nvPr/>
      </p:nvGrpSpPr>
      <p:grpSpPr>
        <a:xfrm>
          <a:off x="0" y="0"/>
          <a:ext cx="0" cy="0"/>
          <a:chOff x="0" y="0"/>
          <a:chExt cx="0" cy="0"/>
        </a:xfrm>
      </p:grpSpPr>
      <p:pic>
        <p:nvPicPr>
          <p:cNvPr id="1220" name="Google Shape;1220;p71" descr="C:\Users\parul\Desktop\Digital Learning Content.png"/>
          <p:cNvPicPr preferRelativeResize="0"/>
          <p:nvPr/>
        </p:nvPicPr>
        <p:blipFill rotWithShape="1">
          <a:blip r:embed="rId3">
            <a:alphaModFix/>
          </a:blip>
          <a:srcRect/>
          <a:stretch/>
        </p:blipFill>
        <p:spPr>
          <a:xfrm>
            <a:off x="0" y="0"/>
            <a:ext cx="9144000" cy="6900863"/>
          </a:xfrm>
          <a:prstGeom prst="rect">
            <a:avLst/>
          </a:prstGeom>
          <a:noFill/>
          <a:ln>
            <a:noFill/>
          </a:ln>
        </p:spPr>
      </p:pic>
      <p:sp>
        <p:nvSpPr>
          <p:cNvPr id="1221" name="Google Shape;1221;p71"/>
          <p:cNvSpPr/>
          <p:nvPr/>
        </p:nvSpPr>
        <p:spPr>
          <a:xfrm>
            <a:off x="0" y="1643063"/>
            <a:ext cx="9144000" cy="642937"/>
          </a:xfrm>
          <a:prstGeom prst="rect">
            <a:avLst/>
          </a:prstGeom>
          <a:solidFill>
            <a:srgbClr val="1F497D"/>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FFFFFF"/>
              </a:buClr>
              <a:buSzPts val="3000"/>
              <a:buFont typeface="Arial"/>
              <a:buNone/>
            </a:pPr>
            <a:r>
              <a:rPr lang="en-US" sz="3000" b="1" i="0" u="none" strike="noStrike" cap="none">
                <a:solidFill>
                  <a:srgbClr val="FFFFFF"/>
                </a:solidFill>
                <a:latin typeface="Calibri"/>
                <a:ea typeface="Calibri"/>
                <a:cs typeface="Calibri"/>
                <a:sym typeface="Calibri"/>
              </a:rPr>
              <a:t>Normalization:</a:t>
            </a:r>
            <a:endParaRPr/>
          </a:p>
        </p:txBody>
      </p:sp>
      <p:sp>
        <p:nvSpPr>
          <p:cNvPr id="1222" name="Google Shape;1222;p71"/>
          <p:cNvSpPr/>
          <p:nvPr/>
        </p:nvSpPr>
        <p:spPr>
          <a:xfrm>
            <a:off x="190500" y="1687513"/>
            <a:ext cx="8763000" cy="55403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3000"/>
              <a:buFont typeface="Arial"/>
              <a:buNone/>
            </a:pPr>
            <a:endParaRPr sz="3000" b="1" i="0" u="none" strike="noStrike" cap="none">
              <a:solidFill>
                <a:srgbClr val="FFFFFF"/>
              </a:solidFill>
              <a:latin typeface="Calibri"/>
              <a:ea typeface="Calibri"/>
              <a:cs typeface="Calibri"/>
              <a:sym typeface="Calibri"/>
            </a:endParaRPr>
          </a:p>
        </p:txBody>
      </p:sp>
      <p:sp>
        <p:nvSpPr>
          <p:cNvPr id="1223" name="Google Shape;1223;p71"/>
          <p:cNvSpPr/>
          <p:nvPr/>
        </p:nvSpPr>
        <p:spPr>
          <a:xfrm flipH="1">
            <a:off x="6564313" y="6072188"/>
            <a:ext cx="46037" cy="214312"/>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Arial"/>
              <a:buNone/>
            </a:pPr>
            <a:endParaRPr sz="1800" b="0" i="0" u="none" strike="noStrike" cap="none">
              <a:solidFill>
                <a:srgbClr val="000000"/>
              </a:solidFill>
              <a:latin typeface="Arial"/>
              <a:ea typeface="Arial"/>
              <a:cs typeface="Arial"/>
              <a:sym typeface="Arial"/>
            </a:endParaRPr>
          </a:p>
        </p:txBody>
      </p:sp>
      <p:pic>
        <p:nvPicPr>
          <p:cNvPr id="1224" name="Google Shape;1224;p71" descr="C:\Users\parul\Desktop\Untitled-1.png"/>
          <p:cNvPicPr preferRelativeResize="0"/>
          <p:nvPr/>
        </p:nvPicPr>
        <p:blipFill rotWithShape="1">
          <a:blip r:embed="rId4">
            <a:alphaModFix/>
          </a:blip>
          <a:srcRect/>
          <a:stretch/>
        </p:blipFill>
        <p:spPr>
          <a:xfrm>
            <a:off x="1857375" y="3071813"/>
            <a:ext cx="5430838" cy="2803525"/>
          </a:xfrm>
          <a:prstGeom prst="rect">
            <a:avLst/>
          </a:prstGeom>
          <a:noFill/>
          <a:ln>
            <a:noFill/>
          </a:ln>
        </p:spPr>
      </p:pic>
      <p:sp>
        <p:nvSpPr>
          <p:cNvPr id="1225" name="Google Shape;1225;p71"/>
          <p:cNvSpPr txBox="1"/>
          <p:nvPr/>
        </p:nvSpPr>
        <p:spPr>
          <a:xfrm>
            <a:off x="190500" y="2492375"/>
            <a:ext cx="8763000" cy="398365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200" b="1" i="0" u="none" strike="noStrike" cap="none">
                <a:solidFill>
                  <a:schemeClr val="dk1"/>
                </a:solidFill>
                <a:latin typeface="Calibri"/>
                <a:ea typeface="Calibri"/>
                <a:cs typeface="Calibri"/>
                <a:sym typeface="Calibri"/>
              </a:rPr>
              <a:t>Boyce Codd Normal Form (</a:t>
            </a:r>
            <a:r>
              <a:rPr lang="en-US" sz="2200" b="1" i="0" u="none" strike="noStrike" cap="none">
                <a:solidFill>
                  <a:srgbClr val="000000"/>
                </a:solidFill>
                <a:latin typeface="Calibri"/>
                <a:ea typeface="Calibri"/>
                <a:cs typeface="Calibri"/>
                <a:sym typeface="Calibri"/>
              </a:rPr>
              <a:t>BCNF):</a:t>
            </a:r>
            <a:endParaRPr/>
          </a:p>
          <a:p>
            <a:pPr marL="0" marR="0" lvl="0" indent="0" algn="l" rtl="0">
              <a:spcBef>
                <a:spcPts val="0"/>
              </a:spcBef>
              <a:spcAft>
                <a:spcPts val="0"/>
              </a:spcAft>
              <a:buNone/>
            </a:pPr>
            <a:endParaRPr sz="2200" b="1" i="0" u="none" strike="noStrike" cap="none">
              <a:solidFill>
                <a:srgbClr val="000000"/>
              </a:solidFill>
              <a:latin typeface="Calibri"/>
              <a:ea typeface="Calibri"/>
              <a:cs typeface="Calibri"/>
              <a:sym typeface="Calibri"/>
            </a:endParaRPr>
          </a:p>
          <a:p>
            <a:pPr marL="0" marR="0" lvl="0" indent="0" algn="l" rtl="0">
              <a:lnSpc>
                <a:spcPct val="90000"/>
              </a:lnSpc>
              <a:spcBef>
                <a:spcPts val="1000"/>
              </a:spcBef>
              <a:spcAft>
                <a:spcPts val="0"/>
              </a:spcAft>
              <a:buNone/>
            </a:pPr>
            <a:r>
              <a:rPr lang="en-US" sz="2000" b="0" i="0" u="none" strike="noStrike" cap="none">
                <a:solidFill>
                  <a:schemeClr val="dk1"/>
                </a:solidFill>
                <a:highlight>
                  <a:srgbClr val="FFFF00"/>
                </a:highlight>
                <a:latin typeface="Calibri"/>
                <a:ea typeface="Calibri"/>
                <a:cs typeface="Calibri"/>
                <a:sym typeface="Calibri"/>
              </a:rPr>
              <a:t>A relation R is in BCNF if and only if it is in 3NF and </a:t>
            </a:r>
            <a:r>
              <a:rPr lang="en-US" sz="2000" b="1" i="0" u="none" strike="noStrike" cap="none">
                <a:solidFill>
                  <a:schemeClr val="dk1"/>
                </a:solidFill>
                <a:highlight>
                  <a:srgbClr val="FFFF00"/>
                </a:highlight>
                <a:latin typeface="Calibri"/>
                <a:ea typeface="Calibri"/>
                <a:cs typeface="Calibri"/>
                <a:sym typeface="Calibri"/>
              </a:rPr>
              <a:t>for every functional dependency X → Y, X should be the primary key of the table</a:t>
            </a:r>
            <a:r>
              <a:rPr lang="en-US" sz="2000" b="0" i="0" u="none" strike="noStrike" cap="none">
                <a:solidFill>
                  <a:schemeClr val="dk1"/>
                </a:solidFill>
                <a:highlight>
                  <a:srgbClr val="FFFF00"/>
                </a:highlight>
                <a:latin typeface="Calibri"/>
                <a:ea typeface="Calibri"/>
                <a:cs typeface="Calibri"/>
                <a:sym typeface="Calibri"/>
              </a:rPr>
              <a:t>.</a:t>
            </a:r>
            <a:endParaRPr/>
          </a:p>
          <a:p>
            <a:pPr marL="0" marR="0" lvl="0" indent="0" algn="l" rtl="0">
              <a:lnSpc>
                <a:spcPct val="70000"/>
              </a:lnSpc>
              <a:spcBef>
                <a:spcPts val="1000"/>
              </a:spcBef>
              <a:spcAft>
                <a:spcPts val="0"/>
              </a:spcAft>
              <a:buNone/>
            </a:pPr>
            <a:endParaRPr sz="2000" b="1" i="0" u="none" strike="noStrike" cap="none">
              <a:solidFill>
                <a:srgbClr val="000000"/>
              </a:solidFill>
              <a:highlight>
                <a:srgbClr val="FFFF00"/>
              </a:highlight>
              <a:latin typeface="Calibri"/>
              <a:ea typeface="Calibri"/>
              <a:cs typeface="Calibri"/>
              <a:sym typeface="Calibri"/>
            </a:endParaRPr>
          </a:p>
          <a:p>
            <a:pPr marL="0" marR="0" lvl="0" indent="0" algn="l" rtl="0">
              <a:lnSpc>
                <a:spcPct val="70000"/>
              </a:lnSpc>
              <a:spcBef>
                <a:spcPts val="1000"/>
              </a:spcBef>
              <a:spcAft>
                <a:spcPts val="0"/>
              </a:spcAft>
              <a:buNone/>
            </a:pPr>
            <a:endParaRPr sz="2200" b="0" i="0" u="none" strike="noStrike" cap="none">
              <a:solidFill>
                <a:srgbClr val="000000"/>
              </a:solidFill>
              <a:latin typeface="Calibri"/>
              <a:ea typeface="Calibri"/>
              <a:cs typeface="Calibri"/>
              <a:sym typeface="Calibri"/>
            </a:endParaRPr>
          </a:p>
          <a:p>
            <a:pPr marL="0" marR="0" lvl="0" indent="0" algn="l" rtl="0">
              <a:lnSpc>
                <a:spcPct val="70000"/>
              </a:lnSpc>
              <a:spcBef>
                <a:spcPts val="1000"/>
              </a:spcBef>
              <a:spcAft>
                <a:spcPts val="0"/>
              </a:spcAft>
              <a:buNone/>
            </a:pPr>
            <a:endParaRPr sz="2200" b="1" i="0" u="none" strike="noStrike" cap="none">
              <a:solidFill>
                <a:srgbClr val="000000"/>
              </a:solidFill>
              <a:latin typeface="Calibri"/>
              <a:ea typeface="Calibri"/>
              <a:cs typeface="Calibri"/>
              <a:sym typeface="Calibri"/>
            </a:endParaRPr>
          </a:p>
          <a:p>
            <a:pPr marL="0" marR="0" lvl="0" indent="0" algn="l" rtl="0">
              <a:lnSpc>
                <a:spcPct val="70000"/>
              </a:lnSpc>
              <a:spcBef>
                <a:spcPts val="1000"/>
              </a:spcBef>
              <a:spcAft>
                <a:spcPts val="0"/>
              </a:spcAft>
              <a:buNone/>
            </a:pPr>
            <a:endParaRPr sz="2200" b="0" i="0" u="none" strike="noStrike" cap="none">
              <a:solidFill>
                <a:srgbClr val="000000"/>
              </a:solidFill>
              <a:latin typeface="Calibri"/>
              <a:ea typeface="Calibri"/>
              <a:cs typeface="Calibri"/>
              <a:sym typeface="Calibri"/>
            </a:endParaRPr>
          </a:p>
          <a:p>
            <a:pPr marL="0" marR="0" lvl="0" indent="0" algn="l" rtl="0">
              <a:spcBef>
                <a:spcPts val="0"/>
              </a:spcBef>
              <a:spcAft>
                <a:spcPts val="0"/>
              </a:spcAft>
              <a:buNone/>
            </a:pPr>
            <a:endParaRPr sz="2200" b="1" i="0" u="none" strike="noStrike" cap="none">
              <a:solidFill>
                <a:srgbClr val="000000"/>
              </a:solidFill>
              <a:latin typeface="Calibri"/>
              <a:ea typeface="Calibri"/>
              <a:cs typeface="Calibri"/>
              <a:sym typeface="Calibri"/>
            </a:endParaRPr>
          </a:p>
          <a:p>
            <a:pPr marL="0" marR="0" lvl="0" indent="0" algn="l" rtl="0">
              <a:spcBef>
                <a:spcPts val="0"/>
              </a:spcBef>
              <a:spcAft>
                <a:spcPts val="0"/>
              </a:spcAft>
              <a:buNone/>
            </a:pPr>
            <a:endParaRPr sz="2200" b="1" i="0" u="none" strike="noStrike" cap="none">
              <a:solidFill>
                <a:srgbClr val="000000"/>
              </a:solidFill>
              <a:latin typeface="Calibri"/>
              <a:ea typeface="Calibri"/>
              <a:cs typeface="Calibri"/>
              <a:sym typeface="Calibri"/>
            </a:endParaRPr>
          </a:p>
          <a:p>
            <a:pPr marL="0" marR="0" lvl="0" indent="0" algn="l" rtl="0">
              <a:spcBef>
                <a:spcPts val="0"/>
              </a:spcBef>
              <a:spcAft>
                <a:spcPts val="0"/>
              </a:spcAft>
              <a:buNone/>
            </a:pPr>
            <a:endParaRPr sz="2200" b="1" i="0" u="none" strike="noStrike" cap="none">
              <a:solidFill>
                <a:srgbClr val="000000"/>
              </a:solidFill>
              <a:latin typeface="Calibri"/>
              <a:ea typeface="Calibri"/>
              <a:cs typeface="Calibri"/>
              <a:sym typeface="Calibri"/>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1229"/>
        <p:cNvGrpSpPr/>
        <p:nvPr/>
      </p:nvGrpSpPr>
      <p:grpSpPr>
        <a:xfrm>
          <a:off x="0" y="0"/>
          <a:ext cx="0" cy="0"/>
          <a:chOff x="0" y="0"/>
          <a:chExt cx="0" cy="0"/>
        </a:xfrm>
      </p:grpSpPr>
      <p:pic>
        <p:nvPicPr>
          <p:cNvPr id="1230" name="Google Shape;1230;p72" descr="C:\Users\parul\Desktop\Digital Learning Content.png"/>
          <p:cNvPicPr preferRelativeResize="0"/>
          <p:nvPr/>
        </p:nvPicPr>
        <p:blipFill rotWithShape="1">
          <a:blip r:embed="rId3">
            <a:alphaModFix/>
          </a:blip>
          <a:srcRect/>
          <a:stretch/>
        </p:blipFill>
        <p:spPr>
          <a:xfrm>
            <a:off x="0" y="0"/>
            <a:ext cx="9144000" cy="6900863"/>
          </a:xfrm>
          <a:prstGeom prst="rect">
            <a:avLst/>
          </a:prstGeom>
          <a:noFill/>
          <a:ln>
            <a:noFill/>
          </a:ln>
        </p:spPr>
      </p:pic>
      <p:sp>
        <p:nvSpPr>
          <p:cNvPr id="1231" name="Google Shape;1231;p72"/>
          <p:cNvSpPr/>
          <p:nvPr/>
        </p:nvSpPr>
        <p:spPr>
          <a:xfrm>
            <a:off x="0" y="1643063"/>
            <a:ext cx="9144000" cy="642937"/>
          </a:xfrm>
          <a:prstGeom prst="rect">
            <a:avLst/>
          </a:prstGeom>
          <a:solidFill>
            <a:srgbClr val="1F497D"/>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FFFFFF"/>
              </a:buClr>
              <a:buSzPts val="3000"/>
              <a:buFont typeface="Arial"/>
              <a:buNone/>
            </a:pPr>
            <a:r>
              <a:rPr lang="en-US" sz="3000" b="1" i="0" u="none" strike="noStrike" cap="none">
                <a:solidFill>
                  <a:srgbClr val="FFFFFF"/>
                </a:solidFill>
                <a:latin typeface="Calibri"/>
                <a:ea typeface="Calibri"/>
                <a:cs typeface="Calibri"/>
                <a:sym typeface="Calibri"/>
              </a:rPr>
              <a:t>Normalization:</a:t>
            </a:r>
            <a:endParaRPr/>
          </a:p>
        </p:txBody>
      </p:sp>
      <p:sp>
        <p:nvSpPr>
          <p:cNvPr id="1232" name="Google Shape;1232;p72"/>
          <p:cNvSpPr/>
          <p:nvPr/>
        </p:nvSpPr>
        <p:spPr>
          <a:xfrm>
            <a:off x="190500" y="1687513"/>
            <a:ext cx="8763000" cy="55403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3000"/>
              <a:buFont typeface="Arial"/>
              <a:buNone/>
            </a:pPr>
            <a:endParaRPr sz="3000" b="1" i="0" u="none" strike="noStrike" cap="none">
              <a:solidFill>
                <a:srgbClr val="FFFFFF"/>
              </a:solidFill>
              <a:latin typeface="Calibri"/>
              <a:ea typeface="Calibri"/>
              <a:cs typeface="Calibri"/>
              <a:sym typeface="Calibri"/>
            </a:endParaRPr>
          </a:p>
        </p:txBody>
      </p:sp>
      <p:sp>
        <p:nvSpPr>
          <p:cNvPr id="1233" name="Google Shape;1233;p72"/>
          <p:cNvSpPr/>
          <p:nvPr/>
        </p:nvSpPr>
        <p:spPr>
          <a:xfrm flipH="1">
            <a:off x="6564313" y="6072188"/>
            <a:ext cx="46037" cy="214312"/>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Arial"/>
              <a:buNone/>
            </a:pPr>
            <a:endParaRPr sz="1800" b="0" i="0" u="none" strike="noStrike" cap="none">
              <a:solidFill>
                <a:srgbClr val="000000"/>
              </a:solidFill>
              <a:latin typeface="Arial"/>
              <a:ea typeface="Arial"/>
              <a:cs typeface="Arial"/>
              <a:sym typeface="Arial"/>
            </a:endParaRPr>
          </a:p>
        </p:txBody>
      </p:sp>
      <p:pic>
        <p:nvPicPr>
          <p:cNvPr id="1234" name="Google Shape;1234;p72" descr="C:\Users\parul\Desktop\Untitled-1.png"/>
          <p:cNvPicPr preferRelativeResize="0"/>
          <p:nvPr/>
        </p:nvPicPr>
        <p:blipFill rotWithShape="1">
          <a:blip r:embed="rId4">
            <a:alphaModFix/>
          </a:blip>
          <a:srcRect/>
          <a:stretch/>
        </p:blipFill>
        <p:spPr>
          <a:xfrm>
            <a:off x="1857375" y="3071813"/>
            <a:ext cx="5430838" cy="2803525"/>
          </a:xfrm>
          <a:prstGeom prst="rect">
            <a:avLst/>
          </a:prstGeom>
          <a:noFill/>
          <a:ln>
            <a:noFill/>
          </a:ln>
        </p:spPr>
      </p:pic>
      <p:sp>
        <p:nvSpPr>
          <p:cNvPr id="1235" name="Google Shape;1235;p72"/>
          <p:cNvSpPr txBox="1"/>
          <p:nvPr/>
        </p:nvSpPr>
        <p:spPr>
          <a:xfrm>
            <a:off x="190500" y="2492375"/>
            <a:ext cx="8763000" cy="3530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200" b="1" i="0" u="none" strike="noStrike" cap="none">
                <a:solidFill>
                  <a:srgbClr val="000000"/>
                </a:solidFill>
                <a:latin typeface="Calibri"/>
                <a:ea typeface="Calibri"/>
                <a:cs typeface="Calibri"/>
                <a:sym typeface="Calibri"/>
              </a:rPr>
              <a:t>BCNF Example:</a:t>
            </a:r>
            <a:endParaRPr/>
          </a:p>
          <a:p>
            <a:pPr marL="0" marR="0" lvl="0" indent="0" algn="ctr" rtl="0">
              <a:spcBef>
                <a:spcPts val="0"/>
              </a:spcBef>
              <a:spcAft>
                <a:spcPts val="0"/>
              </a:spcAft>
              <a:buNone/>
            </a:pPr>
            <a:endParaRPr sz="2200" b="1" i="0" u="none" strike="noStrike" cap="none">
              <a:solidFill>
                <a:srgbClr val="000000"/>
              </a:solidFill>
              <a:latin typeface="Calibri"/>
              <a:ea typeface="Calibri"/>
              <a:cs typeface="Calibri"/>
              <a:sym typeface="Calibri"/>
            </a:endParaRPr>
          </a:p>
          <a:p>
            <a:pPr marL="0" marR="0" lvl="0" indent="0" algn="l" rtl="0">
              <a:spcBef>
                <a:spcPts val="0"/>
              </a:spcBef>
              <a:spcAft>
                <a:spcPts val="0"/>
              </a:spcAft>
              <a:buNone/>
            </a:pPr>
            <a:endParaRPr sz="2200" b="1" i="0" u="none" strike="noStrike" cap="none">
              <a:solidFill>
                <a:srgbClr val="000000"/>
              </a:solidFill>
              <a:latin typeface="Calibri"/>
              <a:ea typeface="Calibri"/>
              <a:cs typeface="Calibri"/>
              <a:sym typeface="Calibri"/>
            </a:endParaRPr>
          </a:p>
          <a:p>
            <a:pPr marL="0" marR="0" lvl="0" indent="0" algn="l" rtl="0">
              <a:spcBef>
                <a:spcPts val="0"/>
              </a:spcBef>
              <a:spcAft>
                <a:spcPts val="0"/>
              </a:spcAft>
              <a:buNone/>
            </a:pPr>
            <a:endParaRPr sz="2200" b="1" i="0" u="none" strike="noStrike" cap="none">
              <a:solidFill>
                <a:srgbClr val="000000"/>
              </a:solidFill>
              <a:latin typeface="Calibri"/>
              <a:ea typeface="Calibri"/>
              <a:cs typeface="Calibri"/>
              <a:sym typeface="Calibri"/>
            </a:endParaRPr>
          </a:p>
          <a:p>
            <a:pPr marL="0" marR="0" lvl="0" indent="0" algn="l" rtl="0">
              <a:spcBef>
                <a:spcPts val="0"/>
              </a:spcBef>
              <a:spcAft>
                <a:spcPts val="0"/>
              </a:spcAft>
              <a:buNone/>
            </a:pPr>
            <a:endParaRPr sz="2200" b="1" i="0" u="none" strike="noStrike" cap="none">
              <a:solidFill>
                <a:srgbClr val="000000"/>
              </a:solidFill>
              <a:latin typeface="Calibri"/>
              <a:ea typeface="Calibri"/>
              <a:cs typeface="Calibri"/>
              <a:sym typeface="Calibri"/>
            </a:endParaRPr>
          </a:p>
          <a:p>
            <a:pPr marL="0" marR="0" lvl="0" indent="0" algn="l" rtl="0">
              <a:lnSpc>
                <a:spcPct val="70000"/>
              </a:lnSpc>
              <a:spcBef>
                <a:spcPts val="1000"/>
              </a:spcBef>
              <a:spcAft>
                <a:spcPts val="0"/>
              </a:spcAft>
              <a:buNone/>
            </a:pPr>
            <a:endParaRPr sz="2200" b="0" i="0" u="none" strike="noStrike" cap="none">
              <a:solidFill>
                <a:srgbClr val="000000"/>
              </a:solidFill>
              <a:latin typeface="Calibri"/>
              <a:ea typeface="Calibri"/>
              <a:cs typeface="Calibri"/>
              <a:sym typeface="Calibri"/>
            </a:endParaRPr>
          </a:p>
          <a:p>
            <a:pPr marL="342900" marR="0" lvl="0" indent="-178435" algn="l" rtl="0">
              <a:lnSpc>
                <a:spcPct val="70000"/>
              </a:lnSpc>
              <a:spcBef>
                <a:spcPts val="1000"/>
              </a:spcBef>
              <a:spcAft>
                <a:spcPts val="0"/>
              </a:spcAft>
              <a:buClr>
                <a:srgbClr val="000000"/>
              </a:buClr>
              <a:buSzPts val="2590"/>
              <a:buFont typeface="Arial"/>
              <a:buNone/>
            </a:pPr>
            <a:endParaRPr sz="2200" b="0" i="0" u="none" strike="noStrike" cap="none">
              <a:solidFill>
                <a:srgbClr val="000000"/>
              </a:solidFill>
              <a:latin typeface="Calibri"/>
              <a:ea typeface="Calibri"/>
              <a:cs typeface="Calibri"/>
              <a:sym typeface="Calibri"/>
            </a:endParaRPr>
          </a:p>
          <a:p>
            <a:pPr marL="0" marR="0" lvl="0" indent="0" algn="l" rtl="0">
              <a:spcBef>
                <a:spcPts val="0"/>
              </a:spcBef>
              <a:spcAft>
                <a:spcPts val="0"/>
              </a:spcAft>
              <a:buNone/>
            </a:pPr>
            <a:endParaRPr sz="2200" b="1" i="0" u="none" strike="noStrike" cap="none">
              <a:solidFill>
                <a:srgbClr val="000000"/>
              </a:solidFill>
              <a:latin typeface="Calibri"/>
              <a:ea typeface="Calibri"/>
              <a:cs typeface="Calibri"/>
              <a:sym typeface="Calibri"/>
            </a:endParaRPr>
          </a:p>
          <a:p>
            <a:pPr marL="0" marR="0" lvl="0" indent="0" algn="l" rtl="0">
              <a:spcBef>
                <a:spcPts val="0"/>
              </a:spcBef>
              <a:spcAft>
                <a:spcPts val="0"/>
              </a:spcAft>
              <a:buNone/>
            </a:pPr>
            <a:endParaRPr sz="2200" b="1" i="0" u="none" strike="noStrike" cap="none">
              <a:solidFill>
                <a:srgbClr val="000000"/>
              </a:solidFill>
              <a:latin typeface="Calibri"/>
              <a:ea typeface="Calibri"/>
              <a:cs typeface="Calibri"/>
              <a:sym typeface="Calibri"/>
            </a:endParaRPr>
          </a:p>
          <a:p>
            <a:pPr marL="0" marR="0" lvl="0" indent="0" algn="l" rtl="0">
              <a:spcBef>
                <a:spcPts val="0"/>
              </a:spcBef>
              <a:spcAft>
                <a:spcPts val="0"/>
              </a:spcAft>
              <a:buNone/>
            </a:pPr>
            <a:endParaRPr sz="2200" b="1" i="0" u="none" strike="noStrike" cap="none">
              <a:solidFill>
                <a:srgbClr val="000000"/>
              </a:solidFill>
              <a:latin typeface="Calibri"/>
              <a:ea typeface="Calibri"/>
              <a:cs typeface="Calibri"/>
              <a:sym typeface="Calibri"/>
            </a:endParaRPr>
          </a:p>
        </p:txBody>
      </p:sp>
      <p:pic>
        <p:nvPicPr>
          <p:cNvPr id="1236" name="Google Shape;1236;p72"/>
          <p:cNvPicPr preferRelativeResize="0"/>
          <p:nvPr/>
        </p:nvPicPr>
        <p:blipFill rotWithShape="1">
          <a:blip r:embed="rId5">
            <a:alphaModFix/>
          </a:blip>
          <a:srcRect l="65250" t="24161" r="15375" b="41376"/>
          <a:stretch/>
        </p:blipFill>
        <p:spPr>
          <a:xfrm>
            <a:off x="5903913" y="3157538"/>
            <a:ext cx="2765425" cy="2767012"/>
          </a:xfrm>
          <a:prstGeom prst="rect">
            <a:avLst/>
          </a:prstGeom>
          <a:noFill/>
          <a:ln>
            <a:noFill/>
          </a:ln>
        </p:spPr>
      </p:pic>
      <p:sp>
        <p:nvSpPr>
          <p:cNvPr id="1237" name="Google Shape;1237;p72"/>
          <p:cNvSpPr txBox="1"/>
          <p:nvPr/>
        </p:nvSpPr>
        <p:spPr>
          <a:xfrm>
            <a:off x="5903913" y="2878138"/>
            <a:ext cx="2663825" cy="26193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chemeClr val="dk1"/>
              </a:buClr>
              <a:buSzPts val="1100"/>
              <a:buFont typeface="Arial"/>
              <a:buNone/>
            </a:pPr>
            <a:r>
              <a:rPr lang="en-US" sz="1100" b="0" i="0" u="none" strike="noStrike" cap="none">
                <a:solidFill>
                  <a:schemeClr val="dk1"/>
                </a:solidFill>
                <a:latin typeface="Arial"/>
                <a:ea typeface="Arial"/>
                <a:cs typeface="Arial"/>
                <a:sym typeface="Arial"/>
              </a:rPr>
              <a:t>Table 1.12: BCNF Example</a:t>
            </a:r>
            <a:endParaRPr sz="1100" b="0" i="0" u="none" strike="noStrike" cap="none">
              <a:solidFill>
                <a:schemeClr val="dk1"/>
              </a:solidFill>
              <a:latin typeface="Arial"/>
              <a:ea typeface="Arial"/>
              <a:cs typeface="Arial"/>
              <a:sym typeface="Arial"/>
            </a:endParaRPr>
          </a:p>
        </p:txBody>
      </p:sp>
      <p:sp>
        <p:nvSpPr>
          <p:cNvPr id="1238" name="Google Shape;1238;p72"/>
          <p:cNvSpPr txBox="1"/>
          <p:nvPr/>
        </p:nvSpPr>
        <p:spPr>
          <a:xfrm>
            <a:off x="714375" y="3008313"/>
            <a:ext cx="4184650" cy="3929062"/>
          </a:xfrm>
          <a:prstGeom prst="rect">
            <a:avLst/>
          </a:prstGeom>
          <a:noFill/>
          <a:ln>
            <a:noFill/>
          </a:ln>
        </p:spPr>
        <p:txBody>
          <a:bodyPr spcFirstLastPara="1" wrap="square" lIns="91425" tIns="45700" rIns="91425" bIns="45700" anchor="t" anchorCtr="0">
            <a:spAutoFit/>
          </a:bodyPr>
          <a:lstStyle/>
          <a:p>
            <a:pPr marL="342900" marR="0" lvl="0" indent="-342900" algn="just" rtl="0">
              <a:lnSpc>
                <a:spcPct val="90000"/>
              </a:lnSpc>
              <a:spcBef>
                <a:spcPts val="0"/>
              </a:spcBef>
              <a:spcAft>
                <a:spcPts val="0"/>
              </a:spcAft>
              <a:buClr>
                <a:srgbClr val="000000"/>
              </a:buClr>
              <a:buSzPts val="2400"/>
              <a:buFont typeface="Arial"/>
              <a:buChar char="•"/>
            </a:pPr>
            <a:r>
              <a:rPr lang="en-US" sz="2200" b="0" i="0" u="none" strike="noStrike" cap="none">
                <a:solidFill>
                  <a:schemeClr val="dk1"/>
                </a:solidFill>
                <a:latin typeface="Calibri"/>
                <a:ea typeface="Calibri"/>
                <a:cs typeface="Calibri"/>
                <a:sym typeface="Calibri"/>
              </a:rPr>
              <a:t>Let R be a relation with following three attributes: student, language, Faculty </a:t>
            </a:r>
            <a:endParaRPr/>
          </a:p>
          <a:p>
            <a:pPr marL="342900" marR="0" lvl="0" indent="-342900" algn="just" rtl="0">
              <a:lnSpc>
                <a:spcPct val="90000"/>
              </a:lnSpc>
              <a:spcBef>
                <a:spcPts val="1000"/>
              </a:spcBef>
              <a:spcAft>
                <a:spcPts val="0"/>
              </a:spcAft>
              <a:buClr>
                <a:srgbClr val="000000"/>
              </a:buClr>
              <a:buSzPts val="2400"/>
              <a:buFont typeface="Arial"/>
              <a:buChar char="•"/>
            </a:pPr>
            <a:r>
              <a:rPr lang="en-US" sz="2200" b="0" i="0" u="none" strike="noStrike" cap="none">
                <a:solidFill>
                  <a:schemeClr val="dk1"/>
                </a:solidFill>
                <a:latin typeface="Calibri"/>
                <a:ea typeface="Calibri"/>
                <a:cs typeface="Calibri"/>
                <a:sym typeface="Calibri"/>
              </a:rPr>
              <a:t>FD1 : </a:t>
            </a:r>
            <a:r>
              <a:rPr lang="en-US" sz="2200" b="1" i="0" u="none" strike="noStrike" cap="none">
                <a:solidFill>
                  <a:schemeClr val="dk1"/>
                </a:solidFill>
                <a:latin typeface="Calibri"/>
                <a:ea typeface="Calibri"/>
                <a:cs typeface="Calibri"/>
                <a:sym typeface="Calibri"/>
              </a:rPr>
              <a:t>{student, language} →  Faculty</a:t>
            </a:r>
            <a:endParaRPr sz="2200" b="0" i="0" u="none" strike="noStrike" cap="none">
              <a:solidFill>
                <a:schemeClr val="dk1"/>
              </a:solidFill>
              <a:latin typeface="Calibri"/>
              <a:ea typeface="Calibri"/>
              <a:cs typeface="Calibri"/>
              <a:sym typeface="Calibri"/>
            </a:endParaRPr>
          </a:p>
          <a:p>
            <a:pPr marL="342900" marR="0" lvl="0" indent="-342900" algn="just" rtl="0">
              <a:lnSpc>
                <a:spcPct val="90000"/>
              </a:lnSpc>
              <a:spcBef>
                <a:spcPts val="1000"/>
              </a:spcBef>
              <a:spcAft>
                <a:spcPts val="0"/>
              </a:spcAft>
              <a:buClr>
                <a:srgbClr val="000000"/>
              </a:buClr>
              <a:buSzPts val="2400"/>
              <a:buFont typeface="Arial"/>
              <a:buChar char="•"/>
            </a:pPr>
            <a:r>
              <a:rPr lang="en-US" sz="2200" b="0" i="0" u="none" strike="noStrike" cap="none">
                <a:solidFill>
                  <a:schemeClr val="dk1"/>
                </a:solidFill>
                <a:latin typeface="Calibri"/>
                <a:ea typeface="Calibri"/>
                <a:cs typeface="Calibri"/>
                <a:sym typeface="Calibri"/>
              </a:rPr>
              <a:t>FD2 :  </a:t>
            </a:r>
            <a:r>
              <a:rPr lang="en-US" sz="2200" b="1" i="0" u="none" strike="noStrike" cap="none">
                <a:solidFill>
                  <a:schemeClr val="dk1"/>
                </a:solidFill>
                <a:latin typeface="Calibri"/>
                <a:ea typeface="Calibri"/>
                <a:cs typeface="Calibri"/>
                <a:sym typeface="Calibri"/>
              </a:rPr>
              <a:t>Faculty → language</a:t>
            </a:r>
            <a:endParaRPr/>
          </a:p>
          <a:p>
            <a:pPr marL="342900" marR="0" lvl="0" indent="-342900" algn="just" rtl="0">
              <a:lnSpc>
                <a:spcPct val="90000"/>
              </a:lnSpc>
              <a:spcBef>
                <a:spcPts val="1000"/>
              </a:spcBef>
              <a:spcAft>
                <a:spcPts val="0"/>
              </a:spcAft>
              <a:buClr>
                <a:srgbClr val="000000"/>
              </a:buClr>
              <a:buSzPts val="2400"/>
              <a:buFont typeface="Arial"/>
              <a:buChar char="•"/>
            </a:pPr>
            <a:r>
              <a:rPr lang="en-US" sz="2200" b="0" i="0" u="none" strike="noStrike" cap="none">
                <a:solidFill>
                  <a:schemeClr val="dk1"/>
                </a:solidFill>
                <a:latin typeface="Calibri"/>
                <a:ea typeface="Calibri"/>
                <a:cs typeface="Calibri"/>
                <a:sym typeface="Calibri"/>
              </a:rPr>
              <a:t>Using transitivity rule, </a:t>
            </a:r>
            <a:r>
              <a:rPr lang="en-US" sz="2200" b="1" i="0" u="none" strike="noStrike" cap="none">
                <a:solidFill>
                  <a:schemeClr val="dk1"/>
                </a:solidFill>
                <a:latin typeface="Calibri"/>
                <a:ea typeface="Calibri"/>
                <a:cs typeface="Calibri"/>
                <a:sym typeface="Calibri"/>
              </a:rPr>
              <a:t>student → language</a:t>
            </a:r>
            <a:endParaRPr sz="2200" b="0" i="0" u="none" strike="noStrike" cap="none">
              <a:solidFill>
                <a:schemeClr val="dk1"/>
              </a:solidFill>
              <a:latin typeface="Calibri"/>
              <a:ea typeface="Calibri"/>
              <a:cs typeface="Calibri"/>
              <a:sym typeface="Calibri"/>
            </a:endParaRPr>
          </a:p>
          <a:p>
            <a:pPr marL="342900" marR="0" lvl="0" indent="-342900" algn="just" rtl="0">
              <a:lnSpc>
                <a:spcPct val="90000"/>
              </a:lnSpc>
              <a:spcBef>
                <a:spcPts val="1000"/>
              </a:spcBef>
              <a:spcAft>
                <a:spcPts val="0"/>
              </a:spcAft>
              <a:buClr>
                <a:srgbClr val="000000"/>
              </a:buClr>
              <a:buSzPts val="2400"/>
              <a:buFont typeface="Arial"/>
              <a:buChar char="•"/>
            </a:pPr>
            <a:r>
              <a:rPr lang="en-US" sz="2200" b="0" i="0" u="none" strike="noStrike" cap="none">
                <a:solidFill>
                  <a:schemeClr val="dk1"/>
                </a:solidFill>
                <a:latin typeface="Calibri"/>
                <a:ea typeface="Calibri"/>
                <a:cs typeface="Calibri"/>
                <a:sym typeface="Calibri"/>
              </a:rPr>
              <a:t>So above relation is </a:t>
            </a:r>
            <a:r>
              <a:rPr lang="en-US" sz="2200" b="1" i="0" u="none" strike="noStrike" cap="none">
                <a:solidFill>
                  <a:schemeClr val="dk1"/>
                </a:solidFill>
                <a:latin typeface="Calibri"/>
                <a:ea typeface="Calibri"/>
                <a:cs typeface="Calibri"/>
                <a:sym typeface="Calibri"/>
              </a:rPr>
              <a:t>not in BCNF.</a:t>
            </a:r>
            <a:endParaRPr/>
          </a:p>
          <a:p>
            <a:pPr marL="342900" marR="0" lvl="0" indent="-228600" algn="just" rtl="0">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1242"/>
        <p:cNvGrpSpPr/>
        <p:nvPr/>
      </p:nvGrpSpPr>
      <p:grpSpPr>
        <a:xfrm>
          <a:off x="0" y="0"/>
          <a:ext cx="0" cy="0"/>
          <a:chOff x="0" y="0"/>
          <a:chExt cx="0" cy="0"/>
        </a:xfrm>
      </p:grpSpPr>
      <p:pic>
        <p:nvPicPr>
          <p:cNvPr id="1243" name="Google Shape;1243;p73" descr="C:\Users\parul\Desktop\Digital Learning Content.png"/>
          <p:cNvPicPr preferRelativeResize="0"/>
          <p:nvPr/>
        </p:nvPicPr>
        <p:blipFill rotWithShape="1">
          <a:blip r:embed="rId3">
            <a:alphaModFix/>
          </a:blip>
          <a:srcRect/>
          <a:stretch/>
        </p:blipFill>
        <p:spPr>
          <a:xfrm>
            <a:off x="0" y="0"/>
            <a:ext cx="9144000" cy="6900863"/>
          </a:xfrm>
          <a:prstGeom prst="rect">
            <a:avLst/>
          </a:prstGeom>
          <a:noFill/>
          <a:ln>
            <a:noFill/>
          </a:ln>
        </p:spPr>
      </p:pic>
      <p:sp>
        <p:nvSpPr>
          <p:cNvPr id="1244" name="Google Shape;1244;p73"/>
          <p:cNvSpPr/>
          <p:nvPr/>
        </p:nvSpPr>
        <p:spPr>
          <a:xfrm>
            <a:off x="0" y="1643063"/>
            <a:ext cx="9144000" cy="642937"/>
          </a:xfrm>
          <a:prstGeom prst="rect">
            <a:avLst/>
          </a:prstGeom>
          <a:solidFill>
            <a:srgbClr val="1F497D"/>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FFFFFF"/>
              </a:buClr>
              <a:buSzPts val="3000"/>
              <a:buFont typeface="Arial"/>
              <a:buNone/>
            </a:pPr>
            <a:r>
              <a:rPr lang="en-US" sz="3000" b="1" i="0" u="none" strike="noStrike" cap="none">
                <a:solidFill>
                  <a:srgbClr val="FFFFFF"/>
                </a:solidFill>
                <a:latin typeface="Calibri"/>
                <a:ea typeface="Calibri"/>
                <a:cs typeface="Calibri"/>
                <a:sym typeface="Calibri"/>
              </a:rPr>
              <a:t>Normalization:</a:t>
            </a:r>
            <a:endParaRPr/>
          </a:p>
        </p:txBody>
      </p:sp>
      <p:sp>
        <p:nvSpPr>
          <p:cNvPr id="1245" name="Google Shape;1245;p73"/>
          <p:cNvSpPr/>
          <p:nvPr/>
        </p:nvSpPr>
        <p:spPr>
          <a:xfrm>
            <a:off x="190500" y="1687513"/>
            <a:ext cx="8763000" cy="55403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3000"/>
              <a:buFont typeface="Arial"/>
              <a:buNone/>
            </a:pPr>
            <a:endParaRPr sz="3000" b="1" i="0" u="none" strike="noStrike" cap="none">
              <a:solidFill>
                <a:srgbClr val="FFFFFF"/>
              </a:solidFill>
              <a:latin typeface="Calibri"/>
              <a:ea typeface="Calibri"/>
              <a:cs typeface="Calibri"/>
              <a:sym typeface="Calibri"/>
            </a:endParaRPr>
          </a:p>
        </p:txBody>
      </p:sp>
      <p:sp>
        <p:nvSpPr>
          <p:cNvPr id="1246" name="Google Shape;1246;p73"/>
          <p:cNvSpPr/>
          <p:nvPr/>
        </p:nvSpPr>
        <p:spPr>
          <a:xfrm flipH="1">
            <a:off x="6564313" y="6072188"/>
            <a:ext cx="46037" cy="214312"/>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Arial"/>
              <a:buNone/>
            </a:pPr>
            <a:endParaRPr sz="1800" b="0" i="0" u="none" strike="noStrike" cap="none">
              <a:solidFill>
                <a:srgbClr val="000000"/>
              </a:solidFill>
              <a:latin typeface="Arial"/>
              <a:ea typeface="Arial"/>
              <a:cs typeface="Arial"/>
              <a:sym typeface="Arial"/>
            </a:endParaRPr>
          </a:p>
        </p:txBody>
      </p:sp>
      <p:pic>
        <p:nvPicPr>
          <p:cNvPr id="1247" name="Google Shape;1247;p73" descr="C:\Users\parul\Desktop\Untitled-1.png"/>
          <p:cNvPicPr preferRelativeResize="0"/>
          <p:nvPr/>
        </p:nvPicPr>
        <p:blipFill rotWithShape="1">
          <a:blip r:embed="rId4">
            <a:alphaModFix/>
          </a:blip>
          <a:srcRect/>
          <a:stretch/>
        </p:blipFill>
        <p:spPr>
          <a:xfrm>
            <a:off x="1857375" y="3071813"/>
            <a:ext cx="5430838" cy="2803525"/>
          </a:xfrm>
          <a:prstGeom prst="rect">
            <a:avLst/>
          </a:prstGeom>
          <a:noFill/>
          <a:ln>
            <a:noFill/>
          </a:ln>
        </p:spPr>
      </p:pic>
      <p:sp>
        <p:nvSpPr>
          <p:cNvPr id="1248" name="Google Shape;1248;p73"/>
          <p:cNvSpPr txBox="1"/>
          <p:nvPr/>
        </p:nvSpPr>
        <p:spPr>
          <a:xfrm>
            <a:off x="190500" y="2492375"/>
            <a:ext cx="8763000" cy="3530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200" b="1" i="0" u="none" strike="noStrike" cap="none">
                <a:solidFill>
                  <a:srgbClr val="000000"/>
                </a:solidFill>
                <a:latin typeface="Calibri"/>
                <a:ea typeface="Calibri"/>
                <a:cs typeface="Calibri"/>
                <a:sym typeface="Calibri"/>
              </a:rPr>
              <a:t>BCNF Example:</a:t>
            </a:r>
            <a:endParaRPr/>
          </a:p>
          <a:p>
            <a:pPr marL="0" marR="0" lvl="0" indent="0" algn="ctr" rtl="0">
              <a:spcBef>
                <a:spcPts val="0"/>
              </a:spcBef>
              <a:spcAft>
                <a:spcPts val="0"/>
              </a:spcAft>
              <a:buNone/>
            </a:pPr>
            <a:endParaRPr sz="2200" b="1" i="0" u="none" strike="noStrike" cap="none">
              <a:solidFill>
                <a:srgbClr val="000000"/>
              </a:solidFill>
              <a:latin typeface="Calibri"/>
              <a:ea typeface="Calibri"/>
              <a:cs typeface="Calibri"/>
              <a:sym typeface="Calibri"/>
            </a:endParaRPr>
          </a:p>
          <a:p>
            <a:pPr marL="0" marR="0" lvl="0" indent="0" algn="l" rtl="0">
              <a:spcBef>
                <a:spcPts val="0"/>
              </a:spcBef>
              <a:spcAft>
                <a:spcPts val="0"/>
              </a:spcAft>
              <a:buNone/>
            </a:pPr>
            <a:endParaRPr sz="2200" b="1" i="0" u="none" strike="noStrike" cap="none">
              <a:solidFill>
                <a:srgbClr val="000000"/>
              </a:solidFill>
              <a:latin typeface="Calibri"/>
              <a:ea typeface="Calibri"/>
              <a:cs typeface="Calibri"/>
              <a:sym typeface="Calibri"/>
            </a:endParaRPr>
          </a:p>
          <a:p>
            <a:pPr marL="0" marR="0" lvl="0" indent="0" algn="l" rtl="0">
              <a:spcBef>
                <a:spcPts val="0"/>
              </a:spcBef>
              <a:spcAft>
                <a:spcPts val="0"/>
              </a:spcAft>
              <a:buNone/>
            </a:pPr>
            <a:endParaRPr sz="2200" b="1" i="0" u="none" strike="noStrike" cap="none">
              <a:solidFill>
                <a:srgbClr val="000000"/>
              </a:solidFill>
              <a:latin typeface="Calibri"/>
              <a:ea typeface="Calibri"/>
              <a:cs typeface="Calibri"/>
              <a:sym typeface="Calibri"/>
            </a:endParaRPr>
          </a:p>
          <a:p>
            <a:pPr marL="0" marR="0" lvl="0" indent="0" algn="l" rtl="0">
              <a:spcBef>
                <a:spcPts val="0"/>
              </a:spcBef>
              <a:spcAft>
                <a:spcPts val="0"/>
              </a:spcAft>
              <a:buNone/>
            </a:pPr>
            <a:endParaRPr sz="2200" b="1" i="0" u="none" strike="noStrike" cap="none">
              <a:solidFill>
                <a:srgbClr val="000000"/>
              </a:solidFill>
              <a:latin typeface="Calibri"/>
              <a:ea typeface="Calibri"/>
              <a:cs typeface="Calibri"/>
              <a:sym typeface="Calibri"/>
            </a:endParaRPr>
          </a:p>
          <a:p>
            <a:pPr marL="0" marR="0" lvl="0" indent="0" algn="l" rtl="0">
              <a:lnSpc>
                <a:spcPct val="70000"/>
              </a:lnSpc>
              <a:spcBef>
                <a:spcPts val="1000"/>
              </a:spcBef>
              <a:spcAft>
                <a:spcPts val="0"/>
              </a:spcAft>
              <a:buNone/>
            </a:pPr>
            <a:endParaRPr sz="2200" b="0" i="0" u="none" strike="noStrike" cap="none">
              <a:solidFill>
                <a:srgbClr val="000000"/>
              </a:solidFill>
              <a:latin typeface="Calibri"/>
              <a:ea typeface="Calibri"/>
              <a:cs typeface="Calibri"/>
              <a:sym typeface="Calibri"/>
            </a:endParaRPr>
          </a:p>
          <a:p>
            <a:pPr marL="342900" marR="0" lvl="0" indent="-178435" algn="l" rtl="0">
              <a:lnSpc>
                <a:spcPct val="70000"/>
              </a:lnSpc>
              <a:spcBef>
                <a:spcPts val="1000"/>
              </a:spcBef>
              <a:spcAft>
                <a:spcPts val="0"/>
              </a:spcAft>
              <a:buClr>
                <a:srgbClr val="000000"/>
              </a:buClr>
              <a:buSzPts val="2590"/>
              <a:buFont typeface="Arial"/>
              <a:buNone/>
            </a:pPr>
            <a:endParaRPr sz="2200" b="0" i="0" u="none" strike="noStrike" cap="none">
              <a:solidFill>
                <a:srgbClr val="000000"/>
              </a:solidFill>
              <a:latin typeface="Calibri"/>
              <a:ea typeface="Calibri"/>
              <a:cs typeface="Calibri"/>
              <a:sym typeface="Calibri"/>
            </a:endParaRPr>
          </a:p>
          <a:p>
            <a:pPr marL="0" marR="0" lvl="0" indent="0" algn="l" rtl="0">
              <a:spcBef>
                <a:spcPts val="0"/>
              </a:spcBef>
              <a:spcAft>
                <a:spcPts val="0"/>
              </a:spcAft>
              <a:buNone/>
            </a:pPr>
            <a:endParaRPr sz="2200" b="1" i="0" u="none" strike="noStrike" cap="none">
              <a:solidFill>
                <a:srgbClr val="000000"/>
              </a:solidFill>
              <a:latin typeface="Calibri"/>
              <a:ea typeface="Calibri"/>
              <a:cs typeface="Calibri"/>
              <a:sym typeface="Calibri"/>
            </a:endParaRPr>
          </a:p>
          <a:p>
            <a:pPr marL="0" marR="0" lvl="0" indent="0" algn="l" rtl="0">
              <a:spcBef>
                <a:spcPts val="0"/>
              </a:spcBef>
              <a:spcAft>
                <a:spcPts val="0"/>
              </a:spcAft>
              <a:buNone/>
            </a:pPr>
            <a:endParaRPr sz="2200" b="1" i="0" u="none" strike="noStrike" cap="none">
              <a:solidFill>
                <a:srgbClr val="000000"/>
              </a:solidFill>
              <a:latin typeface="Calibri"/>
              <a:ea typeface="Calibri"/>
              <a:cs typeface="Calibri"/>
              <a:sym typeface="Calibri"/>
            </a:endParaRPr>
          </a:p>
          <a:p>
            <a:pPr marL="0" marR="0" lvl="0" indent="0" algn="l" rtl="0">
              <a:spcBef>
                <a:spcPts val="0"/>
              </a:spcBef>
              <a:spcAft>
                <a:spcPts val="0"/>
              </a:spcAft>
              <a:buNone/>
            </a:pPr>
            <a:endParaRPr sz="2200" b="1" i="0" u="none" strike="noStrike" cap="none">
              <a:solidFill>
                <a:srgbClr val="000000"/>
              </a:solidFill>
              <a:latin typeface="Calibri"/>
              <a:ea typeface="Calibri"/>
              <a:cs typeface="Calibri"/>
              <a:sym typeface="Calibri"/>
            </a:endParaRPr>
          </a:p>
        </p:txBody>
      </p:sp>
      <p:pic>
        <p:nvPicPr>
          <p:cNvPr id="1249" name="Google Shape;1249;p73"/>
          <p:cNvPicPr preferRelativeResize="0"/>
          <p:nvPr/>
        </p:nvPicPr>
        <p:blipFill rotWithShape="1">
          <a:blip r:embed="rId5">
            <a:alphaModFix/>
          </a:blip>
          <a:srcRect l="65250" t="24161" r="15375" b="41376"/>
          <a:stretch/>
        </p:blipFill>
        <p:spPr>
          <a:xfrm>
            <a:off x="5903913" y="3157538"/>
            <a:ext cx="2765425" cy="2767012"/>
          </a:xfrm>
          <a:prstGeom prst="rect">
            <a:avLst/>
          </a:prstGeom>
          <a:noFill/>
          <a:ln>
            <a:noFill/>
          </a:ln>
        </p:spPr>
      </p:pic>
      <p:sp>
        <p:nvSpPr>
          <p:cNvPr id="1250" name="Google Shape;1250;p73"/>
          <p:cNvSpPr txBox="1"/>
          <p:nvPr/>
        </p:nvSpPr>
        <p:spPr>
          <a:xfrm>
            <a:off x="5903913" y="2878138"/>
            <a:ext cx="2663825" cy="26193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chemeClr val="dk1"/>
              </a:buClr>
              <a:buSzPts val="1100"/>
              <a:buFont typeface="Arial"/>
              <a:buNone/>
            </a:pPr>
            <a:r>
              <a:rPr lang="en-US" sz="1100" b="0" i="0" u="none" strike="noStrike" cap="none">
                <a:solidFill>
                  <a:schemeClr val="dk1"/>
                </a:solidFill>
                <a:latin typeface="Arial"/>
                <a:ea typeface="Arial"/>
                <a:cs typeface="Arial"/>
                <a:sym typeface="Arial"/>
              </a:rPr>
              <a:t>Table 1.12: BCNF Example</a:t>
            </a:r>
            <a:endParaRPr sz="1100" b="0" i="0" u="none" strike="noStrike" cap="none">
              <a:solidFill>
                <a:schemeClr val="dk1"/>
              </a:solidFill>
              <a:latin typeface="Arial"/>
              <a:ea typeface="Arial"/>
              <a:cs typeface="Arial"/>
              <a:sym typeface="Arial"/>
            </a:endParaRPr>
          </a:p>
        </p:txBody>
      </p:sp>
      <p:sp>
        <p:nvSpPr>
          <p:cNvPr id="1251" name="Google Shape;1251;p73"/>
          <p:cNvSpPr txBox="1"/>
          <p:nvPr/>
        </p:nvSpPr>
        <p:spPr>
          <a:xfrm>
            <a:off x="714375" y="3008313"/>
            <a:ext cx="4184650" cy="3978275"/>
          </a:xfrm>
          <a:prstGeom prst="rect">
            <a:avLst/>
          </a:prstGeom>
          <a:noFill/>
          <a:ln>
            <a:noFill/>
          </a:ln>
        </p:spPr>
        <p:txBody>
          <a:bodyPr spcFirstLastPara="1" wrap="square" lIns="91425" tIns="45700" rIns="91425" bIns="45700" anchor="t" anchorCtr="0">
            <a:spAutoFit/>
          </a:bodyPr>
          <a:lstStyle/>
          <a:p>
            <a:pPr marL="0" marR="0" lvl="0" indent="0" algn="just" rtl="0">
              <a:lnSpc>
                <a:spcPct val="90000"/>
              </a:lnSpc>
              <a:spcBef>
                <a:spcPts val="0"/>
              </a:spcBef>
              <a:spcAft>
                <a:spcPts val="0"/>
              </a:spcAft>
              <a:buNone/>
            </a:pPr>
            <a:r>
              <a:rPr lang="en-US" sz="2200" b="1" i="0" u="none" strike="noStrike" cap="none">
                <a:solidFill>
                  <a:schemeClr val="dk1"/>
                </a:solidFill>
                <a:latin typeface="Calibri"/>
                <a:ea typeface="Calibri"/>
                <a:cs typeface="Calibri"/>
                <a:sym typeface="Calibri"/>
              </a:rPr>
              <a:t>Problem:</a:t>
            </a:r>
            <a:endParaRPr/>
          </a:p>
          <a:p>
            <a:pPr marL="342900" marR="0" lvl="0" indent="-342900" algn="just" rtl="0">
              <a:lnSpc>
                <a:spcPct val="90000"/>
              </a:lnSpc>
              <a:spcBef>
                <a:spcPts val="1000"/>
              </a:spcBef>
              <a:spcAft>
                <a:spcPts val="0"/>
              </a:spcAft>
              <a:buClr>
                <a:schemeClr val="dk1"/>
              </a:buClr>
              <a:buSzPts val="2400"/>
              <a:buFont typeface="Arial"/>
              <a:buChar char="•"/>
            </a:pPr>
            <a:r>
              <a:rPr lang="en-US" sz="2200" b="0" i="0" u="none" strike="noStrike" cap="none">
                <a:solidFill>
                  <a:schemeClr val="dk1"/>
                </a:solidFill>
                <a:latin typeface="Calibri"/>
                <a:ea typeface="Calibri"/>
                <a:cs typeface="Calibri"/>
                <a:sym typeface="Calibri"/>
              </a:rPr>
              <a:t>Transitively dependency results in data redundancy.</a:t>
            </a:r>
            <a:endParaRPr/>
          </a:p>
          <a:p>
            <a:pPr marL="342900" marR="0" lvl="0" indent="-342900" algn="just" rtl="0">
              <a:lnSpc>
                <a:spcPct val="90000"/>
              </a:lnSpc>
              <a:spcBef>
                <a:spcPts val="1000"/>
              </a:spcBef>
              <a:spcAft>
                <a:spcPts val="0"/>
              </a:spcAft>
              <a:buClr>
                <a:schemeClr val="dk1"/>
              </a:buClr>
              <a:buSzPts val="2400"/>
              <a:buFont typeface="Arial"/>
              <a:buChar char="•"/>
            </a:pPr>
            <a:r>
              <a:rPr lang="en-US" sz="2200" b="0" i="0" u="none" strike="noStrike" cap="none">
                <a:solidFill>
                  <a:schemeClr val="dk1"/>
                </a:solidFill>
                <a:latin typeface="Calibri"/>
                <a:ea typeface="Calibri"/>
                <a:cs typeface="Calibri"/>
                <a:sym typeface="Calibri"/>
              </a:rPr>
              <a:t>In this relation one student have more than one language with different faculty then records will be stored repeatedly from each student and language and faculties combination which occupies more space.</a:t>
            </a:r>
            <a:endParaRPr/>
          </a:p>
          <a:p>
            <a:pPr marL="285750" marR="0" lvl="0" indent="-171450" algn="just" rtl="0">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1255"/>
        <p:cNvGrpSpPr/>
        <p:nvPr/>
      </p:nvGrpSpPr>
      <p:grpSpPr>
        <a:xfrm>
          <a:off x="0" y="0"/>
          <a:ext cx="0" cy="0"/>
          <a:chOff x="0" y="0"/>
          <a:chExt cx="0" cy="0"/>
        </a:xfrm>
      </p:grpSpPr>
      <p:pic>
        <p:nvPicPr>
          <p:cNvPr id="1256" name="Google Shape;1256;p74" descr="C:\Users\parul\Desktop\Digital Learning Content.png"/>
          <p:cNvPicPr preferRelativeResize="0"/>
          <p:nvPr/>
        </p:nvPicPr>
        <p:blipFill rotWithShape="1">
          <a:blip r:embed="rId3">
            <a:alphaModFix/>
          </a:blip>
          <a:srcRect/>
          <a:stretch/>
        </p:blipFill>
        <p:spPr>
          <a:xfrm>
            <a:off x="0" y="0"/>
            <a:ext cx="9144000" cy="6900863"/>
          </a:xfrm>
          <a:prstGeom prst="rect">
            <a:avLst/>
          </a:prstGeom>
          <a:noFill/>
          <a:ln>
            <a:noFill/>
          </a:ln>
        </p:spPr>
      </p:pic>
      <p:sp>
        <p:nvSpPr>
          <p:cNvPr id="1257" name="Google Shape;1257;p74"/>
          <p:cNvSpPr/>
          <p:nvPr/>
        </p:nvSpPr>
        <p:spPr>
          <a:xfrm>
            <a:off x="0" y="1643063"/>
            <a:ext cx="9144000" cy="642937"/>
          </a:xfrm>
          <a:prstGeom prst="rect">
            <a:avLst/>
          </a:prstGeom>
          <a:solidFill>
            <a:srgbClr val="1F497D"/>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FFFFFF"/>
              </a:buClr>
              <a:buSzPts val="3000"/>
              <a:buFont typeface="Arial"/>
              <a:buNone/>
            </a:pPr>
            <a:r>
              <a:rPr lang="en-US" sz="3000" b="1" i="0" u="none" strike="noStrike" cap="none">
                <a:solidFill>
                  <a:srgbClr val="FFFFFF"/>
                </a:solidFill>
                <a:latin typeface="Calibri"/>
                <a:ea typeface="Calibri"/>
                <a:cs typeface="Calibri"/>
                <a:sym typeface="Calibri"/>
              </a:rPr>
              <a:t>Normalization:</a:t>
            </a:r>
            <a:endParaRPr/>
          </a:p>
        </p:txBody>
      </p:sp>
      <p:sp>
        <p:nvSpPr>
          <p:cNvPr id="1258" name="Google Shape;1258;p74"/>
          <p:cNvSpPr/>
          <p:nvPr/>
        </p:nvSpPr>
        <p:spPr>
          <a:xfrm>
            <a:off x="190500" y="1687513"/>
            <a:ext cx="8763000" cy="55403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3000"/>
              <a:buFont typeface="Arial"/>
              <a:buNone/>
            </a:pPr>
            <a:endParaRPr sz="3000" b="1" i="0" u="none" strike="noStrike" cap="none">
              <a:solidFill>
                <a:srgbClr val="FFFFFF"/>
              </a:solidFill>
              <a:latin typeface="Calibri"/>
              <a:ea typeface="Calibri"/>
              <a:cs typeface="Calibri"/>
              <a:sym typeface="Calibri"/>
            </a:endParaRPr>
          </a:p>
        </p:txBody>
      </p:sp>
      <p:sp>
        <p:nvSpPr>
          <p:cNvPr id="1259" name="Google Shape;1259;p74"/>
          <p:cNvSpPr/>
          <p:nvPr/>
        </p:nvSpPr>
        <p:spPr>
          <a:xfrm flipH="1">
            <a:off x="6564313" y="6072188"/>
            <a:ext cx="46037" cy="214312"/>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Arial"/>
              <a:buNone/>
            </a:pPr>
            <a:endParaRPr sz="1800" b="0" i="0" u="none" strike="noStrike" cap="none">
              <a:solidFill>
                <a:srgbClr val="000000"/>
              </a:solidFill>
              <a:latin typeface="Arial"/>
              <a:ea typeface="Arial"/>
              <a:cs typeface="Arial"/>
              <a:sym typeface="Arial"/>
            </a:endParaRPr>
          </a:p>
        </p:txBody>
      </p:sp>
      <p:pic>
        <p:nvPicPr>
          <p:cNvPr id="1260" name="Google Shape;1260;p74" descr="C:\Users\parul\Desktop\Untitled-1.png"/>
          <p:cNvPicPr preferRelativeResize="0"/>
          <p:nvPr/>
        </p:nvPicPr>
        <p:blipFill rotWithShape="1">
          <a:blip r:embed="rId4">
            <a:alphaModFix/>
          </a:blip>
          <a:srcRect/>
          <a:stretch/>
        </p:blipFill>
        <p:spPr>
          <a:xfrm>
            <a:off x="1857375" y="3071813"/>
            <a:ext cx="5430838" cy="2803525"/>
          </a:xfrm>
          <a:prstGeom prst="rect">
            <a:avLst/>
          </a:prstGeom>
          <a:noFill/>
          <a:ln>
            <a:noFill/>
          </a:ln>
        </p:spPr>
      </p:pic>
      <p:sp>
        <p:nvSpPr>
          <p:cNvPr id="1261" name="Google Shape;1261;p74"/>
          <p:cNvSpPr txBox="1"/>
          <p:nvPr/>
        </p:nvSpPr>
        <p:spPr>
          <a:xfrm>
            <a:off x="190500" y="2492375"/>
            <a:ext cx="8763000" cy="3530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200" b="1" i="0" u="none" strike="noStrike" cap="none">
                <a:solidFill>
                  <a:srgbClr val="000000"/>
                </a:solidFill>
                <a:latin typeface="Calibri"/>
                <a:ea typeface="Calibri"/>
                <a:cs typeface="Calibri"/>
                <a:sym typeface="Calibri"/>
              </a:rPr>
              <a:t>BCNF Example:</a:t>
            </a:r>
            <a:endParaRPr/>
          </a:p>
          <a:p>
            <a:pPr marL="0" marR="0" lvl="0" indent="0" algn="ctr" rtl="0">
              <a:spcBef>
                <a:spcPts val="0"/>
              </a:spcBef>
              <a:spcAft>
                <a:spcPts val="0"/>
              </a:spcAft>
              <a:buNone/>
            </a:pPr>
            <a:endParaRPr sz="2200" b="1" i="0" u="none" strike="noStrike" cap="none">
              <a:solidFill>
                <a:srgbClr val="000000"/>
              </a:solidFill>
              <a:latin typeface="Calibri"/>
              <a:ea typeface="Calibri"/>
              <a:cs typeface="Calibri"/>
              <a:sym typeface="Calibri"/>
            </a:endParaRPr>
          </a:p>
          <a:p>
            <a:pPr marL="0" marR="0" lvl="0" indent="0" algn="l" rtl="0">
              <a:spcBef>
                <a:spcPts val="0"/>
              </a:spcBef>
              <a:spcAft>
                <a:spcPts val="0"/>
              </a:spcAft>
              <a:buNone/>
            </a:pPr>
            <a:endParaRPr sz="2200" b="1" i="0" u="none" strike="noStrike" cap="none">
              <a:solidFill>
                <a:srgbClr val="000000"/>
              </a:solidFill>
              <a:latin typeface="Calibri"/>
              <a:ea typeface="Calibri"/>
              <a:cs typeface="Calibri"/>
              <a:sym typeface="Calibri"/>
            </a:endParaRPr>
          </a:p>
          <a:p>
            <a:pPr marL="0" marR="0" lvl="0" indent="0" algn="l" rtl="0">
              <a:spcBef>
                <a:spcPts val="0"/>
              </a:spcBef>
              <a:spcAft>
                <a:spcPts val="0"/>
              </a:spcAft>
              <a:buNone/>
            </a:pPr>
            <a:endParaRPr sz="2200" b="1" i="0" u="none" strike="noStrike" cap="none">
              <a:solidFill>
                <a:srgbClr val="000000"/>
              </a:solidFill>
              <a:latin typeface="Calibri"/>
              <a:ea typeface="Calibri"/>
              <a:cs typeface="Calibri"/>
              <a:sym typeface="Calibri"/>
            </a:endParaRPr>
          </a:p>
          <a:p>
            <a:pPr marL="0" marR="0" lvl="0" indent="0" algn="l" rtl="0">
              <a:spcBef>
                <a:spcPts val="0"/>
              </a:spcBef>
              <a:spcAft>
                <a:spcPts val="0"/>
              </a:spcAft>
              <a:buNone/>
            </a:pPr>
            <a:endParaRPr sz="2200" b="1" i="0" u="none" strike="noStrike" cap="none">
              <a:solidFill>
                <a:srgbClr val="000000"/>
              </a:solidFill>
              <a:latin typeface="Calibri"/>
              <a:ea typeface="Calibri"/>
              <a:cs typeface="Calibri"/>
              <a:sym typeface="Calibri"/>
            </a:endParaRPr>
          </a:p>
          <a:p>
            <a:pPr marL="0" marR="0" lvl="0" indent="0" algn="l" rtl="0">
              <a:lnSpc>
                <a:spcPct val="70000"/>
              </a:lnSpc>
              <a:spcBef>
                <a:spcPts val="1000"/>
              </a:spcBef>
              <a:spcAft>
                <a:spcPts val="0"/>
              </a:spcAft>
              <a:buNone/>
            </a:pPr>
            <a:endParaRPr sz="2200" b="0" i="0" u="none" strike="noStrike" cap="none">
              <a:solidFill>
                <a:srgbClr val="000000"/>
              </a:solidFill>
              <a:latin typeface="Calibri"/>
              <a:ea typeface="Calibri"/>
              <a:cs typeface="Calibri"/>
              <a:sym typeface="Calibri"/>
            </a:endParaRPr>
          </a:p>
          <a:p>
            <a:pPr marL="342900" marR="0" lvl="0" indent="-178435" algn="l" rtl="0">
              <a:lnSpc>
                <a:spcPct val="70000"/>
              </a:lnSpc>
              <a:spcBef>
                <a:spcPts val="1000"/>
              </a:spcBef>
              <a:spcAft>
                <a:spcPts val="0"/>
              </a:spcAft>
              <a:buClr>
                <a:srgbClr val="000000"/>
              </a:buClr>
              <a:buSzPts val="2590"/>
              <a:buFont typeface="Arial"/>
              <a:buNone/>
            </a:pPr>
            <a:endParaRPr sz="2200" b="0" i="0" u="none" strike="noStrike" cap="none">
              <a:solidFill>
                <a:srgbClr val="000000"/>
              </a:solidFill>
              <a:latin typeface="Calibri"/>
              <a:ea typeface="Calibri"/>
              <a:cs typeface="Calibri"/>
              <a:sym typeface="Calibri"/>
            </a:endParaRPr>
          </a:p>
          <a:p>
            <a:pPr marL="0" marR="0" lvl="0" indent="0" algn="l" rtl="0">
              <a:spcBef>
                <a:spcPts val="0"/>
              </a:spcBef>
              <a:spcAft>
                <a:spcPts val="0"/>
              </a:spcAft>
              <a:buNone/>
            </a:pPr>
            <a:endParaRPr sz="2200" b="1" i="0" u="none" strike="noStrike" cap="none">
              <a:solidFill>
                <a:srgbClr val="000000"/>
              </a:solidFill>
              <a:latin typeface="Calibri"/>
              <a:ea typeface="Calibri"/>
              <a:cs typeface="Calibri"/>
              <a:sym typeface="Calibri"/>
            </a:endParaRPr>
          </a:p>
          <a:p>
            <a:pPr marL="0" marR="0" lvl="0" indent="0" algn="l" rtl="0">
              <a:spcBef>
                <a:spcPts val="0"/>
              </a:spcBef>
              <a:spcAft>
                <a:spcPts val="0"/>
              </a:spcAft>
              <a:buNone/>
            </a:pPr>
            <a:endParaRPr sz="2200" b="1" i="0" u="none" strike="noStrike" cap="none">
              <a:solidFill>
                <a:srgbClr val="000000"/>
              </a:solidFill>
              <a:latin typeface="Calibri"/>
              <a:ea typeface="Calibri"/>
              <a:cs typeface="Calibri"/>
              <a:sym typeface="Calibri"/>
            </a:endParaRPr>
          </a:p>
          <a:p>
            <a:pPr marL="0" marR="0" lvl="0" indent="0" algn="l" rtl="0">
              <a:spcBef>
                <a:spcPts val="0"/>
              </a:spcBef>
              <a:spcAft>
                <a:spcPts val="0"/>
              </a:spcAft>
              <a:buNone/>
            </a:pPr>
            <a:endParaRPr sz="2200" b="1" i="0" u="none" strike="noStrike" cap="none">
              <a:solidFill>
                <a:srgbClr val="000000"/>
              </a:solidFill>
              <a:latin typeface="Calibri"/>
              <a:ea typeface="Calibri"/>
              <a:cs typeface="Calibri"/>
              <a:sym typeface="Calibri"/>
            </a:endParaRPr>
          </a:p>
        </p:txBody>
      </p:sp>
      <p:sp>
        <p:nvSpPr>
          <p:cNvPr id="1262" name="Google Shape;1262;p74"/>
          <p:cNvSpPr txBox="1"/>
          <p:nvPr/>
        </p:nvSpPr>
        <p:spPr>
          <a:xfrm>
            <a:off x="5456238" y="2997200"/>
            <a:ext cx="2665412" cy="26035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chemeClr val="dk1"/>
              </a:buClr>
              <a:buSzPts val="1100"/>
              <a:buFont typeface="Arial"/>
              <a:buNone/>
            </a:pPr>
            <a:r>
              <a:rPr lang="en-US" sz="1100" b="0" i="0" u="none" strike="noStrike" cap="none">
                <a:solidFill>
                  <a:schemeClr val="dk1"/>
                </a:solidFill>
                <a:latin typeface="Arial"/>
                <a:ea typeface="Arial"/>
                <a:cs typeface="Arial"/>
                <a:sym typeface="Arial"/>
              </a:rPr>
              <a:t>Table 1.13: BCNF Solution</a:t>
            </a:r>
            <a:endParaRPr sz="1100" b="0" i="0" u="none" strike="noStrike" cap="none">
              <a:solidFill>
                <a:schemeClr val="dk1"/>
              </a:solidFill>
              <a:latin typeface="Arial"/>
              <a:ea typeface="Arial"/>
              <a:cs typeface="Arial"/>
              <a:sym typeface="Arial"/>
            </a:endParaRPr>
          </a:p>
        </p:txBody>
      </p:sp>
      <p:sp>
        <p:nvSpPr>
          <p:cNvPr id="1263" name="Google Shape;1263;p74"/>
          <p:cNvSpPr txBox="1"/>
          <p:nvPr/>
        </p:nvSpPr>
        <p:spPr>
          <a:xfrm>
            <a:off x="714375" y="3008313"/>
            <a:ext cx="4184650" cy="3571875"/>
          </a:xfrm>
          <a:prstGeom prst="rect">
            <a:avLst/>
          </a:prstGeom>
          <a:noFill/>
          <a:ln>
            <a:noFill/>
          </a:ln>
        </p:spPr>
        <p:txBody>
          <a:bodyPr spcFirstLastPara="1" wrap="square" lIns="91425" tIns="45700" rIns="91425" bIns="45700" anchor="t" anchorCtr="0">
            <a:spAutoFit/>
          </a:bodyPr>
          <a:lstStyle/>
          <a:p>
            <a:pPr marL="0" marR="0" lvl="0" indent="0" algn="just" rtl="0">
              <a:lnSpc>
                <a:spcPct val="90000"/>
              </a:lnSpc>
              <a:spcBef>
                <a:spcPts val="0"/>
              </a:spcBef>
              <a:spcAft>
                <a:spcPts val="0"/>
              </a:spcAft>
              <a:buClr>
                <a:srgbClr val="000000"/>
              </a:buClr>
              <a:buSzPts val="2400"/>
              <a:buFont typeface="Arial"/>
              <a:buNone/>
            </a:pPr>
            <a:r>
              <a:rPr lang="en-US" sz="2200" b="1" i="0" u="none" strike="noStrike" cap="none">
                <a:solidFill>
                  <a:schemeClr val="dk1"/>
                </a:solidFill>
                <a:latin typeface="Calibri"/>
                <a:ea typeface="Calibri"/>
                <a:cs typeface="Calibri"/>
                <a:sym typeface="Calibri"/>
              </a:rPr>
              <a:t>Solution:</a:t>
            </a:r>
            <a:endParaRPr/>
          </a:p>
          <a:p>
            <a:pPr marL="0" marR="0" lvl="0" indent="-152400" algn="just" rtl="0">
              <a:lnSpc>
                <a:spcPct val="90000"/>
              </a:lnSpc>
              <a:spcBef>
                <a:spcPts val="0"/>
              </a:spcBef>
              <a:spcAft>
                <a:spcPts val="0"/>
              </a:spcAft>
              <a:buClr>
                <a:srgbClr val="000000"/>
              </a:buClr>
              <a:buSzPts val="2400"/>
              <a:buFont typeface="Arial"/>
              <a:buChar char="•"/>
            </a:pPr>
            <a:r>
              <a:rPr lang="en-US" sz="2200" b="0" i="0" u="none" strike="noStrike" cap="none">
                <a:solidFill>
                  <a:srgbClr val="000000"/>
                </a:solidFill>
                <a:latin typeface="Calibri"/>
                <a:ea typeface="Calibri"/>
                <a:cs typeface="Calibri"/>
                <a:sym typeface="Calibri"/>
              </a:rPr>
              <a:t>Decompose relation in such a way that for X → Y, X should be the primary key of the table.</a:t>
            </a:r>
            <a:endParaRPr sz="2200" b="0" i="0" u="none" strike="noStrike" cap="none">
              <a:solidFill>
                <a:schemeClr val="dk1"/>
              </a:solidFill>
              <a:latin typeface="Calibri"/>
              <a:ea typeface="Calibri"/>
              <a:cs typeface="Calibri"/>
              <a:sym typeface="Calibri"/>
            </a:endParaRPr>
          </a:p>
          <a:p>
            <a:pPr marL="0" marR="0" lvl="0" indent="-152400" algn="just" rtl="0">
              <a:lnSpc>
                <a:spcPct val="90000"/>
              </a:lnSpc>
              <a:spcBef>
                <a:spcPts val="1000"/>
              </a:spcBef>
              <a:spcAft>
                <a:spcPts val="0"/>
              </a:spcAft>
              <a:buClr>
                <a:srgbClr val="000000"/>
              </a:buClr>
              <a:buSzPts val="2400"/>
              <a:buFont typeface="Arial"/>
              <a:buChar char="•"/>
            </a:pPr>
            <a:r>
              <a:rPr lang="en-US" sz="2200" b="0" i="0" u="none" strike="noStrike" cap="none">
                <a:solidFill>
                  <a:srgbClr val="000000"/>
                </a:solidFill>
                <a:latin typeface="Calibri"/>
                <a:ea typeface="Calibri"/>
                <a:cs typeface="Calibri"/>
                <a:sym typeface="Calibri"/>
              </a:rPr>
              <a:t>For this purpose remove  prime attribute, place them in separate new relation along with the non prime attribute on which it is dependent. The primary key of new relation will be this nonprime attribute.</a:t>
            </a:r>
            <a:endParaRPr sz="2200" b="0" i="0" u="none" strike="noStrike" cap="none">
              <a:solidFill>
                <a:schemeClr val="dk1"/>
              </a:solidFill>
              <a:latin typeface="Calibri"/>
              <a:ea typeface="Calibri"/>
              <a:cs typeface="Calibri"/>
              <a:sym typeface="Calibri"/>
            </a:endParaRPr>
          </a:p>
        </p:txBody>
      </p:sp>
      <p:pic>
        <p:nvPicPr>
          <p:cNvPr id="1264" name="Google Shape;1264;p74"/>
          <p:cNvPicPr preferRelativeResize="0"/>
          <p:nvPr/>
        </p:nvPicPr>
        <p:blipFill rotWithShape="1">
          <a:blip r:embed="rId5">
            <a:alphaModFix/>
          </a:blip>
          <a:srcRect/>
          <a:stretch/>
        </p:blipFill>
        <p:spPr>
          <a:xfrm>
            <a:off x="5292725" y="3201988"/>
            <a:ext cx="3455988" cy="3084512"/>
          </a:xfrm>
          <a:prstGeom prst="rect">
            <a:avLst/>
          </a:prstGeom>
          <a:noFill/>
          <a:ln>
            <a:noFill/>
          </a:ln>
        </p:spPr>
      </p:pic>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1268"/>
        <p:cNvGrpSpPr/>
        <p:nvPr/>
      </p:nvGrpSpPr>
      <p:grpSpPr>
        <a:xfrm>
          <a:off x="0" y="0"/>
          <a:ext cx="0" cy="0"/>
          <a:chOff x="0" y="0"/>
          <a:chExt cx="0" cy="0"/>
        </a:xfrm>
      </p:grpSpPr>
      <p:pic>
        <p:nvPicPr>
          <p:cNvPr id="1269" name="Google Shape;1269;p75" descr="C:\Users\parul\Desktop\Digital Learning Content.png"/>
          <p:cNvPicPr preferRelativeResize="0"/>
          <p:nvPr/>
        </p:nvPicPr>
        <p:blipFill rotWithShape="1">
          <a:blip r:embed="rId3">
            <a:alphaModFix/>
          </a:blip>
          <a:srcRect/>
          <a:stretch/>
        </p:blipFill>
        <p:spPr>
          <a:xfrm>
            <a:off x="0" y="0"/>
            <a:ext cx="9144000" cy="6900863"/>
          </a:xfrm>
          <a:prstGeom prst="rect">
            <a:avLst/>
          </a:prstGeom>
          <a:noFill/>
          <a:ln>
            <a:noFill/>
          </a:ln>
        </p:spPr>
      </p:pic>
      <p:sp>
        <p:nvSpPr>
          <p:cNvPr id="1270" name="Google Shape;1270;p75"/>
          <p:cNvSpPr/>
          <p:nvPr/>
        </p:nvSpPr>
        <p:spPr>
          <a:xfrm>
            <a:off x="0" y="1643063"/>
            <a:ext cx="9144000" cy="642937"/>
          </a:xfrm>
          <a:prstGeom prst="rect">
            <a:avLst/>
          </a:prstGeom>
          <a:solidFill>
            <a:srgbClr val="1F497D"/>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FFFFFF"/>
              </a:buClr>
              <a:buSzPts val="3000"/>
              <a:buFont typeface="Arial"/>
              <a:buNone/>
            </a:pPr>
            <a:r>
              <a:rPr lang="en-US" sz="3000" b="1" i="0" u="none" strike="noStrike" cap="none">
                <a:solidFill>
                  <a:srgbClr val="FFFFFF"/>
                </a:solidFill>
                <a:latin typeface="Calibri"/>
                <a:ea typeface="Calibri"/>
                <a:cs typeface="Calibri"/>
                <a:sym typeface="Calibri"/>
              </a:rPr>
              <a:t>Normalization:</a:t>
            </a:r>
            <a:endParaRPr/>
          </a:p>
        </p:txBody>
      </p:sp>
      <p:sp>
        <p:nvSpPr>
          <p:cNvPr id="1271" name="Google Shape;1271;p75"/>
          <p:cNvSpPr/>
          <p:nvPr/>
        </p:nvSpPr>
        <p:spPr>
          <a:xfrm>
            <a:off x="190500" y="1687513"/>
            <a:ext cx="8763000" cy="55403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3000"/>
              <a:buFont typeface="Arial"/>
              <a:buNone/>
            </a:pPr>
            <a:endParaRPr sz="3000" b="1" i="0" u="none" strike="noStrike" cap="none">
              <a:solidFill>
                <a:srgbClr val="FFFFFF"/>
              </a:solidFill>
              <a:latin typeface="Calibri"/>
              <a:ea typeface="Calibri"/>
              <a:cs typeface="Calibri"/>
              <a:sym typeface="Calibri"/>
            </a:endParaRPr>
          </a:p>
        </p:txBody>
      </p:sp>
      <p:sp>
        <p:nvSpPr>
          <p:cNvPr id="1272" name="Google Shape;1272;p75"/>
          <p:cNvSpPr/>
          <p:nvPr/>
        </p:nvSpPr>
        <p:spPr>
          <a:xfrm flipH="1">
            <a:off x="6564313" y="6072188"/>
            <a:ext cx="46037" cy="214312"/>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Arial"/>
              <a:buNone/>
            </a:pPr>
            <a:endParaRPr sz="1800" b="0" i="0" u="none" strike="noStrike" cap="none">
              <a:solidFill>
                <a:srgbClr val="000000"/>
              </a:solidFill>
              <a:latin typeface="Arial"/>
              <a:ea typeface="Arial"/>
              <a:cs typeface="Arial"/>
              <a:sym typeface="Arial"/>
            </a:endParaRPr>
          </a:p>
        </p:txBody>
      </p:sp>
      <p:pic>
        <p:nvPicPr>
          <p:cNvPr id="1273" name="Google Shape;1273;p75" descr="C:\Users\parul\Desktop\Untitled-1.png"/>
          <p:cNvPicPr preferRelativeResize="0"/>
          <p:nvPr/>
        </p:nvPicPr>
        <p:blipFill rotWithShape="1">
          <a:blip r:embed="rId4">
            <a:alphaModFix/>
          </a:blip>
          <a:srcRect/>
          <a:stretch/>
        </p:blipFill>
        <p:spPr>
          <a:xfrm>
            <a:off x="1857375" y="3071813"/>
            <a:ext cx="5430838" cy="2803525"/>
          </a:xfrm>
          <a:prstGeom prst="rect">
            <a:avLst/>
          </a:prstGeom>
          <a:noFill/>
          <a:ln>
            <a:noFill/>
          </a:ln>
        </p:spPr>
      </p:pic>
      <p:sp>
        <p:nvSpPr>
          <p:cNvPr id="1274" name="Google Shape;1274;p75"/>
          <p:cNvSpPr txBox="1"/>
          <p:nvPr/>
        </p:nvSpPr>
        <p:spPr>
          <a:xfrm>
            <a:off x="190500" y="2565400"/>
            <a:ext cx="8845550" cy="4154488"/>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Clr>
                <a:srgbClr val="000000"/>
              </a:buClr>
              <a:buSzPts val="2200"/>
              <a:buFont typeface="Arial"/>
              <a:buNone/>
            </a:pPr>
            <a:r>
              <a:rPr lang="en-US" sz="2200" b="1" i="0" u="none" strike="noStrike" cap="none">
                <a:solidFill>
                  <a:srgbClr val="000000"/>
                </a:solidFill>
                <a:latin typeface="Calibri"/>
                <a:ea typeface="Calibri"/>
                <a:cs typeface="Calibri"/>
                <a:sym typeface="Calibri"/>
              </a:rPr>
              <a:t>Examples: Find out Highest NF of given Relation. </a:t>
            </a:r>
            <a:endParaRPr/>
          </a:p>
          <a:p>
            <a:pPr marL="0" marR="0" lvl="0" indent="0" algn="just" rtl="0">
              <a:spcBef>
                <a:spcPts val="0"/>
              </a:spcBef>
              <a:spcAft>
                <a:spcPts val="0"/>
              </a:spcAft>
              <a:buClr>
                <a:schemeClr val="dk1"/>
              </a:buClr>
              <a:buSzPts val="2200"/>
              <a:buFont typeface="Arial"/>
              <a:buNone/>
            </a:pPr>
            <a:endParaRPr sz="2200" b="1" i="0" u="none" strike="noStrike" cap="none">
              <a:solidFill>
                <a:srgbClr val="000000"/>
              </a:solidFill>
              <a:latin typeface="Calibri"/>
              <a:ea typeface="Calibri"/>
              <a:cs typeface="Calibri"/>
              <a:sym typeface="Calibri"/>
            </a:endParaRPr>
          </a:p>
          <a:p>
            <a:pPr marL="0" marR="0" lvl="0" indent="-139700" algn="just" rtl="0">
              <a:spcBef>
                <a:spcPts val="0"/>
              </a:spcBef>
              <a:spcAft>
                <a:spcPts val="0"/>
              </a:spcAft>
              <a:buClr>
                <a:srgbClr val="000000"/>
              </a:buClr>
              <a:buSzPts val="2200"/>
              <a:buFont typeface="Calibri"/>
              <a:buAutoNum type="arabicPeriod"/>
            </a:pPr>
            <a:r>
              <a:rPr lang="en-US" sz="2200" b="0" i="0" u="none" strike="noStrike" cap="none">
                <a:solidFill>
                  <a:srgbClr val="000000"/>
                </a:solidFill>
                <a:latin typeface="Calibri"/>
                <a:ea typeface="Calibri"/>
                <a:cs typeface="Calibri"/>
                <a:sym typeface="Calibri"/>
              </a:rPr>
              <a:t>R(ABCDE), F = { ABC → D, D → A, BD → E} </a:t>
            </a:r>
            <a:endParaRPr/>
          </a:p>
          <a:p>
            <a:pPr marL="0" marR="0" lvl="0" indent="0" algn="just" rtl="0">
              <a:spcBef>
                <a:spcPts val="0"/>
              </a:spcBef>
              <a:spcAft>
                <a:spcPts val="0"/>
              </a:spcAft>
              <a:buClr>
                <a:schemeClr val="dk1"/>
              </a:buClr>
              <a:buSzPts val="2200"/>
              <a:buFont typeface="Calibri"/>
              <a:buNone/>
            </a:pPr>
            <a:endParaRPr sz="2200" b="0" i="0" u="none" strike="noStrike" cap="none">
              <a:solidFill>
                <a:srgbClr val="000000"/>
              </a:solidFill>
              <a:latin typeface="Calibri"/>
              <a:ea typeface="Calibri"/>
              <a:cs typeface="Calibri"/>
              <a:sym typeface="Calibri"/>
            </a:endParaRPr>
          </a:p>
          <a:p>
            <a:pPr marL="0" marR="0" lvl="0" indent="0" algn="just" rtl="0">
              <a:spcBef>
                <a:spcPts val="0"/>
              </a:spcBef>
              <a:spcAft>
                <a:spcPts val="0"/>
              </a:spcAft>
              <a:buClr>
                <a:srgbClr val="000000"/>
              </a:buClr>
              <a:buSzPts val="2200"/>
              <a:buFont typeface="Arial"/>
              <a:buNone/>
            </a:pPr>
            <a:r>
              <a:rPr lang="en-US" sz="2200" b="1" i="0" u="none" strike="noStrike" cap="none">
                <a:solidFill>
                  <a:srgbClr val="000000"/>
                </a:solidFill>
                <a:latin typeface="Calibri"/>
                <a:ea typeface="Calibri"/>
                <a:cs typeface="Calibri"/>
                <a:sym typeface="Calibri"/>
              </a:rPr>
              <a:t>Find out Candidate key: </a:t>
            </a:r>
            <a:r>
              <a:rPr lang="en-US" sz="2200" b="0" i="0" u="none" strike="noStrike" cap="none">
                <a:solidFill>
                  <a:srgbClr val="000000"/>
                </a:solidFill>
                <a:latin typeface="Calibri"/>
                <a:ea typeface="Calibri"/>
                <a:cs typeface="Calibri"/>
                <a:sym typeface="Calibri"/>
              </a:rPr>
              <a:t>Candidate keys : { ABC, BCD} </a:t>
            </a:r>
            <a:endParaRPr/>
          </a:p>
          <a:p>
            <a:pPr marL="0" marR="0" lvl="0" indent="0" algn="just" rtl="0">
              <a:spcBef>
                <a:spcPts val="0"/>
              </a:spcBef>
              <a:spcAft>
                <a:spcPts val="0"/>
              </a:spcAft>
              <a:buClr>
                <a:srgbClr val="000000"/>
              </a:buClr>
              <a:buSzPts val="2200"/>
              <a:buFont typeface="Arial"/>
              <a:buNone/>
            </a:pPr>
            <a:r>
              <a:rPr lang="en-US" sz="2200" b="0" i="0" u="none" strike="noStrike" cap="none">
                <a:solidFill>
                  <a:srgbClr val="000000"/>
                </a:solidFill>
                <a:latin typeface="Calibri"/>
                <a:ea typeface="Calibri"/>
                <a:cs typeface="Calibri"/>
                <a:sym typeface="Calibri"/>
              </a:rPr>
              <a:t>Prime attributes: A, B, C, D. Non-Prime attributes: E </a:t>
            </a:r>
            <a:endParaRPr sz="2200" b="0" i="0" u="none" strike="noStrike" cap="none">
              <a:solidFill>
                <a:srgbClr val="000000"/>
              </a:solidFill>
              <a:latin typeface="Calibri"/>
              <a:ea typeface="Calibri"/>
              <a:cs typeface="Calibri"/>
              <a:sym typeface="Calibri"/>
            </a:endParaRPr>
          </a:p>
          <a:p>
            <a:pPr marL="0" marR="0" lvl="0" indent="0" algn="just" rtl="0">
              <a:spcBef>
                <a:spcPts val="0"/>
              </a:spcBef>
              <a:spcAft>
                <a:spcPts val="0"/>
              </a:spcAft>
              <a:buClr>
                <a:schemeClr val="dk1"/>
              </a:buClr>
              <a:buSzPts val="2200"/>
              <a:buFont typeface="Arial"/>
              <a:buNone/>
            </a:pPr>
            <a:endParaRPr sz="2200" b="0" i="0" u="none" strike="noStrike" cap="none">
              <a:solidFill>
                <a:srgbClr val="000000"/>
              </a:solidFill>
              <a:latin typeface="Calibri"/>
              <a:ea typeface="Calibri"/>
              <a:cs typeface="Calibri"/>
              <a:sym typeface="Calibri"/>
            </a:endParaRPr>
          </a:p>
          <a:p>
            <a:pPr marL="0" marR="0" lvl="0" indent="0" algn="just" rtl="0">
              <a:spcBef>
                <a:spcPts val="0"/>
              </a:spcBef>
              <a:spcAft>
                <a:spcPts val="0"/>
              </a:spcAft>
              <a:buClr>
                <a:schemeClr val="dk1"/>
              </a:buClr>
              <a:buSzPts val="2200"/>
              <a:buFont typeface="Arial"/>
              <a:buNone/>
            </a:pPr>
            <a:endParaRPr sz="2200" b="0" i="0" u="none" strike="noStrike" cap="none">
              <a:solidFill>
                <a:srgbClr val="000000"/>
              </a:solidFill>
              <a:latin typeface="Calibri"/>
              <a:ea typeface="Calibri"/>
              <a:cs typeface="Calibri"/>
              <a:sym typeface="Calibri"/>
            </a:endParaRPr>
          </a:p>
          <a:p>
            <a:pPr marL="0" marR="0" lvl="0" indent="0" algn="just" rtl="0">
              <a:spcBef>
                <a:spcPts val="0"/>
              </a:spcBef>
              <a:spcAft>
                <a:spcPts val="0"/>
              </a:spcAft>
              <a:buClr>
                <a:schemeClr val="dk1"/>
              </a:buClr>
              <a:buSzPts val="2200"/>
              <a:buFont typeface="Arial"/>
              <a:buNone/>
            </a:pPr>
            <a:endParaRPr sz="2200" b="0" i="0" u="none" strike="noStrike" cap="none">
              <a:solidFill>
                <a:srgbClr val="000000"/>
              </a:solidFill>
              <a:latin typeface="Calibri"/>
              <a:ea typeface="Calibri"/>
              <a:cs typeface="Calibri"/>
              <a:sym typeface="Calibri"/>
            </a:endParaRPr>
          </a:p>
          <a:p>
            <a:pPr marL="0" marR="0" lvl="0" indent="0" algn="just" rtl="0">
              <a:spcBef>
                <a:spcPts val="0"/>
              </a:spcBef>
              <a:spcAft>
                <a:spcPts val="0"/>
              </a:spcAft>
              <a:buClr>
                <a:schemeClr val="dk1"/>
              </a:buClr>
              <a:buSzPts val="2200"/>
              <a:buFont typeface="Arial"/>
              <a:buNone/>
            </a:pPr>
            <a:endParaRPr sz="2200" b="0" i="0" u="none" strike="noStrike" cap="none">
              <a:solidFill>
                <a:srgbClr val="000000"/>
              </a:solidFill>
              <a:latin typeface="Calibri"/>
              <a:ea typeface="Calibri"/>
              <a:cs typeface="Calibri"/>
              <a:sym typeface="Calibri"/>
            </a:endParaRPr>
          </a:p>
          <a:p>
            <a:pPr marL="0" marR="0" lvl="0" indent="0" algn="just" rtl="0">
              <a:spcBef>
                <a:spcPts val="0"/>
              </a:spcBef>
              <a:spcAft>
                <a:spcPts val="0"/>
              </a:spcAft>
              <a:buClr>
                <a:schemeClr val="dk1"/>
              </a:buClr>
              <a:buSzPts val="2200"/>
              <a:buFont typeface="Arial"/>
              <a:buNone/>
            </a:pPr>
            <a:endParaRPr sz="2200" b="0" i="0" u="none" strike="noStrike" cap="none">
              <a:solidFill>
                <a:srgbClr val="000000"/>
              </a:solidFill>
              <a:latin typeface="Calibri"/>
              <a:ea typeface="Calibri"/>
              <a:cs typeface="Calibri"/>
              <a:sym typeface="Calibri"/>
            </a:endParaRPr>
          </a:p>
          <a:p>
            <a:pPr marL="0" marR="0" lvl="0" indent="0" algn="just" rtl="0">
              <a:spcBef>
                <a:spcPts val="0"/>
              </a:spcBef>
              <a:spcAft>
                <a:spcPts val="0"/>
              </a:spcAft>
              <a:buClr>
                <a:srgbClr val="000000"/>
              </a:buClr>
              <a:buSzPts val="2200"/>
              <a:buFont typeface="Arial"/>
              <a:buNone/>
            </a:pPr>
            <a:r>
              <a:rPr lang="en-US" sz="2200" b="0" i="0" u="none" strike="noStrike" cap="none">
                <a:solidFill>
                  <a:srgbClr val="000000"/>
                </a:solidFill>
                <a:latin typeface="Calibri"/>
                <a:ea typeface="Calibri"/>
                <a:cs typeface="Calibri"/>
                <a:sym typeface="Calibri"/>
              </a:rPr>
              <a:t>Highest NF of given Relation : </a:t>
            </a:r>
            <a:r>
              <a:rPr lang="en-US" sz="2200" b="1" i="0" u="none" strike="noStrike" cap="none">
                <a:solidFill>
                  <a:srgbClr val="000000"/>
                </a:solidFill>
                <a:latin typeface="Calibri"/>
                <a:ea typeface="Calibri"/>
                <a:cs typeface="Calibri"/>
                <a:sym typeface="Calibri"/>
              </a:rPr>
              <a:t>1 NF</a:t>
            </a:r>
            <a:endParaRPr sz="2200" b="1" i="0" u="none" strike="noStrike" cap="none">
              <a:solidFill>
                <a:srgbClr val="000000"/>
              </a:solidFill>
              <a:latin typeface="Calibri"/>
              <a:ea typeface="Calibri"/>
              <a:cs typeface="Calibri"/>
              <a:sym typeface="Calibri"/>
            </a:endParaRPr>
          </a:p>
        </p:txBody>
      </p:sp>
      <p:graphicFrame>
        <p:nvGraphicFramePr>
          <p:cNvPr id="1275" name="Google Shape;1275;p75"/>
          <p:cNvGraphicFramePr/>
          <p:nvPr/>
        </p:nvGraphicFramePr>
        <p:xfrm>
          <a:off x="1476375" y="4775200"/>
          <a:ext cx="6096000" cy="1485900"/>
        </p:xfrm>
        <a:graphic>
          <a:graphicData uri="http://schemas.openxmlformats.org/drawingml/2006/table">
            <a:tbl>
              <a:tblPr>
                <a:noFill/>
                <a:tableStyleId>{9DD1F319-D3F4-4195-957A-7A8C6EB60867}</a:tableStyleId>
              </a:tblPr>
              <a:tblGrid>
                <a:gridCol w="1524000">
                  <a:extLst>
                    <a:ext uri="{9D8B030D-6E8A-4147-A177-3AD203B41FA5}">
                      <a16:colId xmlns:a16="http://schemas.microsoft.com/office/drawing/2014/main" val="20000"/>
                    </a:ext>
                  </a:extLst>
                </a:gridCol>
                <a:gridCol w="1571625">
                  <a:extLst>
                    <a:ext uri="{9D8B030D-6E8A-4147-A177-3AD203B41FA5}">
                      <a16:colId xmlns:a16="http://schemas.microsoft.com/office/drawing/2014/main" val="20001"/>
                    </a:ext>
                  </a:extLst>
                </a:gridCol>
                <a:gridCol w="1476375">
                  <a:extLst>
                    <a:ext uri="{9D8B030D-6E8A-4147-A177-3AD203B41FA5}">
                      <a16:colId xmlns:a16="http://schemas.microsoft.com/office/drawing/2014/main" val="20002"/>
                    </a:ext>
                  </a:extLst>
                </a:gridCol>
                <a:gridCol w="1524000">
                  <a:extLst>
                    <a:ext uri="{9D8B030D-6E8A-4147-A177-3AD203B41FA5}">
                      <a16:colId xmlns:a16="http://schemas.microsoft.com/office/drawing/2014/main" val="20003"/>
                    </a:ext>
                  </a:extLst>
                </a:gridCol>
              </a:tblGrid>
              <a:tr h="371475">
                <a:tc>
                  <a:txBody>
                    <a:bodyPr/>
                    <a:lstStyle/>
                    <a:p>
                      <a:pPr marL="0" marR="0" lvl="0" indent="0" algn="l" rtl="0">
                        <a:lnSpc>
                          <a:spcPct val="100000"/>
                        </a:lnSpc>
                        <a:spcBef>
                          <a:spcPts val="0"/>
                        </a:spcBef>
                        <a:spcAft>
                          <a:spcPts val="0"/>
                        </a:spcAft>
                        <a:buClr>
                          <a:schemeClr val="dk1"/>
                        </a:buClr>
                        <a:buSzPts val="1800"/>
                        <a:buFont typeface="Calibri"/>
                        <a:buNone/>
                      </a:pPr>
                      <a:endParaRPr sz="1800" b="1" i="0" u="none" strike="noStrike" cap="none">
                        <a:solidFill>
                          <a:srgbClr val="FFFFFF"/>
                        </a:solidFill>
                        <a:latin typeface="Calibri"/>
                        <a:ea typeface="Calibri"/>
                        <a:cs typeface="Calibri"/>
                        <a:sym typeface="Calibri"/>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chemeClr val="accent1"/>
                    </a:solidFill>
                  </a:tcPr>
                </a:tc>
                <a:tc>
                  <a:txBody>
                    <a:bodyPr/>
                    <a:lstStyle/>
                    <a:p>
                      <a:pPr marL="0" marR="0" lvl="0" indent="0" algn="l" rtl="0">
                        <a:lnSpc>
                          <a:spcPct val="100000"/>
                        </a:lnSpc>
                        <a:spcBef>
                          <a:spcPts val="0"/>
                        </a:spcBef>
                        <a:spcAft>
                          <a:spcPts val="0"/>
                        </a:spcAft>
                        <a:buClr>
                          <a:srgbClr val="FFFFFF"/>
                        </a:buClr>
                        <a:buSzPts val="1800"/>
                        <a:buFont typeface="Calibri"/>
                        <a:buNone/>
                      </a:pPr>
                      <a:r>
                        <a:rPr lang="en-US" sz="1800" b="1" i="0" u="none" strike="noStrike" cap="none">
                          <a:solidFill>
                            <a:srgbClr val="FFFFFF"/>
                          </a:solidFill>
                          <a:latin typeface="Calibri"/>
                          <a:ea typeface="Calibri"/>
                          <a:cs typeface="Calibri"/>
                          <a:sym typeface="Calibri"/>
                        </a:rPr>
                        <a:t>BCNF</a:t>
                      </a:r>
                      <a:endParaRPr sz="1800" b="1" i="0" u="none" strike="noStrike" cap="none">
                        <a:solidFill>
                          <a:srgbClr val="FFFFFF"/>
                        </a:solidFill>
                        <a:latin typeface="Calibri"/>
                        <a:ea typeface="Calibri"/>
                        <a:cs typeface="Calibri"/>
                        <a:sym typeface="Calibri"/>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chemeClr val="accent1"/>
                    </a:solidFill>
                  </a:tcPr>
                </a:tc>
                <a:tc>
                  <a:txBody>
                    <a:bodyPr/>
                    <a:lstStyle/>
                    <a:p>
                      <a:pPr marL="0" marR="0" lvl="0" indent="0" algn="l" rtl="0">
                        <a:lnSpc>
                          <a:spcPct val="100000"/>
                        </a:lnSpc>
                        <a:spcBef>
                          <a:spcPts val="0"/>
                        </a:spcBef>
                        <a:spcAft>
                          <a:spcPts val="0"/>
                        </a:spcAft>
                        <a:buClr>
                          <a:srgbClr val="FFFFFF"/>
                        </a:buClr>
                        <a:buSzPts val="1800"/>
                        <a:buFont typeface="Calibri"/>
                        <a:buNone/>
                      </a:pPr>
                      <a:r>
                        <a:rPr lang="en-US" sz="1800" b="1" i="0" u="none" strike="noStrike" cap="none">
                          <a:solidFill>
                            <a:srgbClr val="FFFFFF"/>
                          </a:solidFill>
                          <a:latin typeface="Calibri"/>
                          <a:ea typeface="Calibri"/>
                          <a:cs typeface="Calibri"/>
                          <a:sym typeface="Calibri"/>
                        </a:rPr>
                        <a:t>3NF</a:t>
                      </a:r>
                      <a:endParaRPr sz="1800" b="1" i="0" u="none" strike="noStrike" cap="none">
                        <a:solidFill>
                          <a:srgbClr val="FFFFFF"/>
                        </a:solidFill>
                        <a:latin typeface="Calibri"/>
                        <a:ea typeface="Calibri"/>
                        <a:cs typeface="Calibri"/>
                        <a:sym typeface="Calibri"/>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chemeClr val="accent1"/>
                    </a:solidFill>
                  </a:tcPr>
                </a:tc>
                <a:tc>
                  <a:txBody>
                    <a:bodyPr/>
                    <a:lstStyle/>
                    <a:p>
                      <a:pPr marL="0" marR="0" lvl="0" indent="0" algn="l" rtl="0">
                        <a:lnSpc>
                          <a:spcPct val="100000"/>
                        </a:lnSpc>
                        <a:spcBef>
                          <a:spcPts val="0"/>
                        </a:spcBef>
                        <a:spcAft>
                          <a:spcPts val="0"/>
                        </a:spcAft>
                        <a:buClr>
                          <a:srgbClr val="FFFFFF"/>
                        </a:buClr>
                        <a:buSzPts val="1800"/>
                        <a:buFont typeface="Calibri"/>
                        <a:buNone/>
                      </a:pPr>
                      <a:r>
                        <a:rPr lang="en-US" sz="1800" b="1" i="0" u="none" strike="noStrike" cap="none">
                          <a:solidFill>
                            <a:srgbClr val="FFFFFF"/>
                          </a:solidFill>
                          <a:latin typeface="Calibri"/>
                          <a:ea typeface="Calibri"/>
                          <a:cs typeface="Calibri"/>
                          <a:sym typeface="Calibri"/>
                        </a:rPr>
                        <a:t>2NF</a:t>
                      </a:r>
                      <a:endParaRPr sz="1800" b="1" i="0" u="none" strike="noStrike" cap="none">
                        <a:solidFill>
                          <a:srgbClr val="FFFFFF"/>
                        </a:solidFill>
                        <a:latin typeface="Calibri"/>
                        <a:ea typeface="Calibri"/>
                        <a:cs typeface="Calibri"/>
                        <a:sym typeface="Calibri"/>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chemeClr val="accent1"/>
                    </a:solidFill>
                  </a:tcPr>
                </a:tc>
                <a:extLst>
                  <a:ext uri="{0D108BD9-81ED-4DB2-BD59-A6C34878D82A}">
                    <a16:rowId xmlns:a16="http://schemas.microsoft.com/office/drawing/2014/main" val="10000"/>
                  </a:ext>
                </a:extLst>
              </a:tr>
              <a:tr h="371475">
                <a:tc>
                  <a:txBody>
                    <a:bodyPr/>
                    <a:lstStyle/>
                    <a:p>
                      <a:pPr marL="0" marR="0" lvl="0" indent="0" algn="l"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ABC → D</a:t>
                      </a:r>
                      <a:endParaRPr sz="1800" b="0" i="0" u="none" strike="noStrike" cap="none">
                        <a:solidFill>
                          <a:srgbClr val="000000"/>
                        </a:solidFill>
                        <a:latin typeface="Calibri"/>
                        <a:ea typeface="Calibri"/>
                        <a:cs typeface="Calibri"/>
                        <a:sym typeface="Calibri"/>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0D8E8"/>
                    </a:solidFill>
                  </a:tcPr>
                </a:tc>
                <a:tc>
                  <a:txBody>
                    <a:bodyPr/>
                    <a:lstStyle/>
                    <a:p>
                      <a:pPr marL="0" marR="0" lvl="0" indent="0" algn="l"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Yes</a:t>
                      </a:r>
                      <a:endParaRPr sz="1800" b="0" i="0" u="none" strike="noStrike" cap="none">
                        <a:solidFill>
                          <a:srgbClr val="000000"/>
                        </a:solidFill>
                        <a:latin typeface="Calibri"/>
                        <a:ea typeface="Calibri"/>
                        <a:cs typeface="Calibri"/>
                        <a:sym typeface="Calibri"/>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0D8E8"/>
                    </a:solidFill>
                  </a:tcPr>
                </a:tc>
                <a:tc>
                  <a:txBody>
                    <a:bodyPr/>
                    <a:lstStyle/>
                    <a:p>
                      <a:pPr marL="0" marR="0" lvl="0" indent="0" algn="l"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Yes</a:t>
                      </a:r>
                      <a:endParaRPr sz="1800" b="0" i="0" u="none" strike="noStrike" cap="none">
                        <a:solidFill>
                          <a:srgbClr val="000000"/>
                        </a:solidFill>
                        <a:latin typeface="Calibri"/>
                        <a:ea typeface="Calibri"/>
                        <a:cs typeface="Calibri"/>
                        <a:sym typeface="Calibri"/>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0D8E8"/>
                    </a:solidFill>
                  </a:tcPr>
                </a:tc>
                <a:tc>
                  <a:txBody>
                    <a:bodyPr/>
                    <a:lstStyle/>
                    <a:p>
                      <a:pPr marL="0" marR="0" lvl="0" indent="0" algn="l"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Yes</a:t>
                      </a:r>
                      <a:endParaRPr sz="1800" b="0" i="0" u="none" strike="noStrike" cap="none">
                        <a:solidFill>
                          <a:srgbClr val="000000"/>
                        </a:solidFill>
                        <a:latin typeface="Calibri"/>
                        <a:ea typeface="Calibri"/>
                        <a:cs typeface="Calibri"/>
                        <a:sym typeface="Calibri"/>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0D8E8"/>
                    </a:solidFill>
                  </a:tcPr>
                </a:tc>
                <a:extLst>
                  <a:ext uri="{0D108BD9-81ED-4DB2-BD59-A6C34878D82A}">
                    <a16:rowId xmlns:a16="http://schemas.microsoft.com/office/drawing/2014/main" val="10001"/>
                  </a:ext>
                </a:extLst>
              </a:tr>
              <a:tr h="371475">
                <a:tc>
                  <a:txBody>
                    <a:bodyPr/>
                    <a:lstStyle/>
                    <a:p>
                      <a:pPr marL="0" marR="0" lvl="0" indent="0" algn="l"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D → A</a:t>
                      </a:r>
                      <a:endParaRPr sz="1800" b="0" i="0" u="none" strike="noStrike" cap="none">
                        <a:solidFill>
                          <a:srgbClr val="000000"/>
                        </a:solidFill>
                        <a:latin typeface="Calibri"/>
                        <a:ea typeface="Calibri"/>
                        <a:cs typeface="Calibri"/>
                        <a:sym typeface="Calibri"/>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l"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No </a:t>
                      </a:r>
                      <a:endParaRPr sz="1800" b="0" i="0" u="none" strike="noStrike" cap="none">
                        <a:solidFill>
                          <a:srgbClr val="000000"/>
                        </a:solidFill>
                        <a:latin typeface="Calibri"/>
                        <a:ea typeface="Calibri"/>
                        <a:cs typeface="Calibri"/>
                        <a:sym typeface="Calibri"/>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l"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Yes</a:t>
                      </a:r>
                      <a:endParaRPr sz="1800" b="0" i="0" u="none" strike="noStrike" cap="none">
                        <a:solidFill>
                          <a:srgbClr val="000000"/>
                        </a:solidFill>
                        <a:latin typeface="Calibri"/>
                        <a:ea typeface="Calibri"/>
                        <a:cs typeface="Calibri"/>
                        <a:sym typeface="Calibri"/>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l"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Yes</a:t>
                      </a:r>
                      <a:endParaRPr sz="1800" b="0" i="0" u="none" strike="noStrike" cap="none">
                        <a:solidFill>
                          <a:srgbClr val="000000"/>
                        </a:solidFill>
                        <a:latin typeface="Calibri"/>
                        <a:ea typeface="Calibri"/>
                        <a:cs typeface="Calibri"/>
                        <a:sym typeface="Calibri"/>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extLst>
                  <a:ext uri="{0D108BD9-81ED-4DB2-BD59-A6C34878D82A}">
                    <a16:rowId xmlns:a16="http://schemas.microsoft.com/office/drawing/2014/main" val="10002"/>
                  </a:ext>
                </a:extLst>
              </a:tr>
              <a:tr h="371475">
                <a:tc>
                  <a:txBody>
                    <a:bodyPr/>
                    <a:lstStyle/>
                    <a:p>
                      <a:pPr marL="0" marR="0" lvl="0" indent="0" algn="l"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BD → E </a:t>
                      </a:r>
                      <a:endParaRPr sz="1800" b="0" i="0" u="none" strike="noStrike" cap="none">
                        <a:solidFill>
                          <a:srgbClr val="000000"/>
                        </a:solidFill>
                        <a:latin typeface="Calibri"/>
                        <a:ea typeface="Calibri"/>
                        <a:cs typeface="Calibri"/>
                        <a:sym typeface="Calibri"/>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0D8E8"/>
                    </a:solidFill>
                  </a:tcPr>
                </a:tc>
                <a:tc>
                  <a:txBody>
                    <a:bodyPr/>
                    <a:lstStyle/>
                    <a:p>
                      <a:pPr marL="0" marR="0" lvl="0" indent="0" algn="l"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No </a:t>
                      </a:r>
                      <a:endParaRPr sz="1800" b="0" i="0" u="none" strike="noStrike" cap="none">
                        <a:solidFill>
                          <a:srgbClr val="000000"/>
                        </a:solidFill>
                        <a:latin typeface="Calibri"/>
                        <a:ea typeface="Calibri"/>
                        <a:cs typeface="Calibri"/>
                        <a:sym typeface="Calibri"/>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0D8E8"/>
                    </a:solidFill>
                  </a:tcPr>
                </a:tc>
                <a:tc>
                  <a:txBody>
                    <a:bodyPr/>
                    <a:lstStyle/>
                    <a:p>
                      <a:pPr marL="0" marR="0" lvl="0" indent="0" algn="l"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No</a:t>
                      </a:r>
                      <a:endParaRPr sz="1800" b="0" i="0" u="none" strike="noStrike" cap="none">
                        <a:solidFill>
                          <a:srgbClr val="000000"/>
                        </a:solidFill>
                        <a:latin typeface="Calibri"/>
                        <a:ea typeface="Calibri"/>
                        <a:cs typeface="Calibri"/>
                        <a:sym typeface="Calibri"/>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0D8E8"/>
                    </a:solidFill>
                  </a:tcPr>
                </a:tc>
                <a:tc>
                  <a:txBody>
                    <a:bodyPr/>
                    <a:lstStyle/>
                    <a:p>
                      <a:pPr marL="0" marR="0" lvl="0" indent="0" algn="l"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No</a:t>
                      </a:r>
                      <a:endParaRPr sz="1800" b="0" i="0" u="none" strike="noStrike" cap="none">
                        <a:solidFill>
                          <a:srgbClr val="000000"/>
                        </a:solidFill>
                        <a:latin typeface="Calibri"/>
                        <a:ea typeface="Calibri"/>
                        <a:cs typeface="Calibri"/>
                        <a:sym typeface="Calibri"/>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0D8E8"/>
                    </a:solidFill>
                  </a:tcPr>
                </a:tc>
                <a:extLst>
                  <a:ext uri="{0D108BD9-81ED-4DB2-BD59-A6C34878D82A}">
                    <a16:rowId xmlns:a16="http://schemas.microsoft.com/office/drawing/2014/main" val="10003"/>
                  </a:ext>
                </a:extLst>
              </a:tr>
            </a:tbl>
          </a:graphicData>
        </a:graphic>
      </p:graphicFrame>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1279"/>
        <p:cNvGrpSpPr/>
        <p:nvPr/>
      </p:nvGrpSpPr>
      <p:grpSpPr>
        <a:xfrm>
          <a:off x="0" y="0"/>
          <a:ext cx="0" cy="0"/>
          <a:chOff x="0" y="0"/>
          <a:chExt cx="0" cy="0"/>
        </a:xfrm>
      </p:grpSpPr>
      <p:pic>
        <p:nvPicPr>
          <p:cNvPr id="1280" name="Google Shape;1280;p76" descr="C:\Users\parul\Desktop\Digital Learning Content.png"/>
          <p:cNvPicPr preferRelativeResize="0"/>
          <p:nvPr/>
        </p:nvPicPr>
        <p:blipFill rotWithShape="1">
          <a:blip r:embed="rId3">
            <a:alphaModFix/>
          </a:blip>
          <a:srcRect/>
          <a:stretch/>
        </p:blipFill>
        <p:spPr>
          <a:xfrm>
            <a:off x="0" y="0"/>
            <a:ext cx="9144000" cy="6900863"/>
          </a:xfrm>
          <a:prstGeom prst="rect">
            <a:avLst/>
          </a:prstGeom>
          <a:noFill/>
          <a:ln>
            <a:noFill/>
          </a:ln>
        </p:spPr>
      </p:pic>
      <p:sp>
        <p:nvSpPr>
          <p:cNvPr id="1281" name="Google Shape;1281;p76"/>
          <p:cNvSpPr/>
          <p:nvPr/>
        </p:nvSpPr>
        <p:spPr>
          <a:xfrm>
            <a:off x="0" y="1643063"/>
            <a:ext cx="9144000" cy="642937"/>
          </a:xfrm>
          <a:prstGeom prst="rect">
            <a:avLst/>
          </a:prstGeom>
          <a:solidFill>
            <a:srgbClr val="1F497D"/>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FFFFFF"/>
              </a:buClr>
              <a:buSzPts val="3000"/>
              <a:buFont typeface="Arial"/>
              <a:buNone/>
            </a:pPr>
            <a:r>
              <a:rPr lang="en-US" sz="3000" b="1" i="0" u="none" strike="noStrike" cap="none">
                <a:solidFill>
                  <a:srgbClr val="FFFFFF"/>
                </a:solidFill>
                <a:latin typeface="Calibri"/>
                <a:ea typeface="Calibri"/>
                <a:cs typeface="Calibri"/>
                <a:sym typeface="Calibri"/>
              </a:rPr>
              <a:t>Normalization:</a:t>
            </a:r>
            <a:endParaRPr/>
          </a:p>
        </p:txBody>
      </p:sp>
      <p:sp>
        <p:nvSpPr>
          <p:cNvPr id="1282" name="Google Shape;1282;p76"/>
          <p:cNvSpPr/>
          <p:nvPr/>
        </p:nvSpPr>
        <p:spPr>
          <a:xfrm>
            <a:off x="190500" y="1687513"/>
            <a:ext cx="8763000" cy="55403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3000"/>
              <a:buFont typeface="Arial"/>
              <a:buNone/>
            </a:pPr>
            <a:endParaRPr sz="3000" b="1" i="0" u="none" strike="noStrike" cap="none">
              <a:solidFill>
                <a:srgbClr val="FFFFFF"/>
              </a:solidFill>
              <a:latin typeface="Calibri"/>
              <a:ea typeface="Calibri"/>
              <a:cs typeface="Calibri"/>
              <a:sym typeface="Calibri"/>
            </a:endParaRPr>
          </a:p>
        </p:txBody>
      </p:sp>
      <p:sp>
        <p:nvSpPr>
          <p:cNvPr id="1283" name="Google Shape;1283;p76"/>
          <p:cNvSpPr/>
          <p:nvPr/>
        </p:nvSpPr>
        <p:spPr>
          <a:xfrm flipH="1">
            <a:off x="6564313" y="6072188"/>
            <a:ext cx="46037" cy="214312"/>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Arial"/>
              <a:buNone/>
            </a:pPr>
            <a:endParaRPr sz="1800" b="0" i="0" u="none" strike="noStrike" cap="none">
              <a:solidFill>
                <a:srgbClr val="000000"/>
              </a:solidFill>
              <a:latin typeface="Arial"/>
              <a:ea typeface="Arial"/>
              <a:cs typeface="Arial"/>
              <a:sym typeface="Arial"/>
            </a:endParaRPr>
          </a:p>
        </p:txBody>
      </p:sp>
      <p:pic>
        <p:nvPicPr>
          <p:cNvPr id="1284" name="Google Shape;1284;p76" descr="C:\Users\parul\Desktop\Untitled-1.png"/>
          <p:cNvPicPr preferRelativeResize="0"/>
          <p:nvPr/>
        </p:nvPicPr>
        <p:blipFill rotWithShape="1">
          <a:blip r:embed="rId4">
            <a:alphaModFix/>
          </a:blip>
          <a:srcRect/>
          <a:stretch/>
        </p:blipFill>
        <p:spPr>
          <a:xfrm>
            <a:off x="1857375" y="3071813"/>
            <a:ext cx="5430838" cy="2803525"/>
          </a:xfrm>
          <a:prstGeom prst="rect">
            <a:avLst/>
          </a:prstGeom>
          <a:noFill/>
          <a:ln>
            <a:noFill/>
          </a:ln>
        </p:spPr>
      </p:pic>
      <p:sp>
        <p:nvSpPr>
          <p:cNvPr id="1285" name="Google Shape;1285;p76"/>
          <p:cNvSpPr txBox="1"/>
          <p:nvPr/>
        </p:nvSpPr>
        <p:spPr>
          <a:xfrm>
            <a:off x="190500" y="2565400"/>
            <a:ext cx="8845550" cy="4154488"/>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Clr>
                <a:srgbClr val="000000"/>
              </a:buClr>
              <a:buSzPts val="2200"/>
              <a:buFont typeface="Arial"/>
              <a:buNone/>
            </a:pPr>
            <a:r>
              <a:rPr lang="en-US" sz="2200" b="1" i="0" u="none" strike="noStrike" cap="none">
                <a:solidFill>
                  <a:srgbClr val="000000"/>
                </a:solidFill>
                <a:latin typeface="Calibri"/>
                <a:ea typeface="Calibri"/>
                <a:cs typeface="Calibri"/>
                <a:sym typeface="Calibri"/>
              </a:rPr>
              <a:t>Examples: Find out Highest NF of given Relation. </a:t>
            </a:r>
            <a:endParaRPr/>
          </a:p>
          <a:p>
            <a:pPr marL="0" marR="0" lvl="0" indent="0" algn="just" rtl="0">
              <a:spcBef>
                <a:spcPts val="0"/>
              </a:spcBef>
              <a:spcAft>
                <a:spcPts val="0"/>
              </a:spcAft>
              <a:buClr>
                <a:schemeClr val="dk1"/>
              </a:buClr>
              <a:buSzPts val="2200"/>
              <a:buFont typeface="Arial"/>
              <a:buNone/>
            </a:pPr>
            <a:endParaRPr sz="2200" b="1" i="0" u="none" strike="noStrike" cap="none">
              <a:solidFill>
                <a:srgbClr val="000000"/>
              </a:solidFill>
              <a:latin typeface="Calibri"/>
              <a:ea typeface="Calibri"/>
              <a:cs typeface="Calibri"/>
              <a:sym typeface="Calibri"/>
            </a:endParaRPr>
          </a:p>
          <a:p>
            <a:pPr marL="0" marR="0" lvl="0" indent="-139700" algn="just" rtl="0">
              <a:spcBef>
                <a:spcPts val="0"/>
              </a:spcBef>
              <a:spcAft>
                <a:spcPts val="0"/>
              </a:spcAft>
              <a:buClr>
                <a:srgbClr val="000000"/>
              </a:buClr>
              <a:buSzPts val="2200"/>
              <a:buFont typeface="Calibri"/>
              <a:buAutoNum type="arabicPeriod" startAt="2"/>
            </a:pPr>
            <a:r>
              <a:rPr lang="en-US" sz="2200" b="0" i="0" u="none" strike="noStrike" cap="none">
                <a:solidFill>
                  <a:srgbClr val="000000"/>
                </a:solidFill>
                <a:latin typeface="Calibri"/>
                <a:ea typeface="Calibri"/>
                <a:cs typeface="Calibri"/>
                <a:sym typeface="Calibri"/>
              </a:rPr>
              <a:t>R(ABCDE), F = { A → B, B → AC, C → DE} </a:t>
            </a:r>
            <a:endParaRPr/>
          </a:p>
          <a:p>
            <a:pPr marL="0" marR="0" lvl="0" indent="0" algn="just" rtl="0">
              <a:spcBef>
                <a:spcPts val="0"/>
              </a:spcBef>
              <a:spcAft>
                <a:spcPts val="0"/>
              </a:spcAft>
              <a:buClr>
                <a:schemeClr val="dk1"/>
              </a:buClr>
              <a:buSzPts val="2200"/>
              <a:buFont typeface="Calibri"/>
              <a:buNone/>
            </a:pPr>
            <a:endParaRPr sz="2200" b="0" i="0" u="none" strike="noStrike" cap="none">
              <a:solidFill>
                <a:srgbClr val="000000"/>
              </a:solidFill>
              <a:latin typeface="Calibri"/>
              <a:ea typeface="Calibri"/>
              <a:cs typeface="Calibri"/>
              <a:sym typeface="Calibri"/>
            </a:endParaRPr>
          </a:p>
          <a:p>
            <a:pPr marL="0" marR="0" lvl="0" indent="0" algn="just" rtl="0">
              <a:spcBef>
                <a:spcPts val="0"/>
              </a:spcBef>
              <a:spcAft>
                <a:spcPts val="0"/>
              </a:spcAft>
              <a:buClr>
                <a:srgbClr val="000000"/>
              </a:buClr>
              <a:buSzPts val="2200"/>
              <a:buFont typeface="Arial"/>
              <a:buNone/>
            </a:pPr>
            <a:r>
              <a:rPr lang="en-US" sz="2200" b="1" i="0" u="none" strike="noStrike" cap="none">
                <a:solidFill>
                  <a:srgbClr val="000000"/>
                </a:solidFill>
                <a:latin typeface="Calibri"/>
                <a:ea typeface="Calibri"/>
                <a:cs typeface="Calibri"/>
                <a:sym typeface="Calibri"/>
              </a:rPr>
              <a:t>Find out Candidate key: </a:t>
            </a:r>
            <a:r>
              <a:rPr lang="en-US" sz="2200" b="0" i="0" u="none" strike="noStrike" cap="none">
                <a:solidFill>
                  <a:srgbClr val="000000"/>
                </a:solidFill>
                <a:latin typeface="Calibri"/>
                <a:ea typeface="Calibri"/>
                <a:cs typeface="Calibri"/>
                <a:sym typeface="Calibri"/>
              </a:rPr>
              <a:t>Candidate keys : {A, B} </a:t>
            </a:r>
            <a:endParaRPr/>
          </a:p>
          <a:p>
            <a:pPr marL="0" marR="0" lvl="0" indent="0" algn="just" rtl="0">
              <a:spcBef>
                <a:spcPts val="0"/>
              </a:spcBef>
              <a:spcAft>
                <a:spcPts val="0"/>
              </a:spcAft>
              <a:buClr>
                <a:srgbClr val="000000"/>
              </a:buClr>
              <a:buSzPts val="2200"/>
              <a:buFont typeface="Arial"/>
              <a:buNone/>
            </a:pPr>
            <a:r>
              <a:rPr lang="en-US" sz="2200" b="0" i="0" u="none" strike="noStrike" cap="none">
                <a:solidFill>
                  <a:srgbClr val="000000"/>
                </a:solidFill>
                <a:latin typeface="Calibri"/>
                <a:ea typeface="Calibri"/>
                <a:cs typeface="Calibri"/>
                <a:sym typeface="Calibri"/>
              </a:rPr>
              <a:t>Prime attributes: A, B. Non-Prime attributes: C, D, E</a:t>
            </a:r>
            <a:endParaRPr sz="2200" b="0" i="0" u="none" strike="noStrike" cap="none">
              <a:solidFill>
                <a:srgbClr val="000000"/>
              </a:solidFill>
              <a:latin typeface="Calibri"/>
              <a:ea typeface="Calibri"/>
              <a:cs typeface="Calibri"/>
              <a:sym typeface="Calibri"/>
            </a:endParaRPr>
          </a:p>
          <a:p>
            <a:pPr marL="0" marR="0" lvl="0" indent="0" algn="just" rtl="0">
              <a:spcBef>
                <a:spcPts val="0"/>
              </a:spcBef>
              <a:spcAft>
                <a:spcPts val="0"/>
              </a:spcAft>
              <a:buClr>
                <a:schemeClr val="dk1"/>
              </a:buClr>
              <a:buSzPts val="2200"/>
              <a:buFont typeface="Arial"/>
              <a:buNone/>
            </a:pPr>
            <a:endParaRPr sz="2200" b="0" i="0" u="none" strike="noStrike" cap="none">
              <a:solidFill>
                <a:srgbClr val="000000"/>
              </a:solidFill>
              <a:latin typeface="Calibri"/>
              <a:ea typeface="Calibri"/>
              <a:cs typeface="Calibri"/>
              <a:sym typeface="Calibri"/>
            </a:endParaRPr>
          </a:p>
          <a:p>
            <a:pPr marL="0" marR="0" lvl="0" indent="0" algn="just" rtl="0">
              <a:spcBef>
                <a:spcPts val="0"/>
              </a:spcBef>
              <a:spcAft>
                <a:spcPts val="0"/>
              </a:spcAft>
              <a:buClr>
                <a:schemeClr val="dk1"/>
              </a:buClr>
              <a:buSzPts val="2200"/>
              <a:buFont typeface="Arial"/>
              <a:buNone/>
            </a:pPr>
            <a:endParaRPr sz="2200" b="0" i="0" u="none" strike="noStrike" cap="none">
              <a:solidFill>
                <a:srgbClr val="000000"/>
              </a:solidFill>
              <a:latin typeface="Calibri"/>
              <a:ea typeface="Calibri"/>
              <a:cs typeface="Calibri"/>
              <a:sym typeface="Calibri"/>
            </a:endParaRPr>
          </a:p>
          <a:p>
            <a:pPr marL="0" marR="0" lvl="0" indent="0" algn="just" rtl="0">
              <a:spcBef>
                <a:spcPts val="0"/>
              </a:spcBef>
              <a:spcAft>
                <a:spcPts val="0"/>
              </a:spcAft>
              <a:buClr>
                <a:schemeClr val="dk1"/>
              </a:buClr>
              <a:buSzPts val="2200"/>
              <a:buFont typeface="Arial"/>
              <a:buNone/>
            </a:pPr>
            <a:endParaRPr sz="2200" b="0" i="0" u="none" strike="noStrike" cap="none">
              <a:solidFill>
                <a:srgbClr val="000000"/>
              </a:solidFill>
              <a:latin typeface="Calibri"/>
              <a:ea typeface="Calibri"/>
              <a:cs typeface="Calibri"/>
              <a:sym typeface="Calibri"/>
            </a:endParaRPr>
          </a:p>
          <a:p>
            <a:pPr marL="0" marR="0" lvl="0" indent="0" algn="just" rtl="0">
              <a:spcBef>
                <a:spcPts val="0"/>
              </a:spcBef>
              <a:spcAft>
                <a:spcPts val="0"/>
              </a:spcAft>
              <a:buClr>
                <a:schemeClr val="dk1"/>
              </a:buClr>
              <a:buSzPts val="2200"/>
              <a:buFont typeface="Arial"/>
              <a:buNone/>
            </a:pPr>
            <a:endParaRPr sz="2200" b="0" i="0" u="none" strike="noStrike" cap="none">
              <a:solidFill>
                <a:srgbClr val="000000"/>
              </a:solidFill>
              <a:latin typeface="Calibri"/>
              <a:ea typeface="Calibri"/>
              <a:cs typeface="Calibri"/>
              <a:sym typeface="Calibri"/>
            </a:endParaRPr>
          </a:p>
          <a:p>
            <a:pPr marL="0" marR="0" lvl="0" indent="0" algn="just" rtl="0">
              <a:spcBef>
                <a:spcPts val="0"/>
              </a:spcBef>
              <a:spcAft>
                <a:spcPts val="0"/>
              </a:spcAft>
              <a:buClr>
                <a:schemeClr val="dk1"/>
              </a:buClr>
              <a:buSzPts val="2200"/>
              <a:buFont typeface="Arial"/>
              <a:buNone/>
            </a:pPr>
            <a:endParaRPr sz="2200" b="0" i="0" u="none" strike="noStrike" cap="none">
              <a:solidFill>
                <a:srgbClr val="000000"/>
              </a:solidFill>
              <a:latin typeface="Calibri"/>
              <a:ea typeface="Calibri"/>
              <a:cs typeface="Calibri"/>
              <a:sym typeface="Calibri"/>
            </a:endParaRPr>
          </a:p>
          <a:p>
            <a:pPr marL="0" marR="0" lvl="0" indent="0" algn="just" rtl="0">
              <a:spcBef>
                <a:spcPts val="0"/>
              </a:spcBef>
              <a:spcAft>
                <a:spcPts val="0"/>
              </a:spcAft>
              <a:buClr>
                <a:srgbClr val="000000"/>
              </a:buClr>
              <a:buSzPts val="2200"/>
              <a:buFont typeface="Arial"/>
              <a:buNone/>
            </a:pPr>
            <a:r>
              <a:rPr lang="en-US" sz="2200" b="0" i="0" u="none" strike="noStrike" cap="none">
                <a:solidFill>
                  <a:srgbClr val="000000"/>
                </a:solidFill>
                <a:latin typeface="Calibri"/>
                <a:ea typeface="Calibri"/>
                <a:cs typeface="Calibri"/>
                <a:sym typeface="Calibri"/>
              </a:rPr>
              <a:t>Highest NF of given Relation : </a:t>
            </a:r>
            <a:r>
              <a:rPr lang="en-US" sz="2200" b="1" i="0" u="none" strike="noStrike" cap="none">
                <a:solidFill>
                  <a:srgbClr val="000000"/>
                </a:solidFill>
                <a:latin typeface="Calibri"/>
                <a:ea typeface="Calibri"/>
                <a:cs typeface="Calibri"/>
                <a:sym typeface="Calibri"/>
              </a:rPr>
              <a:t>2 NF</a:t>
            </a:r>
            <a:endParaRPr sz="2200" b="1" i="0" u="none" strike="noStrike" cap="none">
              <a:solidFill>
                <a:srgbClr val="000000"/>
              </a:solidFill>
              <a:latin typeface="Calibri"/>
              <a:ea typeface="Calibri"/>
              <a:cs typeface="Calibri"/>
              <a:sym typeface="Calibri"/>
            </a:endParaRPr>
          </a:p>
        </p:txBody>
      </p:sp>
      <p:graphicFrame>
        <p:nvGraphicFramePr>
          <p:cNvPr id="1286" name="Google Shape;1286;p76"/>
          <p:cNvGraphicFramePr/>
          <p:nvPr/>
        </p:nvGraphicFramePr>
        <p:xfrm>
          <a:off x="1476375" y="4775200"/>
          <a:ext cx="6096000" cy="1485900"/>
        </p:xfrm>
        <a:graphic>
          <a:graphicData uri="http://schemas.openxmlformats.org/drawingml/2006/table">
            <a:tbl>
              <a:tblPr>
                <a:noFill/>
                <a:tableStyleId>{9DD1F319-D3F4-4195-957A-7A8C6EB60867}</a:tableStyleId>
              </a:tblPr>
              <a:tblGrid>
                <a:gridCol w="1524000">
                  <a:extLst>
                    <a:ext uri="{9D8B030D-6E8A-4147-A177-3AD203B41FA5}">
                      <a16:colId xmlns:a16="http://schemas.microsoft.com/office/drawing/2014/main" val="20000"/>
                    </a:ext>
                  </a:extLst>
                </a:gridCol>
                <a:gridCol w="1571625">
                  <a:extLst>
                    <a:ext uri="{9D8B030D-6E8A-4147-A177-3AD203B41FA5}">
                      <a16:colId xmlns:a16="http://schemas.microsoft.com/office/drawing/2014/main" val="20001"/>
                    </a:ext>
                  </a:extLst>
                </a:gridCol>
                <a:gridCol w="1476375">
                  <a:extLst>
                    <a:ext uri="{9D8B030D-6E8A-4147-A177-3AD203B41FA5}">
                      <a16:colId xmlns:a16="http://schemas.microsoft.com/office/drawing/2014/main" val="20002"/>
                    </a:ext>
                  </a:extLst>
                </a:gridCol>
                <a:gridCol w="1524000">
                  <a:extLst>
                    <a:ext uri="{9D8B030D-6E8A-4147-A177-3AD203B41FA5}">
                      <a16:colId xmlns:a16="http://schemas.microsoft.com/office/drawing/2014/main" val="20003"/>
                    </a:ext>
                  </a:extLst>
                </a:gridCol>
              </a:tblGrid>
              <a:tr h="371475">
                <a:tc>
                  <a:txBody>
                    <a:bodyPr/>
                    <a:lstStyle/>
                    <a:p>
                      <a:pPr marL="0" marR="0" lvl="0" indent="0" algn="l" rtl="0">
                        <a:lnSpc>
                          <a:spcPct val="100000"/>
                        </a:lnSpc>
                        <a:spcBef>
                          <a:spcPts val="0"/>
                        </a:spcBef>
                        <a:spcAft>
                          <a:spcPts val="0"/>
                        </a:spcAft>
                        <a:buClr>
                          <a:schemeClr val="dk1"/>
                        </a:buClr>
                        <a:buSzPts val="1800"/>
                        <a:buFont typeface="Calibri"/>
                        <a:buNone/>
                      </a:pPr>
                      <a:endParaRPr sz="1800" b="1" i="0" u="none" strike="noStrike" cap="none">
                        <a:solidFill>
                          <a:srgbClr val="FFFFFF"/>
                        </a:solidFill>
                        <a:latin typeface="Calibri"/>
                        <a:ea typeface="Calibri"/>
                        <a:cs typeface="Calibri"/>
                        <a:sym typeface="Calibri"/>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chemeClr val="accent1"/>
                    </a:solidFill>
                  </a:tcPr>
                </a:tc>
                <a:tc>
                  <a:txBody>
                    <a:bodyPr/>
                    <a:lstStyle/>
                    <a:p>
                      <a:pPr marL="0" marR="0" lvl="0" indent="0" algn="l" rtl="0">
                        <a:lnSpc>
                          <a:spcPct val="100000"/>
                        </a:lnSpc>
                        <a:spcBef>
                          <a:spcPts val="0"/>
                        </a:spcBef>
                        <a:spcAft>
                          <a:spcPts val="0"/>
                        </a:spcAft>
                        <a:buClr>
                          <a:srgbClr val="FFFFFF"/>
                        </a:buClr>
                        <a:buSzPts val="1800"/>
                        <a:buFont typeface="Calibri"/>
                        <a:buNone/>
                      </a:pPr>
                      <a:r>
                        <a:rPr lang="en-US" sz="1800" b="1" i="0" u="none" strike="noStrike" cap="none">
                          <a:solidFill>
                            <a:srgbClr val="FFFFFF"/>
                          </a:solidFill>
                          <a:latin typeface="Calibri"/>
                          <a:ea typeface="Calibri"/>
                          <a:cs typeface="Calibri"/>
                          <a:sym typeface="Calibri"/>
                        </a:rPr>
                        <a:t>BCNF</a:t>
                      </a:r>
                      <a:endParaRPr sz="1800" b="1" i="0" u="none" strike="noStrike" cap="none">
                        <a:solidFill>
                          <a:srgbClr val="FFFFFF"/>
                        </a:solidFill>
                        <a:latin typeface="Calibri"/>
                        <a:ea typeface="Calibri"/>
                        <a:cs typeface="Calibri"/>
                        <a:sym typeface="Calibri"/>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chemeClr val="accent1"/>
                    </a:solidFill>
                  </a:tcPr>
                </a:tc>
                <a:tc>
                  <a:txBody>
                    <a:bodyPr/>
                    <a:lstStyle/>
                    <a:p>
                      <a:pPr marL="0" marR="0" lvl="0" indent="0" algn="l" rtl="0">
                        <a:lnSpc>
                          <a:spcPct val="100000"/>
                        </a:lnSpc>
                        <a:spcBef>
                          <a:spcPts val="0"/>
                        </a:spcBef>
                        <a:spcAft>
                          <a:spcPts val="0"/>
                        </a:spcAft>
                        <a:buClr>
                          <a:srgbClr val="FFFFFF"/>
                        </a:buClr>
                        <a:buSzPts val="1800"/>
                        <a:buFont typeface="Calibri"/>
                        <a:buNone/>
                      </a:pPr>
                      <a:r>
                        <a:rPr lang="en-US" sz="1800" b="1" i="0" u="none" strike="noStrike" cap="none">
                          <a:solidFill>
                            <a:srgbClr val="FFFFFF"/>
                          </a:solidFill>
                          <a:latin typeface="Calibri"/>
                          <a:ea typeface="Calibri"/>
                          <a:cs typeface="Calibri"/>
                          <a:sym typeface="Calibri"/>
                        </a:rPr>
                        <a:t>3NF</a:t>
                      </a:r>
                      <a:endParaRPr sz="1800" b="1" i="0" u="none" strike="noStrike" cap="none">
                        <a:solidFill>
                          <a:srgbClr val="FFFFFF"/>
                        </a:solidFill>
                        <a:latin typeface="Calibri"/>
                        <a:ea typeface="Calibri"/>
                        <a:cs typeface="Calibri"/>
                        <a:sym typeface="Calibri"/>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chemeClr val="accent1"/>
                    </a:solidFill>
                  </a:tcPr>
                </a:tc>
                <a:tc>
                  <a:txBody>
                    <a:bodyPr/>
                    <a:lstStyle/>
                    <a:p>
                      <a:pPr marL="0" marR="0" lvl="0" indent="0" algn="l" rtl="0">
                        <a:lnSpc>
                          <a:spcPct val="100000"/>
                        </a:lnSpc>
                        <a:spcBef>
                          <a:spcPts val="0"/>
                        </a:spcBef>
                        <a:spcAft>
                          <a:spcPts val="0"/>
                        </a:spcAft>
                        <a:buClr>
                          <a:srgbClr val="FFFFFF"/>
                        </a:buClr>
                        <a:buSzPts val="1800"/>
                        <a:buFont typeface="Calibri"/>
                        <a:buNone/>
                      </a:pPr>
                      <a:r>
                        <a:rPr lang="en-US" sz="1800" b="1" i="0" u="none" strike="noStrike" cap="none">
                          <a:solidFill>
                            <a:srgbClr val="FFFFFF"/>
                          </a:solidFill>
                          <a:latin typeface="Calibri"/>
                          <a:ea typeface="Calibri"/>
                          <a:cs typeface="Calibri"/>
                          <a:sym typeface="Calibri"/>
                        </a:rPr>
                        <a:t>2NF</a:t>
                      </a:r>
                      <a:endParaRPr sz="1800" b="1" i="0" u="none" strike="noStrike" cap="none">
                        <a:solidFill>
                          <a:srgbClr val="FFFFFF"/>
                        </a:solidFill>
                        <a:latin typeface="Calibri"/>
                        <a:ea typeface="Calibri"/>
                        <a:cs typeface="Calibri"/>
                        <a:sym typeface="Calibri"/>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chemeClr val="accent1"/>
                    </a:solidFill>
                  </a:tcPr>
                </a:tc>
                <a:extLst>
                  <a:ext uri="{0D108BD9-81ED-4DB2-BD59-A6C34878D82A}">
                    <a16:rowId xmlns:a16="http://schemas.microsoft.com/office/drawing/2014/main" val="10000"/>
                  </a:ext>
                </a:extLst>
              </a:tr>
              <a:tr h="371475">
                <a:tc>
                  <a:txBody>
                    <a:bodyPr/>
                    <a:lstStyle/>
                    <a:p>
                      <a:pPr marL="0" marR="0" lvl="0" indent="0" algn="l"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A → B</a:t>
                      </a:r>
                      <a:endParaRPr sz="1800" b="0" i="0" u="none" strike="noStrike" cap="none">
                        <a:solidFill>
                          <a:srgbClr val="000000"/>
                        </a:solidFill>
                        <a:latin typeface="Calibri"/>
                        <a:ea typeface="Calibri"/>
                        <a:cs typeface="Calibri"/>
                        <a:sym typeface="Calibri"/>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0D8E8"/>
                    </a:solidFill>
                  </a:tcPr>
                </a:tc>
                <a:tc>
                  <a:txBody>
                    <a:bodyPr/>
                    <a:lstStyle/>
                    <a:p>
                      <a:pPr marL="0" marR="0" lvl="0" indent="0" algn="l"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Yes</a:t>
                      </a:r>
                      <a:endParaRPr sz="1800" b="0" i="0" u="none" strike="noStrike" cap="none">
                        <a:solidFill>
                          <a:srgbClr val="000000"/>
                        </a:solidFill>
                        <a:latin typeface="Calibri"/>
                        <a:ea typeface="Calibri"/>
                        <a:cs typeface="Calibri"/>
                        <a:sym typeface="Calibri"/>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0D8E8"/>
                    </a:solidFill>
                  </a:tcPr>
                </a:tc>
                <a:tc>
                  <a:txBody>
                    <a:bodyPr/>
                    <a:lstStyle/>
                    <a:p>
                      <a:pPr marL="0" marR="0" lvl="0" indent="0" algn="l"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Yes</a:t>
                      </a:r>
                      <a:endParaRPr sz="1800" b="0" i="0" u="none" strike="noStrike" cap="none">
                        <a:solidFill>
                          <a:srgbClr val="000000"/>
                        </a:solidFill>
                        <a:latin typeface="Calibri"/>
                        <a:ea typeface="Calibri"/>
                        <a:cs typeface="Calibri"/>
                        <a:sym typeface="Calibri"/>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0D8E8"/>
                    </a:solidFill>
                  </a:tcPr>
                </a:tc>
                <a:tc>
                  <a:txBody>
                    <a:bodyPr/>
                    <a:lstStyle/>
                    <a:p>
                      <a:pPr marL="0" marR="0" lvl="0" indent="0" algn="l"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Yes</a:t>
                      </a:r>
                      <a:endParaRPr sz="1800" b="0" i="0" u="none" strike="noStrike" cap="none">
                        <a:solidFill>
                          <a:srgbClr val="000000"/>
                        </a:solidFill>
                        <a:latin typeface="Calibri"/>
                        <a:ea typeface="Calibri"/>
                        <a:cs typeface="Calibri"/>
                        <a:sym typeface="Calibri"/>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0D8E8"/>
                    </a:solidFill>
                  </a:tcPr>
                </a:tc>
                <a:extLst>
                  <a:ext uri="{0D108BD9-81ED-4DB2-BD59-A6C34878D82A}">
                    <a16:rowId xmlns:a16="http://schemas.microsoft.com/office/drawing/2014/main" val="10001"/>
                  </a:ext>
                </a:extLst>
              </a:tr>
              <a:tr h="371475">
                <a:tc>
                  <a:txBody>
                    <a:bodyPr/>
                    <a:lstStyle/>
                    <a:p>
                      <a:pPr marL="0" marR="0" lvl="0" indent="0" algn="l"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B → AC</a:t>
                      </a:r>
                      <a:endParaRPr sz="1800" b="0" i="0" u="none" strike="noStrike" cap="none">
                        <a:solidFill>
                          <a:srgbClr val="000000"/>
                        </a:solidFill>
                        <a:latin typeface="Calibri"/>
                        <a:ea typeface="Calibri"/>
                        <a:cs typeface="Calibri"/>
                        <a:sym typeface="Calibri"/>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l"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Yes</a:t>
                      </a:r>
                      <a:endParaRPr sz="1800" b="0" i="0" u="none" strike="noStrike" cap="none">
                        <a:solidFill>
                          <a:srgbClr val="000000"/>
                        </a:solidFill>
                        <a:latin typeface="Calibri"/>
                        <a:ea typeface="Calibri"/>
                        <a:cs typeface="Calibri"/>
                        <a:sym typeface="Calibri"/>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l"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Yes</a:t>
                      </a:r>
                      <a:endParaRPr sz="1800" b="0" i="0" u="none" strike="noStrike" cap="none">
                        <a:solidFill>
                          <a:srgbClr val="000000"/>
                        </a:solidFill>
                        <a:latin typeface="Calibri"/>
                        <a:ea typeface="Calibri"/>
                        <a:cs typeface="Calibri"/>
                        <a:sym typeface="Calibri"/>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l"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Yes</a:t>
                      </a:r>
                      <a:endParaRPr sz="1800" b="0" i="0" u="none" strike="noStrike" cap="none">
                        <a:solidFill>
                          <a:srgbClr val="000000"/>
                        </a:solidFill>
                        <a:latin typeface="Calibri"/>
                        <a:ea typeface="Calibri"/>
                        <a:cs typeface="Calibri"/>
                        <a:sym typeface="Calibri"/>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extLst>
                  <a:ext uri="{0D108BD9-81ED-4DB2-BD59-A6C34878D82A}">
                    <a16:rowId xmlns:a16="http://schemas.microsoft.com/office/drawing/2014/main" val="10002"/>
                  </a:ext>
                </a:extLst>
              </a:tr>
              <a:tr h="371475">
                <a:tc>
                  <a:txBody>
                    <a:bodyPr/>
                    <a:lstStyle/>
                    <a:p>
                      <a:pPr marL="0" marR="0" lvl="0" indent="0" algn="l"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C → DE </a:t>
                      </a:r>
                      <a:endParaRPr sz="1800" b="0" i="0" u="none" strike="noStrike" cap="none">
                        <a:solidFill>
                          <a:srgbClr val="000000"/>
                        </a:solidFill>
                        <a:latin typeface="Calibri"/>
                        <a:ea typeface="Calibri"/>
                        <a:cs typeface="Calibri"/>
                        <a:sym typeface="Calibri"/>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0D8E8"/>
                    </a:solidFill>
                  </a:tcPr>
                </a:tc>
                <a:tc>
                  <a:txBody>
                    <a:bodyPr/>
                    <a:lstStyle/>
                    <a:p>
                      <a:pPr marL="0" marR="0" lvl="0" indent="0" algn="l"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No </a:t>
                      </a:r>
                      <a:endParaRPr sz="1800" b="0" i="0" u="none" strike="noStrike" cap="none">
                        <a:solidFill>
                          <a:srgbClr val="000000"/>
                        </a:solidFill>
                        <a:latin typeface="Calibri"/>
                        <a:ea typeface="Calibri"/>
                        <a:cs typeface="Calibri"/>
                        <a:sym typeface="Calibri"/>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0D8E8"/>
                    </a:solidFill>
                  </a:tcPr>
                </a:tc>
                <a:tc>
                  <a:txBody>
                    <a:bodyPr/>
                    <a:lstStyle/>
                    <a:p>
                      <a:pPr marL="0" marR="0" lvl="0" indent="0" algn="l"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No</a:t>
                      </a:r>
                      <a:endParaRPr sz="1800" b="0" i="0" u="none" strike="noStrike" cap="none">
                        <a:solidFill>
                          <a:srgbClr val="000000"/>
                        </a:solidFill>
                        <a:latin typeface="Calibri"/>
                        <a:ea typeface="Calibri"/>
                        <a:cs typeface="Calibri"/>
                        <a:sym typeface="Calibri"/>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0D8E8"/>
                    </a:solidFill>
                  </a:tcPr>
                </a:tc>
                <a:tc>
                  <a:txBody>
                    <a:bodyPr/>
                    <a:lstStyle/>
                    <a:p>
                      <a:pPr marL="0" marR="0" lvl="0" indent="0" algn="l"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Yes</a:t>
                      </a:r>
                      <a:endParaRPr sz="1800" b="0" i="0" u="none" strike="noStrike" cap="none">
                        <a:solidFill>
                          <a:srgbClr val="000000"/>
                        </a:solidFill>
                        <a:latin typeface="Calibri"/>
                        <a:ea typeface="Calibri"/>
                        <a:cs typeface="Calibri"/>
                        <a:sym typeface="Calibri"/>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0D8E8"/>
                    </a:solidFill>
                  </a:tcPr>
                </a:tc>
                <a:extLst>
                  <a:ext uri="{0D108BD9-81ED-4DB2-BD59-A6C34878D82A}">
                    <a16:rowId xmlns:a16="http://schemas.microsoft.com/office/drawing/2014/main" val="10003"/>
                  </a:ext>
                </a:extLst>
              </a:tr>
            </a:tbl>
          </a:graphicData>
        </a:graphic>
      </p:graphicFrame>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1290"/>
        <p:cNvGrpSpPr/>
        <p:nvPr/>
      </p:nvGrpSpPr>
      <p:grpSpPr>
        <a:xfrm>
          <a:off x="0" y="0"/>
          <a:ext cx="0" cy="0"/>
          <a:chOff x="0" y="0"/>
          <a:chExt cx="0" cy="0"/>
        </a:xfrm>
      </p:grpSpPr>
      <p:pic>
        <p:nvPicPr>
          <p:cNvPr id="1291" name="Google Shape;1291;p77" descr="C:\Users\parul\Desktop\Digital Learning Content.png"/>
          <p:cNvPicPr preferRelativeResize="0"/>
          <p:nvPr/>
        </p:nvPicPr>
        <p:blipFill rotWithShape="1">
          <a:blip r:embed="rId3">
            <a:alphaModFix/>
          </a:blip>
          <a:srcRect/>
          <a:stretch/>
        </p:blipFill>
        <p:spPr>
          <a:xfrm>
            <a:off x="0" y="0"/>
            <a:ext cx="9144000" cy="6900863"/>
          </a:xfrm>
          <a:prstGeom prst="rect">
            <a:avLst/>
          </a:prstGeom>
          <a:noFill/>
          <a:ln>
            <a:noFill/>
          </a:ln>
        </p:spPr>
      </p:pic>
      <p:sp>
        <p:nvSpPr>
          <p:cNvPr id="1292" name="Google Shape;1292;p77"/>
          <p:cNvSpPr/>
          <p:nvPr/>
        </p:nvSpPr>
        <p:spPr>
          <a:xfrm>
            <a:off x="0" y="1643063"/>
            <a:ext cx="9144000" cy="642937"/>
          </a:xfrm>
          <a:prstGeom prst="rect">
            <a:avLst/>
          </a:prstGeom>
          <a:solidFill>
            <a:srgbClr val="1F497D"/>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FFFFFF"/>
              </a:buClr>
              <a:buSzPts val="3000"/>
              <a:buFont typeface="Arial"/>
              <a:buNone/>
            </a:pPr>
            <a:r>
              <a:rPr lang="en-US" sz="3000" b="1" i="0" u="none" strike="noStrike" cap="none">
                <a:solidFill>
                  <a:srgbClr val="FFFFFF"/>
                </a:solidFill>
                <a:latin typeface="Calibri"/>
                <a:ea typeface="Calibri"/>
                <a:cs typeface="Calibri"/>
                <a:sym typeface="Calibri"/>
              </a:rPr>
              <a:t>Normalization:</a:t>
            </a:r>
            <a:endParaRPr/>
          </a:p>
        </p:txBody>
      </p:sp>
      <p:sp>
        <p:nvSpPr>
          <p:cNvPr id="1293" name="Google Shape;1293;p77"/>
          <p:cNvSpPr/>
          <p:nvPr/>
        </p:nvSpPr>
        <p:spPr>
          <a:xfrm>
            <a:off x="190500" y="1687513"/>
            <a:ext cx="8763000" cy="55403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3000"/>
              <a:buFont typeface="Arial"/>
              <a:buNone/>
            </a:pPr>
            <a:endParaRPr sz="3000" b="1" i="0" u="none" strike="noStrike" cap="none">
              <a:solidFill>
                <a:srgbClr val="FFFFFF"/>
              </a:solidFill>
              <a:latin typeface="Calibri"/>
              <a:ea typeface="Calibri"/>
              <a:cs typeface="Calibri"/>
              <a:sym typeface="Calibri"/>
            </a:endParaRPr>
          </a:p>
        </p:txBody>
      </p:sp>
      <p:sp>
        <p:nvSpPr>
          <p:cNvPr id="1294" name="Google Shape;1294;p77"/>
          <p:cNvSpPr/>
          <p:nvPr/>
        </p:nvSpPr>
        <p:spPr>
          <a:xfrm flipH="1">
            <a:off x="6564313" y="6072188"/>
            <a:ext cx="46037" cy="214312"/>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Arial"/>
              <a:buNone/>
            </a:pPr>
            <a:endParaRPr sz="1800" b="0" i="0" u="none" strike="noStrike" cap="none">
              <a:solidFill>
                <a:srgbClr val="000000"/>
              </a:solidFill>
              <a:latin typeface="Arial"/>
              <a:ea typeface="Arial"/>
              <a:cs typeface="Arial"/>
              <a:sym typeface="Arial"/>
            </a:endParaRPr>
          </a:p>
        </p:txBody>
      </p:sp>
      <p:pic>
        <p:nvPicPr>
          <p:cNvPr id="1295" name="Google Shape;1295;p77" descr="C:\Users\parul\Desktop\Untitled-1.png"/>
          <p:cNvPicPr preferRelativeResize="0"/>
          <p:nvPr/>
        </p:nvPicPr>
        <p:blipFill rotWithShape="1">
          <a:blip r:embed="rId4">
            <a:alphaModFix/>
          </a:blip>
          <a:srcRect/>
          <a:stretch/>
        </p:blipFill>
        <p:spPr>
          <a:xfrm>
            <a:off x="1857375" y="3071813"/>
            <a:ext cx="5430838" cy="2803525"/>
          </a:xfrm>
          <a:prstGeom prst="rect">
            <a:avLst/>
          </a:prstGeom>
          <a:noFill/>
          <a:ln>
            <a:noFill/>
          </a:ln>
        </p:spPr>
      </p:pic>
      <p:sp>
        <p:nvSpPr>
          <p:cNvPr id="1296" name="Google Shape;1296;p77"/>
          <p:cNvSpPr txBox="1"/>
          <p:nvPr/>
        </p:nvSpPr>
        <p:spPr>
          <a:xfrm>
            <a:off x="190500" y="2565400"/>
            <a:ext cx="8845550" cy="4154488"/>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Clr>
                <a:srgbClr val="000000"/>
              </a:buClr>
              <a:buSzPts val="2200"/>
              <a:buFont typeface="Arial"/>
              <a:buNone/>
            </a:pPr>
            <a:r>
              <a:rPr lang="en-US" sz="2200" b="1" i="0" u="none" strike="noStrike" cap="none">
                <a:solidFill>
                  <a:srgbClr val="000000"/>
                </a:solidFill>
                <a:latin typeface="Calibri"/>
                <a:ea typeface="Calibri"/>
                <a:cs typeface="Calibri"/>
                <a:sym typeface="Calibri"/>
              </a:rPr>
              <a:t>Examples: Find out Highest NF of given Relation. </a:t>
            </a:r>
            <a:endParaRPr/>
          </a:p>
          <a:p>
            <a:pPr marL="0" marR="0" lvl="0" indent="-139700" algn="just" rtl="0">
              <a:spcBef>
                <a:spcPts val="0"/>
              </a:spcBef>
              <a:spcAft>
                <a:spcPts val="0"/>
              </a:spcAft>
              <a:buClr>
                <a:srgbClr val="000000"/>
              </a:buClr>
              <a:buSzPts val="2200"/>
              <a:buFont typeface="Calibri"/>
              <a:buAutoNum type="arabicPeriod" startAt="3"/>
            </a:pPr>
            <a:r>
              <a:rPr lang="en-US" sz="2200" b="0" i="0" u="none" strike="noStrike" cap="none">
                <a:solidFill>
                  <a:srgbClr val="000000"/>
                </a:solidFill>
                <a:latin typeface="Calibri"/>
                <a:ea typeface="Calibri"/>
                <a:cs typeface="Calibri"/>
                <a:sym typeface="Calibri"/>
              </a:rPr>
              <a:t>R(ABCDE), F = { A → BC, CD → E, B → D, E → A} </a:t>
            </a:r>
            <a:endParaRPr/>
          </a:p>
          <a:p>
            <a:pPr marL="0" marR="0" lvl="0" indent="0" algn="just" rtl="0">
              <a:spcBef>
                <a:spcPts val="0"/>
              </a:spcBef>
              <a:spcAft>
                <a:spcPts val="0"/>
              </a:spcAft>
              <a:buClr>
                <a:schemeClr val="dk1"/>
              </a:buClr>
              <a:buSzPts val="2200"/>
              <a:buFont typeface="Calibri"/>
              <a:buNone/>
            </a:pPr>
            <a:endParaRPr sz="2200" b="0" i="0" u="none" strike="noStrike" cap="none">
              <a:solidFill>
                <a:srgbClr val="000000"/>
              </a:solidFill>
              <a:latin typeface="Calibri"/>
              <a:ea typeface="Calibri"/>
              <a:cs typeface="Calibri"/>
              <a:sym typeface="Calibri"/>
            </a:endParaRPr>
          </a:p>
          <a:p>
            <a:pPr marL="0" marR="0" lvl="0" indent="0" algn="just" rtl="0">
              <a:spcBef>
                <a:spcPts val="0"/>
              </a:spcBef>
              <a:spcAft>
                <a:spcPts val="0"/>
              </a:spcAft>
              <a:buClr>
                <a:srgbClr val="000000"/>
              </a:buClr>
              <a:buSzPts val="2200"/>
              <a:buFont typeface="Arial"/>
              <a:buNone/>
            </a:pPr>
            <a:r>
              <a:rPr lang="en-US" sz="2200" b="1" i="0" u="none" strike="noStrike" cap="none">
                <a:solidFill>
                  <a:srgbClr val="000000"/>
                </a:solidFill>
                <a:latin typeface="Calibri"/>
                <a:ea typeface="Calibri"/>
                <a:cs typeface="Calibri"/>
                <a:sym typeface="Calibri"/>
              </a:rPr>
              <a:t>Find out Candidate key: </a:t>
            </a:r>
            <a:r>
              <a:rPr lang="en-US" sz="2200" b="0" i="0" u="none" strike="noStrike" cap="none">
                <a:solidFill>
                  <a:srgbClr val="000000"/>
                </a:solidFill>
                <a:latin typeface="Calibri"/>
                <a:ea typeface="Calibri"/>
                <a:cs typeface="Calibri"/>
                <a:sym typeface="Calibri"/>
              </a:rPr>
              <a:t>Candidate keys : {A, E, CD, BC} </a:t>
            </a:r>
            <a:endParaRPr/>
          </a:p>
          <a:p>
            <a:pPr marL="0" marR="0" lvl="0" indent="0" algn="just" rtl="0">
              <a:spcBef>
                <a:spcPts val="0"/>
              </a:spcBef>
              <a:spcAft>
                <a:spcPts val="0"/>
              </a:spcAft>
              <a:buClr>
                <a:srgbClr val="000000"/>
              </a:buClr>
              <a:buSzPts val="2200"/>
              <a:buFont typeface="Arial"/>
              <a:buNone/>
            </a:pPr>
            <a:r>
              <a:rPr lang="en-US" sz="2200" b="0" i="0" u="none" strike="noStrike" cap="none">
                <a:solidFill>
                  <a:srgbClr val="000000"/>
                </a:solidFill>
                <a:latin typeface="Calibri"/>
                <a:ea typeface="Calibri"/>
                <a:cs typeface="Calibri"/>
                <a:sym typeface="Calibri"/>
              </a:rPr>
              <a:t>Prime attributes: A, B, C, D, E. Non-Prime attributes: none</a:t>
            </a:r>
            <a:endParaRPr sz="2200" b="0" i="0" u="none" strike="noStrike" cap="none">
              <a:solidFill>
                <a:srgbClr val="000000"/>
              </a:solidFill>
              <a:latin typeface="Calibri"/>
              <a:ea typeface="Calibri"/>
              <a:cs typeface="Calibri"/>
              <a:sym typeface="Calibri"/>
            </a:endParaRPr>
          </a:p>
          <a:p>
            <a:pPr marL="0" marR="0" lvl="0" indent="0" algn="just" rtl="0">
              <a:spcBef>
                <a:spcPts val="0"/>
              </a:spcBef>
              <a:spcAft>
                <a:spcPts val="0"/>
              </a:spcAft>
              <a:buClr>
                <a:schemeClr val="dk1"/>
              </a:buClr>
              <a:buSzPts val="2200"/>
              <a:buFont typeface="Arial"/>
              <a:buNone/>
            </a:pPr>
            <a:endParaRPr sz="2200" b="0" i="0" u="none" strike="noStrike" cap="none">
              <a:solidFill>
                <a:srgbClr val="000000"/>
              </a:solidFill>
              <a:latin typeface="Calibri"/>
              <a:ea typeface="Calibri"/>
              <a:cs typeface="Calibri"/>
              <a:sym typeface="Calibri"/>
            </a:endParaRPr>
          </a:p>
          <a:p>
            <a:pPr marL="0" marR="0" lvl="0" indent="0" algn="just" rtl="0">
              <a:spcBef>
                <a:spcPts val="0"/>
              </a:spcBef>
              <a:spcAft>
                <a:spcPts val="0"/>
              </a:spcAft>
              <a:buClr>
                <a:schemeClr val="dk1"/>
              </a:buClr>
              <a:buSzPts val="2200"/>
              <a:buFont typeface="Arial"/>
              <a:buNone/>
            </a:pPr>
            <a:endParaRPr sz="2200" b="0" i="0" u="none" strike="noStrike" cap="none">
              <a:solidFill>
                <a:srgbClr val="000000"/>
              </a:solidFill>
              <a:latin typeface="Calibri"/>
              <a:ea typeface="Calibri"/>
              <a:cs typeface="Calibri"/>
              <a:sym typeface="Calibri"/>
            </a:endParaRPr>
          </a:p>
          <a:p>
            <a:pPr marL="0" marR="0" lvl="0" indent="0" algn="just" rtl="0">
              <a:spcBef>
                <a:spcPts val="0"/>
              </a:spcBef>
              <a:spcAft>
                <a:spcPts val="0"/>
              </a:spcAft>
              <a:buClr>
                <a:schemeClr val="dk1"/>
              </a:buClr>
              <a:buSzPts val="2200"/>
              <a:buFont typeface="Arial"/>
              <a:buNone/>
            </a:pPr>
            <a:endParaRPr sz="2200" b="0" i="0" u="none" strike="noStrike" cap="none">
              <a:solidFill>
                <a:srgbClr val="000000"/>
              </a:solidFill>
              <a:latin typeface="Calibri"/>
              <a:ea typeface="Calibri"/>
              <a:cs typeface="Calibri"/>
              <a:sym typeface="Calibri"/>
            </a:endParaRPr>
          </a:p>
          <a:p>
            <a:pPr marL="0" marR="0" lvl="0" indent="0" algn="just" rtl="0">
              <a:spcBef>
                <a:spcPts val="0"/>
              </a:spcBef>
              <a:spcAft>
                <a:spcPts val="0"/>
              </a:spcAft>
              <a:buClr>
                <a:schemeClr val="dk1"/>
              </a:buClr>
              <a:buSzPts val="2200"/>
              <a:buFont typeface="Arial"/>
              <a:buNone/>
            </a:pPr>
            <a:endParaRPr sz="2200" b="0" i="0" u="none" strike="noStrike" cap="none">
              <a:solidFill>
                <a:srgbClr val="000000"/>
              </a:solidFill>
              <a:latin typeface="Calibri"/>
              <a:ea typeface="Calibri"/>
              <a:cs typeface="Calibri"/>
              <a:sym typeface="Calibri"/>
            </a:endParaRPr>
          </a:p>
          <a:p>
            <a:pPr marL="0" marR="0" lvl="0" indent="0" algn="just" rtl="0">
              <a:spcBef>
                <a:spcPts val="0"/>
              </a:spcBef>
              <a:spcAft>
                <a:spcPts val="0"/>
              </a:spcAft>
              <a:buClr>
                <a:schemeClr val="dk1"/>
              </a:buClr>
              <a:buSzPts val="2200"/>
              <a:buFont typeface="Arial"/>
              <a:buNone/>
            </a:pPr>
            <a:endParaRPr sz="2200" b="0" i="0" u="none" strike="noStrike" cap="none">
              <a:solidFill>
                <a:srgbClr val="000000"/>
              </a:solidFill>
              <a:latin typeface="Calibri"/>
              <a:ea typeface="Calibri"/>
              <a:cs typeface="Calibri"/>
              <a:sym typeface="Calibri"/>
            </a:endParaRPr>
          </a:p>
          <a:p>
            <a:pPr marL="0" marR="0" lvl="0" indent="0" algn="just" rtl="0">
              <a:spcBef>
                <a:spcPts val="0"/>
              </a:spcBef>
              <a:spcAft>
                <a:spcPts val="0"/>
              </a:spcAft>
              <a:buClr>
                <a:schemeClr val="dk1"/>
              </a:buClr>
              <a:buSzPts val="2200"/>
              <a:buFont typeface="Arial"/>
              <a:buNone/>
            </a:pPr>
            <a:endParaRPr sz="2200" b="0" i="0" u="none" strike="noStrike" cap="none">
              <a:solidFill>
                <a:srgbClr val="000000"/>
              </a:solidFill>
              <a:latin typeface="Calibri"/>
              <a:ea typeface="Calibri"/>
              <a:cs typeface="Calibri"/>
              <a:sym typeface="Calibri"/>
            </a:endParaRPr>
          </a:p>
          <a:p>
            <a:pPr marL="0" marR="0" lvl="0" indent="0" algn="just" rtl="0">
              <a:spcBef>
                <a:spcPts val="0"/>
              </a:spcBef>
              <a:spcAft>
                <a:spcPts val="0"/>
              </a:spcAft>
              <a:buClr>
                <a:srgbClr val="000000"/>
              </a:buClr>
              <a:buSzPts val="2200"/>
              <a:buFont typeface="Arial"/>
              <a:buNone/>
            </a:pPr>
            <a:r>
              <a:rPr lang="en-US" sz="2200" b="0" i="0" u="none" strike="noStrike" cap="none">
                <a:solidFill>
                  <a:srgbClr val="000000"/>
                </a:solidFill>
                <a:latin typeface="Calibri"/>
                <a:ea typeface="Calibri"/>
                <a:cs typeface="Calibri"/>
                <a:sym typeface="Calibri"/>
              </a:rPr>
              <a:t>Highest NF of given Relation : </a:t>
            </a:r>
            <a:r>
              <a:rPr lang="en-US" sz="2200" b="1" i="0" u="none" strike="noStrike" cap="none">
                <a:solidFill>
                  <a:srgbClr val="000000"/>
                </a:solidFill>
                <a:latin typeface="Calibri"/>
                <a:ea typeface="Calibri"/>
                <a:cs typeface="Calibri"/>
                <a:sym typeface="Calibri"/>
              </a:rPr>
              <a:t>3 NF</a:t>
            </a:r>
            <a:endParaRPr sz="2200" b="1" i="0" u="none" strike="noStrike" cap="none">
              <a:solidFill>
                <a:srgbClr val="000000"/>
              </a:solidFill>
              <a:latin typeface="Calibri"/>
              <a:ea typeface="Calibri"/>
              <a:cs typeface="Calibri"/>
              <a:sym typeface="Calibri"/>
            </a:endParaRPr>
          </a:p>
        </p:txBody>
      </p:sp>
      <p:graphicFrame>
        <p:nvGraphicFramePr>
          <p:cNvPr id="1297" name="Google Shape;1297;p77"/>
          <p:cNvGraphicFramePr/>
          <p:nvPr/>
        </p:nvGraphicFramePr>
        <p:xfrm>
          <a:off x="1258888" y="4325938"/>
          <a:ext cx="6096000" cy="1857375"/>
        </p:xfrm>
        <a:graphic>
          <a:graphicData uri="http://schemas.openxmlformats.org/drawingml/2006/table">
            <a:tbl>
              <a:tblPr>
                <a:noFill/>
                <a:tableStyleId>{9DD1F319-D3F4-4195-957A-7A8C6EB60867}</a:tableStyleId>
              </a:tblPr>
              <a:tblGrid>
                <a:gridCol w="1524000">
                  <a:extLst>
                    <a:ext uri="{9D8B030D-6E8A-4147-A177-3AD203B41FA5}">
                      <a16:colId xmlns:a16="http://schemas.microsoft.com/office/drawing/2014/main" val="20000"/>
                    </a:ext>
                  </a:extLst>
                </a:gridCol>
                <a:gridCol w="1573200">
                  <a:extLst>
                    <a:ext uri="{9D8B030D-6E8A-4147-A177-3AD203B41FA5}">
                      <a16:colId xmlns:a16="http://schemas.microsoft.com/office/drawing/2014/main" val="20001"/>
                    </a:ext>
                  </a:extLst>
                </a:gridCol>
                <a:gridCol w="1474800">
                  <a:extLst>
                    <a:ext uri="{9D8B030D-6E8A-4147-A177-3AD203B41FA5}">
                      <a16:colId xmlns:a16="http://schemas.microsoft.com/office/drawing/2014/main" val="20002"/>
                    </a:ext>
                  </a:extLst>
                </a:gridCol>
                <a:gridCol w="1524000">
                  <a:extLst>
                    <a:ext uri="{9D8B030D-6E8A-4147-A177-3AD203B41FA5}">
                      <a16:colId xmlns:a16="http://schemas.microsoft.com/office/drawing/2014/main" val="20003"/>
                    </a:ext>
                  </a:extLst>
                </a:gridCol>
              </a:tblGrid>
              <a:tr h="371475">
                <a:tc>
                  <a:txBody>
                    <a:bodyPr/>
                    <a:lstStyle/>
                    <a:p>
                      <a:pPr marL="0" marR="0" lvl="0" indent="0" algn="l" rtl="0">
                        <a:lnSpc>
                          <a:spcPct val="100000"/>
                        </a:lnSpc>
                        <a:spcBef>
                          <a:spcPts val="0"/>
                        </a:spcBef>
                        <a:spcAft>
                          <a:spcPts val="0"/>
                        </a:spcAft>
                        <a:buClr>
                          <a:schemeClr val="dk1"/>
                        </a:buClr>
                        <a:buSzPts val="1800"/>
                        <a:buFont typeface="Calibri"/>
                        <a:buNone/>
                      </a:pPr>
                      <a:endParaRPr sz="1800" b="1" i="0" u="none" strike="noStrike" cap="none">
                        <a:solidFill>
                          <a:srgbClr val="FFFFFF"/>
                        </a:solidFill>
                        <a:latin typeface="Calibri"/>
                        <a:ea typeface="Calibri"/>
                        <a:cs typeface="Calibri"/>
                        <a:sym typeface="Calibri"/>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chemeClr val="accent1"/>
                    </a:solidFill>
                  </a:tcPr>
                </a:tc>
                <a:tc>
                  <a:txBody>
                    <a:bodyPr/>
                    <a:lstStyle/>
                    <a:p>
                      <a:pPr marL="0" marR="0" lvl="0" indent="0" algn="l" rtl="0">
                        <a:lnSpc>
                          <a:spcPct val="100000"/>
                        </a:lnSpc>
                        <a:spcBef>
                          <a:spcPts val="0"/>
                        </a:spcBef>
                        <a:spcAft>
                          <a:spcPts val="0"/>
                        </a:spcAft>
                        <a:buClr>
                          <a:srgbClr val="FFFFFF"/>
                        </a:buClr>
                        <a:buSzPts val="1800"/>
                        <a:buFont typeface="Calibri"/>
                        <a:buNone/>
                      </a:pPr>
                      <a:r>
                        <a:rPr lang="en-US" sz="1800" b="1" i="0" u="none" strike="noStrike" cap="none">
                          <a:solidFill>
                            <a:srgbClr val="FFFFFF"/>
                          </a:solidFill>
                          <a:latin typeface="Calibri"/>
                          <a:ea typeface="Calibri"/>
                          <a:cs typeface="Calibri"/>
                          <a:sym typeface="Calibri"/>
                        </a:rPr>
                        <a:t>BCNF</a:t>
                      </a:r>
                      <a:endParaRPr sz="1800" b="1" i="0" u="none" strike="noStrike" cap="none">
                        <a:solidFill>
                          <a:srgbClr val="FFFFFF"/>
                        </a:solidFill>
                        <a:latin typeface="Calibri"/>
                        <a:ea typeface="Calibri"/>
                        <a:cs typeface="Calibri"/>
                        <a:sym typeface="Calibri"/>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chemeClr val="accent1"/>
                    </a:solidFill>
                  </a:tcPr>
                </a:tc>
                <a:tc>
                  <a:txBody>
                    <a:bodyPr/>
                    <a:lstStyle/>
                    <a:p>
                      <a:pPr marL="0" marR="0" lvl="0" indent="0" algn="l" rtl="0">
                        <a:lnSpc>
                          <a:spcPct val="100000"/>
                        </a:lnSpc>
                        <a:spcBef>
                          <a:spcPts val="0"/>
                        </a:spcBef>
                        <a:spcAft>
                          <a:spcPts val="0"/>
                        </a:spcAft>
                        <a:buClr>
                          <a:srgbClr val="FFFFFF"/>
                        </a:buClr>
                        <a:buSzPts val="1800"/>
                        <a:buFont typeface="Calibri"/>
                        <a:buNone/>
                      </a:pPr>
                      <a:r>
                        <a:rPr lang="en-US" sz="1800" b="1" i="0" u="none" strike="noStrike" cap="none">
                          <a:solidFill>
                            <a:srgbClr val="FFFFFF"/>
                          </a:solidFill>
                          <a:latin typeface="Calibri"/>
                          <a:ea typeface="Calibri"/>
                          <a:cs typeface="Calibri"/>
                          <a:sym typeface="Calibri"/>
                        </a:rPr>
                        <a:t>3NF</a:t>
                      </a:r>
                      <a:endParaRPr sz="1800" b="1" i="0" u="none" strike="noStrike" cap="none">
                        <a:solidFill>
                          <a:srgbClr val="FFFFFF"/>
                        </a:solidFill>
                        <a:latin typeface="Calibri"/>
                        <a:ea typeface="Calibri"/>
                        <a:cs typeface="Calibri"/>
                        <a:sym typeface="Calibri"/>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chemeClr val="accent1"/>
                    </a:solidFill>
                  </a:tcPr>
                </a:tc>
                <a:tc>
                  <a:txBody>
                    <a:bodyPr/>
                    <a:lstStyle/>
                    <a:p>
                      <a:pPr marL="0" marR="0" lvl="0" indent="0" algn="l" rtl="0">
                        <a:lnSpc>
                          <a:spcPct val="100000"/>
                        </a:lnSpc>
                        <a:spcBef>
                          <a:spcPts val="0"/>
                        </a:spcBef>
                        <a:spcAft>
                          <a:spcPts val="0"/>
                        </a:spcAft>
                        <a:buClr>
                          <a:srgbClr val="FFFFFF"/>
                        </a:buClr>
                        <a:buSzPts val="1800"/>
                        <a:buFont typeface="Calibri"/>
                        <a:buNone/>
                      </a:pPr>
                      <a:r>
                        <a:rPr lang="en-US" sz="1800" b="1" i="0" u="none" strike="noStrike" cap="none">
                          <a:solidFill>
                            <a:srgbClr val="FFFFFF"/>
                          </a:solidFill>
                          <a:latin typeface="Calibri"/>
                          <a:ea typeface="Calibri"/>
                          <a:cs typeface="Calibri"/>
                          <a:sym typeface="Calibri"/>
                        </a:rPr>
                        <a:t>2NF</a:t>
                      </a:r>
                      <a:endParaRPr sz="1800" b="1" i="0" u="none" strike="noStrike" cap="none">
                        <a:solidFill>
                          <a:srgbClr val="FFFFFF"/>
                        </a:solidFill>
                        <a:latin typeface="Calibri"/>
                        <a:ea typeface="Calibri"/>
                        <a:cs typeface="Calibri"/>
                        <a:sym typeface="Calibri"/>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chemeClr val="accent1"/>
                    </a:solidFill>
                  </a:tcPr>
                </a:tc>
                <a:extLst>
                  <a:ext uri="{0D108BD9-81ED-4DB2-BD59-A6C34878D82A}">
                    <a16:rowId xmlns:a16="http://schemas.microsoft.com/office/drawing/2014/main" val="10000"/>
                  </a:ext>
                </a:extLst>
              </a:tr>
              <a:tr h="371475">
                <a:tc>
                  <a:txBody>
                    <a:bodyPr/>
                    <a:lstStyle/>
                    <a:p>
                      <a:pPr marL="0" marR="0" lvl="0" indent="0" algn="l"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A → BC</a:t>
                      </a:r>
                      <a:endParaRPr sz="1800" b="0" i="0" u="none" strike="noStrike" cap="none">
                        <a:solidFill>
                          <a:srgbClr val="000000"/>
                        </a:solidFill>
                        <a:latin typeface="Calibri"/>
                        <a:ea typeface="Calibri"/>
                        <a:cs typeface="Calibri"/>
                        <a:sym typeface="Calibri"/>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0D8E8"/>
                    </a:solidFill>
                  </a:tcPr>
                </a:tc>
                <a:tc>
                  <a:txBody>
                    <a:bodyPr/>
                    <a:lstStyle/>
                    <a:p>
                      <a:pPr marL="0" marR="0" lvl="0" indent="0" algn="l"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Yes</a:t>
                      </a:r>
                      <a:endParaRPr sz="1800" b="0" i="0" u="none" strike="noStrike" cap="none">
                        <a:solidFill>
                          <a:srgbClr val="000000"/>
                        </a:solidFill>
                        <a:latin typeface="Calibri"/>
                        <a:ea typeface="Calibri"/>
                        <a:cs typeface="Calibri"/>
                        <a:sym typeface="Calibri"/>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0D8E8"/>
                    </a:solidFill>
                  </a:tcPr>
                </a:tc>
                <a:tc>
                  <a:txBody>
                    <a:bodyPr/>
                    <a:lstStyle/>
                    <a:p>
                      <a:pPr marL="0" marR="0" lvl="0" indent="0" algn="l"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Yes</a:t>
                      </a:r>
                      <a:endParaRPr sz="1800" b="0" i="0" u="none" strike="noStrike" cap="none">
                        <a:solidFill>
                          <a:srgbClr val="000000"/>
                        </a:solidFill>
                        <a:latin typeface="Calibri"/>
                        <a:ea typeface="Calibri"/>
                        <a:cs typeface="Calibri"/>
                        <a:sym typeface="Calibri"/>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0D8E8"/>
                    </a:solidFill>
                  </a:tcPr>
                </a:tc>
                <a:tc>
                  <a:txBody>
                    <a:bodyPr/>
                    <a:lstStyle/>
                    <a:p>
                      <a:pPr marL="0" marR="0" lvl="0" indent="0" algn="l"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Yes</a:t>
                      </a:r>
                      <a:endParaRPr sz="1800" b="0" i="0" u="none" strike="noStrike" cap="none">
                        <a:solidFill>
                          <a:srgbClr val="000000"/>
                        </a:solidFill>
                        <a:latin typeface="Calibri"/>
                        <a:ea typeface="Calibri"/>
                        <a:cs typeface="Calibri"/>
                        <a:sym typeface="Calibri"/>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0D8E8"/>
                    </a:solidFill>
                  </a:tcPr>
                </a:tc>
                <a:extLst>
                  <a:ext uri="{0D108BD9-81ED-4DB2-BD59-A6C34878D82A}">
                    <a16:rowId xmlns:a16="http://schemas.microsoft.com/office/drawing/2014/main" val="10001"/>
                  </a:ext>
                </a:extLst>
              </a:tr>
              <a:tr h="371475">
                <a:tc>
                  <a:txBody>
                    <a:bodyPr/>
                    <a:lstStyle/>
                    <a:p>
                      <a:pPr marL="0" marR="0" lvl="0" indent="0" algn="l"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CD → E</a:t>
                      </a:r>
                      <a:endParaRPr sz="1800" b="0" i="0" u="none" strike="noStrike" cap="none">
                        <a:solidFill>
                          <a:srgbClr val="000000"/>
                        </a:solidFill>
                        <a:latin typeface="Calibri"/>
                        <a:ea typeface="Calibri"/>
                        <a:cs typeface="Calibri"/>
                        <a:sym typeface="Calibri"/>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l"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Yes</a:t>
                      </a:r>
                      <a:endParaRPr sz="1800" b="0" i="0" u="none" strike="noStrike" cap="none">
                        <a:solidFill>
                          <a:srgbClr val="000000"/>
                        </a:solidFill>
                        <a:latin typeface="Calibri"/>
                        <a:ea typeface="Calibri"/>
                        <a:cs typeface="Calibri"/>
                        <a:sym typeface="Calibri"/>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l"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Yes</a:t>
                      </a:r>
                      <a:endParaRPr sz="1800" b="0" i="0" u="none" strike="noStrike" cap="none">
                        <a:solidFill>
                          <a:srgbClr val="000000"/>
                        </a:solidFill>
                        <a:latin typeface="Calibri"/>
                        <a:ea typeface="Calibri"/>
                        <a:cs typeface="Calibri"/>
                        <a:sym typeface="Calibri"/>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l"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Yes</a:t>
                      </a:r>
                      <a:endParaRPr sz="1800" b="0" i="0" u="none" strike="noStrike" cap="none">
                        <a:solidFill>
                          <a:srgbClr val="000000"/>
                        </a:solidFill>
                        <a:latin typeface="Calibri"/>
                        <a:ea typeface="Calibri"/>
                        <a:cs typeface="Calibri"/>
                        <a:sym typeface="Calibri"/>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extLst>
                  <a:ext uri="{0D108BD9-81ED-4DB2-BD59-A6C34878D82A}">
                    <a16:rowId xmlns:a16="http://schemas.microsoft.com/office/drawing/2014/main" val="10002"/>
                  </a:ext>
                </a:extLst>
              </a:tr>
              <a:tr h="371475">
                <a:tc>
                  <a:txBody>
                    <a:bodyPr/>
                    <a:lstStyle/>
                    <a:p>
                      <a:pPr marL="0" marR="0" lvl="0" indent="0" algn="l"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E → A</a:t>
                      </a:r>
                      <a:endParaRPr sz="1800" b="0" i="0" u="none" strike="noStrike" cap="none">
                        <a:solidFill>
                          <a:srgbClr val="000000"/>
                        </a:solidFill>
                        <a:latin typeface="Calibri"/>
                        <a:ea typeface="Calibri"/>
                        <a:cs typeface="Calibri"/>
                        <a:sym typeface="Calibri"/>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0D8E8"/>
                    </a:solidFill>
                  </a:tcPr>
                </a:tc>
                <a:tc>
                  <a:txBody>
                    <a:bodyPr/>
                    <a:lstStyle/>
                    <a:p>
                      <a:pPr marL="0" marR="0" lvl="0" indent="0" algn="l"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Yes</a:t>
                      </a:r>
                      <a:endParaRPr sz="1800" b="0" i="0" u="none" strike="noStrike" cap="none">
                        <a:solidFill>
                          <a:srgbClr val="000000"/>
                        </a:solidFill>
                        <a:latin typeface="Calibri"/>
                        <a:ea typeface="Calibri"/>
                        <a:cs typeface="Calibri"/>
                        <a:sym typeface="Calibri"/>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0D8E8"/>
                    </a:solidFill>
                  </a:tcPr>
                </a:tc>
                <a:tc>
                  <a:txBody>
                    <a:bodyPr/>
                    <a:lstStyle/>
                    <a:p>
                      <a:pPr marL="0" marR="0" lvl="0" indent="0" algn="l"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Yes</a:t>
                      </a:r>
                      <a:endParaRPr sz="1800" b="0" i="0" u="none" strike="noStrike" cap="none">
                        <a:solidFill>
                          <a:srgbClr val="000000"/>
                        </a:solidFill>
                        <a:latin typeface="Calibri"/>
                        <a:ea typeface="Calibri"/>
                        <a:cs typeface="Calibri"/>
                        <a:sym typeface="Calibri"/>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0D8E8"/>
                    </a:solidFill>
                  </a:tcPr>
                </a:tc>
                <a:tc>
                  <a:txBody>
                    <a:bodyPr/>
                    <a:lstStyle/>
                    <a:p>
                      <a:pPr marL="0" marR="0" lvl="0" indent="0" algn="l"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Yes</a:t>
                      </a:r>
                      <a:endParaRPr sz="1800" b="0" i="0" u="none" strike="noStrike" cap="none">
                        <a:solidFill>
                          <a:srgbClr val="000000"/>
                        </a:solidFill>
                        <a:latin typeface="Calibri"/>
                        <a:ea typeface="Calibri"/>
                        <a:cs typeface="Calibri"/>
                        <a:sym typeface="Calibri"/>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0D8E8"/>
                    </a:solidFill>
                  </a:tcPr>
                </a:tc>
                <a:extLst>
                  <a:ext uri="{0D108BD9-81ED-4DB2-BD59-A6C34878D82A}">
                    <a16:rowId xmlns:a16="http://schemas.microsoft.com/office/drawing/2014/main" val="10003"/>
                  </a:ext>
                </a:extLst>
              </a:tr>
              <a:tr h="371475">
                <a:tc>
                  <a:txBody>
                    <a:bodyPr/>
                    <a:lstStyle/>
                    <a:p>
                      <a:pPr marL="0" marR="0" lvl="0" indent="0" algn="l"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B → D</a:t>
                      </a:r>
                      <a:endParaRPr sz="1800" b="0" i="0" u="none" strike="noStrike" cap="none">
                        <a:solidFill>
                          <a:srgbClr val="000000"/>
                        </a:solidFill>
                        <a:latin typeface="Calibri"/>
                        <a:ea typeface="Calibri"/>
                        <a:cs typeface="Calibri"/>
                        <a:sym typeface="Calibri"/>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l"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No</a:t>
                      </a:r>
                      <a:endParaRPr sz="1800" b="0" i="0" u="none" strike="noStrike" cap="none">
                        <a:solidFill>
                          <a:srgbClr val="000000"/>
                        </a:solidFill>
                        <a:latin typeface="Calibri"/>
                        <a:ea typeface="Calibri"/>
                        <a:cs typeface="Calibri"/>
                        <a:sym typeface="Calibri"/>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l"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Yes</a:t>
                      </a:r>
                      <a:endParaRPr sz="1800" b="0" i="0" u="none" strike="noStrike" cap="none">
                        <a:solidFill>
                          <a:srgbClr val="000000"/>
                        </a:solidFill>
                        <a:latin typeface="Calibri"/>
                        <a:ea typeface="Calibri"/>
                        <a:cs typeface="Calibri"/>
                        <a:sym typeface="Calibri"/>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l"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Yes</a:t>
                      </a:r>
                      <a:endParaRPr sz="1800" b="0" i="0" u="none" strike="noStrike" cap="none">
                        <a:solidFill>
                          <a:srgbClr val="000000"/>
                        </a:solidFill>
                        <a:latin typeface="Calibri"/>
                        <a:ea typeface="Calibri"/>
                        <a:cs typeface="Calibri"/>
                        <a:sym typeface="Calibri"/>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extLst>
                  <a:ext uri="{0D108BD9-81ED-4DB2-BD59-A6C34878D82A}">
                    <a16:rowId xmlns:a16="http://schemas.microsoft.com/office/drawing/2014/main" val="10004"/>
                  </a:ext>
                </a:extLst>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pic>
        <p:nvPicPr>
          <p:cNvPr id="256" name="Google Shape;256;p3" descr="C:\Users\parul\Desktop\Digital Learning Content.png"/>
          <p:cNvPicPr preferRelativeResize="0"/>
          <p:nvPr/>
        </p:nvPicPr>
        <p:blipFill rotWithShape="1">
          <a:blip r:embed="rId3">
            <a:alphaModFix/>
          </a:blip>
          <a:srcRect/>
          <a:stretch/>
        </p:blipFill>
        <p:spPr>
          <a:xfrm>
            <a:off x="0" y="-50800"/>
            <a:ext cx="9144000" cy="6900863"/>
          </a:xfrm>
          <a:prstGeom prst="rect">
            <a:avLst/>
          </a:prstGeom>
          <a:noFill/>
          <a:ln>
            <a:noFill/>
          </a:ln>
        </p:spPr>
      </p:pic>
      <p:pic>
        <p:nvPicPr>
          <p:cNvPr id="257" name="Google Shape;257;p3" descr="C:\Users\parul\Desktop\Untitled-1.png"/>
          <p:cNvPicPr preferRelativeResize="0"/>
          <p:nvPr/>
        </p:nvPicPr>
        <p:blipFill rotWithShape="1">
          <a:blip r:embed="rId4">
            <a:alphaModFix/>
          </a:blip>
          <a:srcRect/>
          <a:stretch/>
        </p:blipFill>
        <p:spPr>
          <a:xfrm>
            <a:off x="1857375" y="3071813"/>
            <a:ext cx="5430838" cy="2803525"/>
          </a:xfrm>
          <a:prstGeom prst="rect">
            <a:avLst/>
          </a:prstGeom>
          <a:noFill/>
          <a:ln>
            <a:noFill/>
          </a:ln>
        </p:spPr>
      </p:pic>
      <p:sp>
        <p:nvSpPr>
          <p:cNvPr id="259" name="Google Shape;259;p3"/>
          <p:cNvSpPr/>
          <p:nvPr/>
        </p:nvSpPr>
        <p:spPr>
          <a:xfrm>
            <a:off x="0" y="1643063"/>
            <a:ext cx="9144000" cy="642937"/>
          </a:xfrm>
          <a:prstGeom prst="rect">
            <a:avLst/>
          </a:prstGeom>
          <a:solidFill>
            <a:srgbClr val="1F497D"/>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
        <p:nvSpPr>
          <p:cNvPr id="260" name="Google Shape;260;p3"/>
          <p:cNvSpPr/>
          <p:nvPr/>
        </p:nvSpPr>
        <p:spPr>
          <a:xfrm>
            <a:off x="190500" y="1687513"/>
            <a:ext cx="8763000" cy="55403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lt1"/>
              </a:buClr>
              <a:buSzPts val="3000"/>
              <a:buFont typeface="Arial"/>
              <a:buNone/>
            </a:pPr>
            <a:r>
              <a:rPr lang="en-US" sz="3000" b="1" i="0" u="none" strike="noStrike" cap="none" dirty="0">
                <a:solidFill>
                  <a:schemeClr val="lt1"/>
                </a:solidFill>
                <a:latin typeface="Calibri"/>
                <a:ea typeface="Calibri"/>
                <a:cs typeface="Calibri"/>
                <a:sym typeface="Calibri"/>
              </a:rPr>
              <a:t>Relational Algebra:</a:t>
            </a:r>
          </a:p>
        </p:txBody>
      </p:sp>
      <p:sp>
        <p:nvSpPr>
          <p:cNvPr id="261" name="Google Shape;261;p3"/>
          <p:cNvSpPr/>
          <p:nvPr/>
        </p:nvSpPr>
        <p:spPr>
          <a:xfrm>
            <a:off x="6643688" y="6073775"/>
            <a:ext cx="1111250" cy="215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800"/>
              <a:buFont typeface="Arial"/>
              <a:buNone/>
            </a:pPr>
            <a:endParaRPr sz="800" b="0" i="0" u="none" strike="noStrike" cap="none">
              <a:solidFill>
                <a:schemeClr val="dk1"/>
              </a:solidFill>
              <a:latin typeface="Calibri"/>
              <a:ea typeface="Calibri"/>
              <a:cs typeface="Calibri"/>
              <a:sym typeface="Calibri"/>
            </a:endParaRPr>
          </a:p>
        </p:txBody>
      </p:sp>
      <p:sp>
        <p:nvSpPr>
          <p:cNvPr id="262" name="Google Shape;262;p3"/>
          <p:cNvSpPr/>
          <p:nvPr/>
        </p:nvSpPr>
        <p:spPr>
          <a:xfrm flipH="1">
            <a:off x="6564313" y="6072188"/>
            <a:ext cx="46037" cy="214312"/>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graphicFrame>
        <p:nvGraphicFramePr>
          <p:cNvPr id="9" name="Table 8">
            <a:extLst>
              <a:ext uri="{FF2B5EF4-FFF2-40B4-BE49-F238E27FC236}">
                <a16:creationId xmlns:a16="http://schemas.microsoft.com/office/drawing/2014/main" id="{5C1E1137-C800-43F9-B788-E059BC972F37}"/>
              </a:ext>
            </a:extLst>
          </p:cNvPr>
          <p:cNvGraphicFramePr>
            <a:graphicFrameLocks noGrp="1"/>
          </p:cNvGraphicFramePr>
          <p:nvPr>
            <p:extLst>
              <p:ext uri="{D42A27DB-BD31-4B8C-83A1-F6EECF244321}">
                <p14:modId xmlns:p14="http://schemas.microsoft.com/office/powerpoint/2010/main" val="2784314257"/>
              </p:ext>
            </p:extLst>
          </p:nvPr>
        </p:nvGraphicFramePr>
        <p:xfrm>
          <a:off x="710968" y="2509633"/>
          <a:ext cx="3826514" cy="1828800"/>
        </p:xfrm>
        <a:graphic>
          <a:graphicData uri="http://schemas.openxmlformats.org/drawingml/2006/table">
            <a:tbl>
              <a:tblPr firstRow="1" bandRow="1">
                <a:tableStyleId>{5C22544A-7EE6-4342-B048-85BDC9FD1C3A}</a:tableStyleId>
              </a:tblPr>
              <a:tblGrid>
                <a:gridCol w="929866">
                  <a:extLst>
                    <a:ext uri="{9D8B030D-6E8A-4147-A177-3AD203B41FA5}">
                      <a16:colId xmlns:a16="http://schemas.microsoft.com/office/drawing/2014/main" val="20000"/>
                    </a:ext>
                  </a:extLst>
                </a:gridCol>
                <a:gridCol w="1523349">
                  <a:extLst>
                    <a:ext uri="{9D8B030D-6E8A-4147-A177-3AD203B41FA5}">
                      <a16:colId xmlns:a16="http://schemas.microsoft.com/office/drawing/2014/main" val="20001"/>
                    </a:ext>
                  </a:extLst>
                </a:gridCol>
                <a:gridCol w="1373299">
                  <a:extLst>
                    <a:ext uri="{9D8B030D-6E8A-4147-A177-3AD203B41FA5}">
                      <a16:colId xmlns:a16="http://schemas.microsoft.com/office/drawing/2014/main" val="20002"/>
                    </a:ext>
                  </a:extLst>
                </a:gridCol>
              </a:tblGrid>
              <a:tr h="160229">
                <a:tc>
                  <a:txBody>
                    <a:bodyPr/>
                    <a:lstStyle/>
                    <a:p>
                      <a:pPr algn="ctr"/>
                      <a:r>
                        <a:rPr lang="en-US" u="sng" dirty="0" err="1"/>
                        <a:t>Ano</a:t>
                      </a:r>
                      <a:endParaRPr lang="en-US" u="sng" dirty="0"/>
                    </a:p>
                  </a:txBody>
                  <a:tcPr/>
                </a:tc>
                <a:tc>
                  <a:txBody>
                    <a:bodyPr/>
                    <a:lstStyle/>
                    <a:p>
                      <a:pPr algn="ctr"/>
                      <a:r>
                        <a:rPr lang="en-US" b="1" u="none" dirty="0"/>
                        <a:t>balance</a:t>
                      </a:r>
                    </a:p>
                  </a:txBody>
                  <a:tcPr/>
                </a:tc>
                <a:tc>
                  <a:txBody>
                    <a:bodyPr/>
                    <a:lstStyle/>
                    <a:p>
                      <a:pPr algn="ctr"/>
                      <a:r>
                        <a:rPr lang="en-US" dirty="0" err="1"/>
                        <a:t>Bname</a:t>
                      </a:r>
                      <a:endParaRPr lang="en-US" dirty="0"/>
                    </a:p>
                  </a:txBody>
                  <a:tcPr/>
                </a:tc>
                <a:extLst>
                  <a:ext uri="{0D108BD9-81ED-4DB2-BD59-A6C34878D82A}">
                    <a16:rowId xmlns:a16="http://schemas.microsoft.com/office/drawing/2014/main" val="10000"/>
                  </a:ext>
                </a:extLst>
              </a:tr>
              <a:tr h="160229">
                <a:tc>
                  <a:txBody>
                    <a:bodyPr/>
                    <a:lstStyle/>
                    <a:p>
                      <a:pPr algn="ctr"/>
                      <a:r>
                        <a:rPr lang="en-US" dirty="0"/>
                        <a:t>A01</a:t>
                      </a:r>
                    </a:p>
                  </a:txBody>
                  <a:tcPr/>
                </a:tc>
                <a:tc>
                  <a:txBody>
                    <a:bodyPr/>
                    <a:lstStyle/>
                    <a:p>
                      <a:pPr algn="ctr"/>
                      <a:r>
                        <a:rPr lang="en-US" dirty="0"/>
                        <a:t>5000</a:t>
                      </a:r>
                    </a:p>
                  </a:txBody>
                  <a:tcPr/>
                </a:tc>
                <a:tc>
                  <a:txBody>
                    <a:bodyPr/>
                    <a:lstStyle/>
                    <a:p>
                      <a:pPr algn="ctr"/>
                      <a:r>
                        <a:rPr lang="en-US" dirty="0" err="1"/>
                        <a:t>Vvn</a:t>
                      </a:r>
                      <a:endParaRPr lang="en-US" dirty="0"/>
                    </a:p>
                  </a:txBody>
                  <a:tcPr/>
                </a:tc>
                <a:extLst>
                  <a:ext uri="{0D108BD9-81ED-4DB2-BD59-A6C34878D82A}">
                    <a16:rowId xmlns:a16="http://schemas.microsoft.com/office/drawing/2014/main" val="10001"/>
                  </a:ext>
                </a:extLst>
              </a:tr>
              <a:tr h="160229">
                <a:tc>
                  <a:txBody>
                    <a:bodyPr/>
                    <a:lstStyle/>
                    <a:p>
                      <a:pPr algn="ctr"/>
                      <a:r>
                        <a:rPr lang="en-US" dirty="0"/>
                        <a:t>A02</a:t>
                      </a:r>
                    </a:p>
                  </a:txBody>
                  <a:tcPr/>
                </a:tc>
                <a:tc>
                  <a:txBody>
                    <a:bodyPr/>
                    <a:lstStyle/>
                    <a:p>
                      <a:pPr algn="ctr"/>
                      <a:r>
                        <a:rPr lang="en-US" dirty="0"/>
                        <a:t>6000</a:t>
                      </a:r>
                    </a:p>
                  </a:txBody>
                  <a:tcPr/>
                </a:tc>
                <a:tc>
                  <a:txBody>
                    <a:bodyPr/>
                    <a:lstStyle/>
                    <a:p>
                      <a:pPr algn="ctr"/>
                      <a:r>
                        <a:rPr lang="en-US" dirty="0" err="1"/>
                        <a:t>Ksad</a:t>
                      </a:r>
                      <a:endParaRPr lang="en-US" dirty="0"/>
                    </a:p>
                  </a:txBody>
                  <a:tcPr/>
                </a:tc>
                <a:extLst>
                  <a:ext uri="{0D108BD9-81ED-4DB2-BD59-A6C34878D82A}">
                    <a16:rowId xmlns:a16="http://schemas.microsoft.com/office/drawing/2014/main" val="10002"/>
                  </a:ext>
                </a:extLst>
              </a:tr>
              <a:tr h="160229">
                <a:tc>
                  <a:txBody>
                    <a:bodyPr/>
                    <a:lstStyle/>
                    <a:p>
                      <a:pPr algn="ctr"/>
                      <a:r>
                        <a:rPr lang="en-US" dirty="0"/>
                        <a:t>A03</a:t>
                      </a:r>
                    </a:p>
                  </a:txBody>
                  <a:tcPr/>
                </a:tc>
                <a:tc>
                  <a:txBody>
                    <a:bodyPr/>
                    <a:lstStyle/>
                    <a:p>
                      <a:pPr algn="ctr"/>
                      <a:r>
                        <a:rPr lang="en-US" dirty="0"/>
                        <a:t>7000</a:t>
                      </a:r>
                    </a:p>
                  </a:txBody>
                  <a:tcPr/>
                </a:tc>
                <a:tc>
                  <a:txBody>
                    <a:bodyPr/>
                    <a:lstStyle/>
                    <a:p>
                      <a:pPr algn="ctr"/>
                      <a:r>
                        <a:rPr lang="en-US" dirty="0" err="1"/>
                        <a:t>Anand</a:t>
                      </a:r>
                      <a:endParaRPr lang="en-US" dirty="0"/>
                    </a:p>
                  </a:txBody>
                  <a:tcPr/>
                </a:tc>
                <a:extLst>
                  <a:ext uri="{0D108BD9-81ED-4DB2-BD59-A6C34878D82A}">
                    <a16:rowId xmlns:a16="http://schemas.microsoft.com/office/drawing/2014/main" val="10003"/>
                  </a:ext>
                </a:extLst>
              </a:tr>
              <a:tr h="160229">
                <a:tc>
                  <a:txBody>
                    <a:bodyPr/>
                    <a:lstStyle/>
                    <a:p>
                      <a:pPr algn="ctr"/>
                      <a:r>
                        <a:rPr lang="en-US" dirty="0"/>
                        <a:t>A04</a:t>
                      </a:r>
                    </a:p>
                  </a:txBody>
                  <a:tcPr/>
                </a:tc>
                <a:tc>
                  <a:txBody>
                    <a:bodyPr/>
                    <a:lstStyle/>
                    <a:p>
                      <a:pPr algn="ctr"/>
                      <a:r>
                        <a:rPr lang="en-US" dirty="0"/>
                        <a:t>8000</a:t>
                      </a:r>
                    </a:p>
                  </a:txBody>
                  <a:tcPr/>
                </a:tc>
                <a:tc>
                  <a:txBody>
                    <a:bodyPr/>
                    <a:lstStyle/>
                    <a:p>
                      <a:pPr algn="ctr"/>
                      <a:r>
                        <a:rPr lang="en-US" dirty="0" err="1"/>
                        <a:t>Ksad</a:t>
                      </a:r>
                      <a:endParaRPr lang="en-US" dirty="0"/>
                    </a:p>
                  </a:txBody>
                  <a:tcPr/>
                </a:tc>
                <a:extLst>
                  <a:ext uri="{0D108BD9-81ED-4DB2-BD59-A6C34878D82A}">
                    <a16:rowId xmlns:a16="http://schemas.microsoft.com/office/drawing/2014/main" val="10004"/>
                  </a:ext>
                </a:extLst>
              </a:tr>
              <a:tr h="160229">
                <a:tc>
                  <a:txBody>
                    <a:bodyPr/>
                    <a:lstStyle/>
                    <a:p>
                      <a:pPr algn="ctr"/>
                      <a:r>
                        <a:rPr lang="en-US" dirty="0"/>
                        <a:t>A05</a:t>
                      </a:r>
                    </a:p>
                  </a:txBody>
                  <a:tcPr/>
                </a:tc>
                <a:tc>
                  <a:txBody>
                    <a:bodyPr/>
                    <a:lstStyle/>
                    <a:p>
                      <a:pPr algn="ctr"/>
                      <a:r>
                        <a:rPr lang="en-US" dirty="0"/>
                        <a:t>6000</a:t>
                      </a:r>
                    </a:p>
                  </a:txBody>
                  <a:tcPr/>
                </a:tc>
                <a:tc>
                  <a:txBody>
                    <a:bodyPr/>
                    <a:lstStyle/>
                    <a:p>
                      <a:pPr algn="ctr"/>
                      <a:r>
                        <a:rPr lang="en-US" dirty="0" err="1"/>
                        <a:t>vvn</a:t>
                      </a:r>
                      <a:endParaRPr lang="en-US" dirty="0"/>
                    </a:p>
                  </a:txBody>
                  <a:tcPr/>
                </a:tc>
                <a:extLst>
                  <a:ext uri="{0D108BD9-81ED-4DB2-BD59-A6C34878D82A}">
                    <a16:rowId xmlns:a16="http://schemas.microsoft.com/office/drawing/2014/main" val="10005"/>
                  </a:ext>
                </a:extLst>
              </a:tr>
            </a:tbl>
          </a:graphicData>
        </a:graphic>
      </p:graphicFrame>
      <p:sp>
        <p:nvSpPr>
          <p:cNvPr id="10" name="TextBox 9">
            <a:extLst>
              <a:ext uri="{FF2B5EF4-FFF2-40B4-BE49-F238E27FC236}">
                <a16:creationId xmlns:a16="http://schemas.microsoft.com/office/drawing/2014/main" id="{AEF678C6-07EF-4E30-B072-109425072E82}"/>
              </a:ext>
            </a:extLst>
          </p:cNvPr>
          <p:cNvSpPr txBox="1"/>
          <p:nvPr/>
        </p:nvSpPr>
        <p:spPr>
          <a:xfrm>
            <a:off x="710968" y="2201856"/>
            <a:ext cx="1554057" cy="307777"/>
          </a:xfrm>
          <a:prstGeom prst="rect">
            <a:avLst/>
          </a:prstGeom>
          <a:noFill/>
        </p:spPr>
        <p:txBody>
          <a:bodyPr wrap="square" rtlCol="0">
            <a:spAutoFit/>
          </a:bodyPr>
          <a:lstStyle/>
          <a:p>
            <a:r>
              <a:rPr lang="en-US" dirty="0"/>
              <a:t>Account:</a:t>
            </a:r>
          </a:p>
        </p:txBody>
      </p:sp>
      <p:graphicFrame>
        <p:nvGraphicFramePr>
          <p:cNvPr id="11" name="Table 10">
            <a:extLst>
              <a:ext uri="{FF2B5EF4-FFF2-40B4-BE49-F238E27FC236}">
                <a16:creationId xmlns:a16="http://schemas.microsoft.com/office/drawing/2014/main" id="{85656285-66FC-456B-998E-14F2B49EC8FE}"/>
              </a:ext>
            </a:extLst>
          </p:cNvPr>
          <p:cNvGraphicFramePr>
            <a:graphicFrameLocks noGrp="1"/>
          </p:cNvGraphicFramePr>
          <p:nvPr>
            <p:extLst>
              <p:ext uri="{D42A27DB-BD31-4B8C-83A1-F6EECF244321}">
                <p14:modId xmlns:p14="http://schemas.microsoft.com/office/powerpoint/2010/main" val="4182905414"/>
              </p:ext>
            </p:extLst>
          </p:nvPr>
        </p:nvGraphicFramePr>
        <p:xfrm>
          <a:off x="4638723" y="2509633"/>
          <a:ext cx="4314777" cy="1219200"/>
        </p:xfrm>
        <a:graphic>
          <a:graphicData uri="http://schemas.openxmlformats.org/drawingml/2006/table">
            <a:tbl>
              <a:tblPr firstRow="1" bandRow="1">
                <a:tableStyleId>{5C22544A-7EE6-4342-B048-85BDC9FD1C3A}</a:tableStyleId>
              </a:tblPr>
              <a:tblGrid>
                <a:gridCol w="1138046">
                  <a:extLst>
                    <a:ext uri="{9D8B030D-6E8A-4147-A177-3AD203B41FA5}">
                      <a16:colId xmlns:a16="http://schemas.microsoft.com/office/drawing/2014/main" val="20000"/>
                    </a:ext>
                  </a:extLst>
                </a:gridCol>
                <a:gridCol w="3176731">
                  <a:extLst>
                    <a:ext uri="{9D8B030D-6E8A-4147-A177-3AD203B41FA5}">
                      <a16:colId xmlns:a16="http://schemas.microsoft.com/office/drawing/2014/main" val="20001"/>
                    </a:ext>
                  </a:extLst>
                </a:gridCol>
              </a:tblGrid>
              <a:tr h="160229">
                <a:tc>
                  <a:txBody>
                    <a:bodyPr/>
                    <a:lstStyle/>
                    <a:p>
                      <a:pPr algn="ctr"/>
                      <a:r>
                        <a:rPr lang="en-US" u="sng" dirty="0" err="1"/>
                        <a:t>Bname</a:t>
                      </a:r>
                      <a:endParaRPr lang="en-US" u="sng" dirty="0"/>
                    </a:p>
                  </a:txBody>
                  <a:tcPr/>
                </a:tc>
                <a:tc>
                  <a:txBody>
                    <a:bodyPr/>
                    <a:lstStyle/>
                    <a:p>
                      <a:pPr algn="ctr"/>
                      <a:r>
                        <a:rPr lang="en-US" b="1" dirty="0" err="1"/>
                        <a:t>Baddress</a:t>
                      </a:r>
                      <a:endParaRPr lang="en-US" b="1" dirty="0"/>
                    </a:p>
                  </a:txBody>
                  <a:tcPr/>
                </a:tc>
                <a:extLst>
                  <a:ext uri="{0D108BD9-81ED-4DB2-BD59-A6C34878D82A}">
                    <a16:rowId xmlns:a16="http://schemas.microsoft.com/office/drawing/2014/main" val="10000"/>
                  </a:ext>
                </a:extLst>
              </a:tr>
              <a:tr h="160229">
                <a:tc>
                  <a:txBody>
                    <a:bodyPr/>
                    <a:lstStyle/>
                    <a:p>
                      <a:pPr algn="ctr"/>
                      <a:r>
                        <a:rPr lang="en-US" dirty="0" err="1"/>
                        <a:t>Vvn</a:t>
                      </a:r>
                      <a:endParaRPr lang="en-US" dirty="0"/>
                    </a:p>
                  </a:txBody>
                  <a:tcPr/>
                </a:tc>
                <a:tc>
                  <a:txBody>
                    <a:bodyPr/>
                    <a:lstStyle/>
                    <a:p>
                      <a:pPr algn="ctr"/>
                      <a:r>
                        <a:rPr lang="en-US" dirty="0" err="1"/>
                        <a:t>Mota</a:t>
                      </a:r>
                      <a:r>
                        <a:rPr lang="en-US" dirty="0"/>
                        <a:t> bazar, </a:t>
                      </a:r>
                      <a:r>
                        <a:rPr lang="en-US" dirty="0" err="1"/>
                        <a:t>VVNagar</a:t>
                      </a:r>
                      <a:endParaRPr lang="en-US" dirty="0"/>
                    </a:p>
                  </a:txBody>
                  <a:tcPr/>
                </a:tc>
                <a:extLst>
                  <a:ext uri="{0D108BD9-81ED-4DB2-BD59-A6C34878D82A}">
                    <a16:rowId xmlns:a16="http://schemas.microsoft.com/office/drawing/2014/main" val="10001"/>
                  </a:ext>
                </a:extLst>
              </a:tr>
              <a:tr h="160229">
                <a:tc>
                  <a:txBody>
                    <a:bodyPr/>
                    <a:lstStyle/>
                    <a:p>
                      <a:pPr algn="ctr"/>
                      <a:r>
                        <a:rPr lang="en-US" dirty="0" err="1"/>
                        <a:t>Ksad</a:t>
                      </a:r>
                      <a:endParaRPr lang="en-US" dirty="0"/>
                    </a:p>
                  </a:txBody>
                  <a:tcPr/>
                </a:tc>
                <a:tc>
                  <a:txBody>
                    <a:bodyPr/>
                    <a:lstStyle/>
                    <a:p>
                      <a:pPr algn="ctr"/>
                      <a:r>
                        <a:rPr lang="en-US" dirty="0" err="1"/>
                        <a:t>Chhota</a:t>
                      </a:r>
                      <a:r>
                        <a:rPr lang="en-US" dirty="0"/>
                        <a:t> bazar, </a:t>
                      </a:r>
                      <a:r>
                        <a:rPr lang="en-US" dirty="0" err="1"/>
                        <a:t>Karamsad</a:t>
                      </a:r>
                      <a:endParaRPr lang="en-US" dirty="0"/>
                    </a:p>
                  </a:txBody>
                  <a:tcPr/>
                </a:tc>
                <a:extLst>
                  <a:ext uri="{0D108BD9-81ED-4DB2-BD59-A6C34878D82A}">
                    <a16:rowId xmlns:a16="http://schemas.microsoft.com/office/drawing/2014/main" val="10002"/>
                  </a:ext>
                </a:extLst>
              </a:tr>
              <a:tr h="160229">
                <a:tc>
                  <a:txBody>
                    <a:bodyPr/>
                    <a:lstStyle/>
                    <a:p>
                      <a:pPr algn="ctr"/>
                      <a:r>
                        <a:rPr lang="en-US" dirty="0" err="1"/>
                        <a:t>Anand</a:t>
                      </a:r>
                      <a:endParaRPr lang="en-US" dirty="0"/>
                    </a:p>
                  </a:txBody>
                  <a:tcPr/>
                </a:tc>
                <a:tc>
                  <a:txBody>
                    <a:bodyPr/>
                    <a:lstStyle/>
                    <a:p>
                      <a:pPr algn="ctr"/>
                      <a:r>
                        <a:rPr lang="en-US" dirty="0"/>
                        <a:t>Nana bazar, </a:t>
                      </a:r>
                      <a:r>
                        <a:rPr lang="en-US" dirty="0" err="1"/>
                        <a:t>Anand</a:t>
                      </a:r>
                      <a:endParaRPr lang="en-US" dirty="0"/>
                    </a:p>
                  </a:txBody>
                  <a:tcPr/>
                </a:tc>
                <a:extLst>
                  <a:ext uri="{0D108BD9-81ED-4DB2-BD59-A6C34878D82A}">
                    <a16:rowId xmlns:a16="http://schemas.microsoft.com/office/drawing/2014/main" val="10003"/>
                  </a:ext>
                </a:extLst>
              </a:tr>
            </a:tbl>
          </a:graphicData>
        </a:graphic>
      </p:graphicFrame>
      <p:sp>
        <p:nvSpPr>
          <p:cNvPr id="12" name="TextBox 11">
            <a:extLst>
              <a:ext uri="{FF2B5EF4-FFF2-40B4-BE49-F238E27FC236}">
                <a16:creationId xmlns:a16="http://schemas.microsoft.com/office/drawing/2014/main" id="{E36CC577-B026-4003-B207-665A92357D26}"/>
              </a:ext>
            </a:extLst>
          </p:cNvPr>
          <p:cNvSpPr txBox="1"/>
          <p:nvPr/>
        </p:nvSpPr>
        <p:spPr>
          <a:xfrm>
            <a:off x="4887069" y="2264128"/>
            <a:ext cx="1379927" cy="307777"/>
          </a:xfrm>
          <a:prstGeom prst="rect">
            <a:avLst/>
          </a:prstGeom>
          <a:noFill/>
        </p:spPr>
        <p:txBody>
          <a:bodyPr wrap="square" rtlCol="0">
            <a:spAutoFit/>
          </a:bodyPr>
          <a:lstStyle/>
          <a:p>
            <a:r>
              <a:rPr lang="en-US" dirty="0"/>
              <a:t>Branch:</a:t>
            </a:r>
          </a:p>
        </p:txBody>
      </p:sp>
      <p:graphicFrame>
        <p:nvGraphicFramePr>
          <p:cNvPr id="13" name="Table 12">
            <a:extLst>
              <a:ext uri="{FF2B5EF4-FFF2-40B4-BE49-F238E27FC236}">
                <a16:creationId xmlns:a16="http://schemas.microsoft.com/office/drawing/2014/main" id="{E21C3080-C856-426D-A63B-060ADC409A37}"/>
              </a:ext>
            </a:extLst>
          </p:cNvPr>
          <p:cNvGraphicFramePr>
            <a:graphicFrameLocks noGrp="1"/>
          </p:cNvGraphicFramePr>
          <p:nvPr>
            <p:extLst>
              <p:ext uri="{D42A27DB-BD31-4B8C-83A1-F6EECF244321}">
                <p14:modId xmlns:p14="http://schemas.microsoft.com/office/powerpoint/2010/main" val="3095310714"/>
              </p:ext>
            </p:extLst>
          </p:nvPr>
        </p:nvGraphicFramePr>
        <p:xfrm>
          <a:off x="1544217" y="4495817"/>
          <a:ext cx="3027783" cy="2438400"/>
        </p:xfrm>
        <a:graphic>
          <a:graphicData uri="http://schemas.openxmlformats.org/drawingml/2006/table">
            <a:tbl>
              <a:tblPr firstRow="1" bandRow="1">
                <a:tableStyleId>{5C22544A-7EE6-4342-B048-85BDC9FD1C3A}</a:tableStyleId>
              </a:tblPr>
              <a:tblGrid>
                <a:gridCol w="798594">
                  <a:extLst>
                    <a:ext uri="{9D8B030D-6E8A-4147-A177-3AD203B41FA5}">
                      <a16:colId xmlns:a16="http://schemas.microsoft.com/office/drawing/2014/main" val="20000"/>
                    </a:ext>
                  </a:extLst>
                </a:gridCol>
                <a:gridCol w="2229189">
                  <a:extLst>
                    <a:ext uri="{9D8B030D-6E8A-4147-A177-3AD203B41FA5}">
                      <a16:colId xmlns:a16="http://schemas.microsoft.com/office/drawing/2014/main" val="20001"/>
                    </a:ext>
                  </a:extLst>
                </a:gridCol>
              </a:tblGrid>
              <a:tr h="228600">
                <a:tc>
                  <a:txBody>
                    <a:bodyPr/>
                    <a:lstStyle/>
                    <a:p>
                      <a:pPr algn="ctr"/>
                      <a:r>
                        <a:rPr lang="en-US" u="sng" dirty="0" err="1"/>
                        <a:t>cid</a:t>
                      </a:r>
                      <a:endParaRPr lang="en-US" u="sng" dirty="0"/>
                    </a:p>
                  </a:txBody>
                  <a:tcPr/>
                </a:tc>
                <a:tc>
                  <a:txBody>
                    <a:bodyPr/>
                    <a:lstStyle/>
                    <a:p>
                      <a:pPr algn="ctr"/>
                      <a:r>
                        <a:rPr lang="en-US" b="1" dirty="0"/>
                        <a:t>Name</a:t>
                      </a:r>
                    </a:p>
                  </a:txBody>
                  <a:tcPr/>
                </a:tc>
                <a:extLst>
                  <a:ext uri="{0D108BD9-81ED-4DB2-BD59-A6C34878D82A}">
                    <a16:rowId xmlns:a16="http://schemas.microsoft.com/office/drawing/2014/main" val="10000"/>
                  </a:ext>
                </a:extLst>
              </a:tr>
              <a:tr h="228600">
                <a:tc>
                  <a:txBody>
                    <a:bodyPr/>
                    <a:lstStyle/>
                    <a:p>
                      <a:pPr algn="ctr"/>
                      <a:r>
                        <a:rPr lang="en-US" dirty="0"/>
                        <a:t>C01</a:t>
                      </a:r>
                    </a:p>
                  </a:txBody>
                  <a:tcPr/>
                </a:tc>
                <a:tc>
                  <a:txBody>
                    <a:bodyPr/>
                    <a:lstStyle/>
                    <a:p>
                      <a:pPr algn="ctr"/>
                      <a:r>
                        <a:rPr lang="en-US" dirty="0"/>
                        <a:t>Riya</a:t>
                      </a:r>
                    </a:p>
                  </a:txBody>
                  <a:tcPr/>
                </a:tc>
                <a:extLst>
                  <a:ext uri="{0D108BD9-81ED-4DB2-BD59-A6C34878D82A}">
                    <a16:rowId xmlns:a16="http://schemas.microsoft.com/office/drawing/2014/main" val="10001"/>
                  </a:ext>
                </a:extLst>
              </a:tr>
              <a:tr h="228600">
                <a:tc>
                  <a:txBody>
                    <a:bodyPr/>
                    <a:lstStyle/>
                    <a:p>
                      <a:pPr algn="ctr"/>
                      <a:r>
                        <a:rPr lang="en-US" dirty="0"/>
                        <a:t>C02</a:t>
                      </a:r>
                    </a:p>
                  </a:txBody>
                  <a:tcPr/>
                </a:tc>
                <a:tc>
                  <a:txBody>
                    <a:bodyPr/>
                    <a:lstStyle/>
                    <a:p>
                      <a:pPr algn="ctr"/>
                      <a:r>
                        <a:rPr lang="en-US" dirty="0" err="1"/>
                        <a:t>Jiya</a:t>
                      </a:r>
                      <a:endParaRPr lang="en-US" dirty="0"/>
                    </a:p>
                  </a:txBody>
                  <a:tcPr/>
                </a:tc>
                <a:extLst>
                  <a:ext uri="{0D108BD9-81ED-4DB2-BD59-A6C34878D82A}">
                    <a16:rowId xmlns:a16="http://schemas.microsoft.com/office/drawing/2014/main" val="10002"/>
                  </a:ext>
                </a:extLst>
              </a:tr>
              <a:tr h="228600">
                <a:tc>
                  <a:txBody>
                    <a:bodyPr/>
                    <a:lstStyle/>
                    <a:p>
                      <a:pPr algn="ctr"/>
                      <a:r>
                        <a:rPr lang="en-US" dirty="0"/>
                        <a:t>C03</a:t>
                      </a:r>
                    </a:p>
                  </a:txBody>
                  <a:tcPr/>
                </a:tc>
                <a:tc>
                  <a:txBody>
                    <a:bodyPr/>
                    <a:lstStyle/>
                    <a:p>
                      <a:pPr algn="ctr"/>
                      <a:r>
                        <a:rPr lang="en-US" dirty="0" err="1"/>
                        <a:t>Piya</a:t>
                      </a:r>
                      <a:endParaRPr lang="en-US" dirty="0"/>
                    </a:p>
                  </a:txBody>
                  <a:tcPr/>
                </a:tc>
                <a:extLst>
                  <a:ext uri="{0D108BD9-81ED-4DB2-BD59-A6C34878D82A}">
                    <a16:rowId xmlns:a16="http://schemas.microsoft.com/office/drawing/2014/main" val="10003"/>
                  </a:ext>
                </a:extLst>
              </a:tr>
              <a:tr h="228600">
                <a:tc>
                  <a:txBody>
                    <a:bodyPr/>
                    <a:lstStyle/>
                    <a:p>
                      <a:pPr algn="ctr"/>
                      <a:r>
                        <a:rPr lang="en-US" dirty="0"/>
                        <a:t>C04</a:t>
                      </a:r>
                    </a:p>
                  </a:txBody>
                  <a:tcPr/>
                </a:tc>
                <a:tc>
                  <a:txBody>
                    <a:bodyPr/>
                    <a:lstStyle/>
                    <a:p>
                      <a:pPr algn="ctr"/>
                      <a:r>
                        <a:rPr lang="en-US" dirty="0"/>
                        <a:t>Diya</a:t>
                      </a:r>
                    </a:p>
                  </a:txBody>
                  <a:tcPr/>
                </a:tc>
                <a:extLst>
                  <a:ext uri="{0D108BD9-81ED-4DB2-BD59-A6C34878D82A}">
                    <a16:rowId xmlns:a16="http://schemas.microsoft.com/office/drawing/2014/main" val="10004"/>
                  </a:ext>
                </a:extLst>
              </a:tr>
              <a:tr h="228600">
                <a:tc>
                  <a:txBody>
                    <a:bodyPr/>
                    <a:lstStyle/>
                    <a:p>
                      <a:pPr algn="ctr"/>
                      <a:r>
                        <a:rPr lang="en-US" dirty="0"/>
                        <a:t>C05</a:t>
                      </a:r>
                    </a:p>
                  </a:txBody>
                  <a:tcPr/>
                </a:tc>
                <a:tc>
                  <a:txBody>
                    <a:bodyPr/>
                    <a:lstStyle/>
                    <a:p>
                      <a:pPr algn="ctr"/>
                      <a:r>
                        <a:rPr lang="en-US" dirty="0" err="1"/>
                        <a:t>Tiya</a:t>
                      </a:r>
                      <a:endParaRPr lang="en-US" dirty="0"/>
                    </a:p>
                  </a:txBody>
                  <a:tcPr/>
                </a:tc>
                <a:extLst>
                  <a:ext uri="{0D108BD9-81ED-4DB2-BD59-A6C34878D82A}">
                    <a16:rowId xmlns:a16="http://schemas.microsoft.com/office/drawing/2014/main" val="10005"/>
                  </a:ext>
                </a:extLst>
              </a:tr>
              <a:tr h="228600">
                <a:tc>
                  <a:txBody>
                    <a:bodyPr/>
                    <a:lstStyle/>
                    <a:p>
                      <a:pPr algn="ctr"/>
                      <a:r>
                        <a:rPr lang="en-US" dirty="0"/>
                        <a:t>C06</a:t>
                      </a:r>
                    </a:p>
                  </a:txBody>
                  <a:tcPr/>
                </a:tc>
                <a:tc>
                  <a:txBody>
                    <a:bodyPr/>
                    <a:lstStyle/>
                    <a:p>
                      <a:pPr algn="ctr"/>
                      <a:r>
                        <a:rPr lang="en-US" dirty="0" err="1"/>
                        <a:t>Palak</a:t>
                      </a:r>
                      <a:endParaRPr lang="en-US" dirty="0"/>
                    </a:p>
                  </a:txBody>
                  <a:tcPr/>
                </a:tc>
                <a:extLst>
                  <a:ext uri="{0D108BD9-81ED-4DB2-BD59-A6C34878D82A}">
                    <a16:rowId xmlns:a16="http://schemas.microsoft.com/office/drawing/2014/main" val="10006"/>
                  </a:ext>
                </a:extLst>
              </a:tr>
              <a:tr h="228600">
                <a:tc>
                  <a:txBody>
                    <a:bodyPr/>
                    <a:lstStyle/>
                    <a:p>
                      <a:pPr algn="ctr"/>
                      <a:r>
                        <a:rPr lang="en-US" dirty="0"/>
                        <a:t>C07</a:t>
                      </a:r>
                    </a:p>
                  </a:txBody>
                  <a:tcPr/>
                </a:tc>
                <a:tc>
                  <a:txBody>
                    <a:bodyPr/>
                    <a:lstStyle/>
                    <a:p>
                      <a:pPr algn="ctr"/>
                      <a:r>
                        <a:rPr lang="en-US" dirty="0" err="1"/>
                        <a:t>Taral</a:t>
                      </a:r>
                      <a:endParaRPr lang="en-US" dirty="0"/>
                    </a:p>
                  </a:txBody>
                  <a:tcPr/>
                </a:tc>
                <a:extLst>
                  <a:ext uri="{0D108BD9-81ED-4DB2-BD59-A6C34878D82A}">
                    <a16:rowId xmlns:a16="http://schemas.microsoft.com/office/drawing/2014/main" val="10007"/>
                  </a:ext>
                </a:extLst>
              </a:tr>
            </a:tbl>
          </a:graphicData>
        </a:graphic>
      </p:graphicFrame>
      <p:sp>
        <p:nvSpPr>
          <p:cNvPr id="14" name="TextBox 13">
            <a:extLst>
              <a:ext uri="{FF2B5EF4-FFF2-40B4-BE49-F238E27FC236}">
                <a16:creationId xmlns:a16="http://schemas.microsoft.com/office/drawing/2014/main" id="{DE1877F6-B2E1-4FE6-A21C-D39384C18304}"/>
              </a:ext>
            </a:extLst>
          </p:cNvPr>
          <p:cNvSpPr txBox="1"/>
          <p:nvPr/>
        </p:nvSpPr>
        <p:spPr>
          <a:xfrm>
            <a:off x="504498" y="4414143"/>
            <a:ext cx="1764370" cy="307777"/>
          </a:xfrm>
          <a:prstGeom prst="rect">
            <a:avLst/>
          </a:prstGeom>
          <a:noFill/>
        </p:spPr>
        <p:txBody>
          <a:bodyPr wrap="square" rtlCol="0">
            <a:spAutoFit/>
          </a:bodyPr>
          <a:lstStyle/>
          <a:p>
            <a:r>
              <a:rPr lang="en-US" dirty="0"/>
              <a:t>Customer:</a:t>
            </a:r>
          </a:p>
        </p:txBody>
      </p:sp>
      <p:graphicFrame>
        <p:nvGraphicFramePr>
          <p:cNvPr id="15" name="Table 14">
            <a:extLst>
              <a:ext uri="{FF2B5EF4-FFF2-40B4-BE49-F238E27FC236}">
                <a16:creationId xmlns:a16="http://schemas.microsoft.com/office/drawing/2014/main" id="{4A6F8F83-9F0F-40AB-8025-226571D78EF1}"/>
              </a:ext>
            </a:extLst>
          </p:cNvPr>
          <p:cNvGraphicFramePr>
            <a:graphicFrameLocks noGrp="1"/>
          </p:cNvGraphicFramePr>
          <p:nvPr>
            <p:extLst>
              <p:ext uri="{D42A27DB-BD31-4B8C-83A1-F6EECF244321}">
                <p14:modId xmlns:p14="http://schemas.microsoft.com/office/powerpoint/2010/main" val="353108681"/>
              </p:ext>
            </p:extLst>
          </p:nvPr>
        </p:nvGraphicFramePr>
        <p:xfrm>
          <a:off x="4887069" y="4172259"/>
          <a:ext cx="4010158" cy="2438400"/>
        </p:xfrm>
        <a:graphic>
          <a:graphicData uri="http://schemas.openxmlformats.org/drawingml/2006/table">
            <a:tbl>
              <a:tblPr firstRow="1" bandRow="1">
                <a:tableStyleId>{5C22544A-7EE6-4342-B048-85BDC9FD1C3A}</a:tableStyleId>
              </a:tblPr>
              <a:tblGrid>
                <a:gridCol w="929866">
                  <a:extLst>
                    <a:ext uri="{9D8B030D-6E8A-4147-A177-3AD203B41FA5}">
                      <a16:colId xmlns:a16="http://schemas.microsoft.com/office/drawing/2014/main" val="20000"/>
                    </a:ext>
                  </a:extLst>
                </a:gridCol>
                <a:gridCol w="1523349">
                  <a:extLst>
                    <a:ext uri="{9D8B030D-6E8A-4147-A177-3AD203B41FA5}">
                      <a16:colId xmlns:a16="http://schemas.microsoft.com/office/drawing/2014/main" val="20001"/>
                    </a:ext>
                  </a:extLst>
                </a:gridCol>
                <a:gridCol w="1556943">
                  <a:extLst>
                    <a:ext uri="{9D8B030D-6E8A-4147-A177-3AD203B41FA5}">
                      <a16:colId xmlns:a16="http://schemas.microsoft.com/office/drawing/2014/main" val="20002"/>
                    </a:ext>
                  </a:extLst>
                </a:gridCol>
              </a:tblGrid>
              <a:tr h="160229">
                <a:tc>
                  <a:txBody>
                    <a:bodyPr/>
                    <a:lstStyle/>
                    <a:p>
                      <a:pPr algn="ctr"/>
                      <a:r>
                        <a:rPr lang="en-US" u="sng" dirty="0" err="1"/>
                        <a:t>Eid</a:t>
                      </a:r>
                      <a:endParaRPr lang="en-US" u="sng" dirty="0"/>
                    </a:p>
                  </a:txBody>
                  <a:tcPr/>
                </a:tc>
                <a:tc>
                  <a:txBody>
                    <a:bodyPr/>
                    <a:lstStyle/>
                    <a:p>
                      <a:pPr algn="ctr"/>
                      <a:r>
                        <a:rPr lang="en-US" b="1" u="none" dirty="0"/>
                        <a:t>Name</a:t>
                      </a:r>
                    </a:p>
                  </a:txBody>
                  <a:tcPr/>
                </a:tc>
                <a:tc>
                  <a:txBody>
                    <a:bodyPr/>
                    <a:lstStyle/>
                    <a:p>
                      <a:pPr algn="ctr"/>
                      <a:r>
                        <a:rPr lang="en-US" dirty="0" err="1"/>
                        <a:t>Mngr_id</a:t>
                      </a:r>
                      <a:endParaRPr lang="en-US" dirty="0"/>
                    </a:p>
                  </a:txBody>
                  <a:tcPr/>
                </a:tc>
                <a:extLst>
                  <a:ext uri="{0D108BD9-81ED-4DB2-BD59-A6C34878D82A}">
                    <a16:rowId xmlns:a16="http://schemas.microsoft.com/office/drawing/2014/main" val="10000"/>
                  </a:ext>
                </a:extLst>
              </a:tr>
              <a:tr h="160229">
                <a:tc>
                  <a:txBody>
                    <a:bodyPr/>
                    <a:lstStyle/>
                    <a:p>
                      <a:pPr algn="ctr"/>
                      <a:r>
                        <a:rPr lang="en-US" dirty="0"/>
                        <a:t>E01</a:t>
                      </a:r>
                    </a:p>
                  </a:txBody>
                  <a:tcPr/>
                </a:tc>
                <a:tc>
                  <a:txBody>
                    <a:bodyPr/>
                    <a:lstStyle/>
                    <a:p>
                      <a:pPr algn="ctr"/>
                      <a:r>
                        <a:rPr lang="en-US" dirty="0" err="1"/>
                        <a:t>Palak</a:t>
                      </a:r>
                      <a:endParaRPr lang="en-US" dirty="0"/>
                    </a:p>
                  </a:txBody>
                  <a:tcPr/>
                </a:tc>
                <a:tc>
                  <a:txBody>
                    <a:bodyPr/>
                    <a:lstStyle/>
                    <a:p>
                      <a:pPr algn="ctr"/>
                      <a:r>
                        <a:rPr lang="en-US" dirty="0"/>
                        <a:t>E03</a:t>
                      </a:r>
                    </a:p>
                  </a:txBody>
                  <a:tcPr/>
                </a:tc>
                <a:extLst>
                  <a:ext uri="{0D108BD9-81ED-4DB2-BD59-A6C34878D82A}">
                    <a16:rowId xmlns:a16="http://schemas.microsoft.com/office/drawing/2014/main" val="10001"/>
                  </a:ext>
                </a:extLst>
              </a:tr>
              <a:tr h="160229">
                <a:tc>
                  <a:txBody>
                    <a:bodyPr/>
                    <a:lstStyle/>
                    <a:p>
                      <a:pPr algn="ctr"/>
                      <a:r>
                        <a:rPr lang="en-US" dirty="0"/>
                        <a:t>E02</a:t>
                      </a:r>
                    </a:p>
                  </a:txBody>
                  <a:tcPr/>
                </a:tc>
                <a:tc>
                  <a:txBody>
                    <a:bodyPr/>
                    <a:lstStyle/>
                    <a:p>
                      <a:pPr algn="ctr"/>
                      <a:r>
                        <a:rPr lang="en-US" dirty="0" err="1"/>
                        <a:t>Taral</a:t>
                      </a:r>
                      <a:endParaRPr lang="en-US" dirty="0"/>
                    </a:p>
                  </a:txBody>
                  <a:tcPr/>
                </a:tc>
                <a:tc>
                  <a:txBody>
                    <a:bodyPr/>
                    <a:lstStyle/>
                    <a:p>
                      <a:pPr algn="ctr"/>
                      <a:r>
                        <a:rPr lang="en-US" dirty="0"/>
                        <a:t>E03</a:t>
                      </a:r>
                    </a:p>
                  </a:txBody>
                  <a:tcPr/>
                </a:tc>
                <a:extLst>
                  <a:ext uri="{0D108BD9-81ED-4DB2-BD59-A6C34878D82A}">
                    <a16:rowId xmlns:a16="http://schemas.microsoft.com/office/drawing/2014/main" val="10002"/>
                  </a:ext>
                </a:extLst>
              </a:tr>
              <a:tr h="160229">
                <a:tc>
                  <a:txBody>
                    <a:bodyPr/>
                    <a:lstStyle/>
                    <a:p>
                      <a:pPr algn="ctr"/>
                      <a:r>
                        <a:rPr lang="en-US" dirty="0"/>
                        <a:t>E03</a:t>
                      </a:r>
                    </a:p>
                  </a:txBody>
                  <a:tcPr/>
                </a:tc>
                <a:tc>
                  <a:txBody>
                    <a:bodyPr/>
                    <a:lstStyle/>
                    <a:p>
                      <a:pPr algn="ctr"/>
                      <a:r>
                        <a:rPr lang="en-US" dirty="0" err="1"/>
                        <a:t>Jiya</a:t>
                      </a:r>
                      <a:endParaRPr lang="en-US" dirty="0"/>
                    </a:p>
                  </a:txBody>
                  <a:tcPr/>
                </a:tc>
                <a:tc>
                  <a:txBody>
                    <a:bodyPr/>
                    <a:lstStyle/>
                    <a:p>
                      <a:pPr algn="ctr"/>
                      <a:r>
                        <a:rPr lang="en-US" dirty="0"/>
                        <a:t>Null</a:t>
                      </a:r>
                    </a:p>
                  </a:txBody>
                  <a:tcPr/>
                </a:tc>
                <a:extLst>
                  <a:ext uri="{0D108BD9-81ED-4DB2-BD59-A6C34878D82A}">
                    <a16:rowId xmlns:a16="http://schemas.microsoft.com/office/drawing/2014/main" val="10003"/>
                  </a:ext>
                </a:extLst>
              </a:tr>
              <a:tr h="160229">
                <a:tc>
                  <a:txBody>
                    <a:bodyPr/>
                    <a:lstStyle/>
                    <a:p>
                      <a:pPr algn="ctr"/>
                      <a:r>
                        <a:rPr lang="en-US" dirty="0"/>
                        <a:t>E04</a:t>
                      </a:r>
                    </a:p>
                  </a:txBody>
                  <a:tcPr/>
                </a:tc>
                <a:tc>
                  <a:txBody>
                    <a:bodyPr/>
                    <a:lstStyle/>
                    <a:p>
                      <a:pPr algn="ctr"/>
                      <a:r>
                        <a:rPr lang="en-US" dirty="0" err="1"/>
                        <a:t>Saral</a:t>
                      </a:r>
                      <a:endParaRPr lang="en-US" dirty="0"/>
                    </a:p>
                  </a:txBody>
                  <a:tcPr/>
                </a:tc>
                <a:tc>
                  <a:txBody>
                    <a:bodyPr/>
                    <a:lstStyle/>
                    <a:p>
                      <a:pPr algn="ctr"/>
                      <a:r>
                        <a:rPr lang="en-US" dirty="0"/>
                        <a:t>E03</a:t>
                      </a:r>
                    </a:p>
                  </a:txBody>
                  <a:tcPr/>
                </a:tc>
                <a:extLst>
                  <a:ext uri="{0D108BD9-81ED-4DB2-BD59-A6C34878D82A}">
                    <a16:rowId xmlns:a16="http://schemas.microsoft.com/office/drawing/2014/main" val="10004"/>
                  </a:ext>
                </a:extLst>
              </a:tr>
              <a:tr h="160229">
                <a:tc>
                  <a:txBody>
                    <a:bodyPr/>
                    <a:lstStyle/>
                    <a:p>
                      <a:pPr algn="ctr"/>
                      <a:r>
                        <a:rPr lang="en-US" dirty="0"/>
                        <a:t>E05</a:t>
                      </a:r>
                    </a:p>
                  </a:txBody>
                  <a:tcPr/>
                </a:tc>
                <a:tc>
                  <a:txBody>
                    <a:bodyPr/>
                    <a:lstStyle/>
                    <a:p>
                      <a:pPr algn="ctr"/>
                      <a:r>
                        <a:rPr lang="en-US" dirty="0" err="1"/>
                        <a:t>Zalak</a:t>
                      </a:r>
                      <a:endParaRPr lang="en-US" dirty="0"/>
                    </a:p>
                  </a:txBody>
                  <a:tcPr/>
                </a:tc>
                <a:tc>
                  <a:txBody>
                    <a:bodyPr/>
                    <a:lstStyle/>
                    <a:p>
                      <a:pPr algn="ctr"/>
                      <a:r>
                        <a:rPr lang="en-US" dirty="0"/>
                        <a:t>E03</a:t>
                      </a:r>
                    </a:p>
                  </a:txBody>
                  <a:tcPr/>
                </a:tc>
                <a:extLst>
                  <a:ext uri="{0D108BD9-81ED-4DB2-BD59-A6C34878D82A}">
                    <a16:rowId xmlns:a16="http://schemas.microsoft.com/office/drawing/2014/main" val="10005"/>
                  </a:ext>
                </a:extLst>
              </a:tr>
              <a:tr h="160229">
                <a:tc>
                  <a:txBody>
                    <a:bodyPr/>
                    <a:lstStyle/>
                    <a:p>
                      <a:pPr algn="ctr"/>
                      <a:r>
                        <a:rPr lang="en-US" dirty="0"/>
                        <a:t>E06</a:t>
                      </a:r>
                    </a:p>
                  </a:txBody>
                  <a:tcPr/>
                </a:tc>
                <a:tc>
                  <a:txBody>
                    <a:bodyPr/>
                    <a:lstStyle/>
                    <a:p>
                      <a:pPr algn="ctr"/>
                      <a:r>
                        <a:rPr lang="en-US" dirty="0"/>
                        <a:t>Kamal</a:t>
                      </a:r>
                    </a:p>
                  </a:txBody>
                  <a:tcPr/>
                </a:tc>
                <a:tc>
                  <a:txBody>
                    <a:bodyPr/>
                    <a:lstStyle/>
                    <a:p>
                      <a:pPr algn="ctr"/>
                      <a:r>
                        <a:rPr lang="en-US" dirty="0"/>
                        <a:t>E03</a:t>
                      </a:r>
                    </a:p>
                  </a:txBody>
                  <a:tcPr/>
                </a:tc>
                <a:extLst>
                  <a:ext uri="{0D108BD9-81ED-4DB2-BD59-A6C34878D82A}">
                    <a16:rowId xmlns:a16="http://schemas.microsoft.com/office/drawing/2014/main" val="10006"/>
                  </a:ext>
                </a:extLst>
              </a:tr>
              <a:tr h="160229">
                <a:tc>
                  <a:txBody>
                    <a:bodyPr/>
                    <a:lstStyle/>
                    <a:p>
                      <a:pPr algn="ctr"/>
                      <a:r>
                        <a:rPr lang="en-US" dirty="0"/>
                        <a:t>E07</a:t>
                      </a:r>
                    </a:p>
                  </a:txBody>
                  <a:tcPr/>
                </a:tc>
                <a:tc>
                  <a:txBody>
                    <a:bodyPr/>
                    <a:lstStyle/>
                    <a:p>
                      <a:pPr algn="ctr"/>
                      <a:r>
                        <a:rPr lang="en-US" dirty="0"/>
                        <a:t>Riya</a:t>
                      </a:r>
                    </a:p>
                  </a:txBody>
                  <a:tcPr/>
                </a:tc>
                <a:tc>
                  <a:txBody>
                    <a:bodyPr/>
                    <a:lstStyle/>
                    <a:p>
                      <a:pPr algn="ctr"/>
                      <a:r>
                        <a:rPr lang="en-US" dirty="0"/>
                        <a:t>E03</a:t>
                      </a:r>
                    </a:p>
                  </a:txBody>
                  <a:tcPr/>
                </a:tc>
                <a:extLst>
                  <a:ext uri="{0D108BD9-81ED-4DB2-BD59-A6C34878D82A}">
                    <a16:rowId xmlns:a16="http://schemas.microsoft.com/office/drawing/2014/main" val="10007"/>
                  </a:ext>
                </a:extLst>
              </a:tr>
            </a:tbl>
          </a:graphicData>
        </a:graphic>
      </p:graphicFrame>
      <p:sp>
        <p:nvSpPr>
          <p:cNvPr id="16" name="TextBox 15">
            <a:extLst>
              <a:ext uri="{FF2B5EF4-FFF2-40B4-BE49-F238E27FC236}">
                <a16:creationId xmlns:a16="http://schemas.microsoft.com/office/drawing/2014/main" id="{32CDCF99-BB75-440D-91B6-7A2D089E060D}"/>
              </a:ext>
            </a:extLst>
          </p:cNvPr>
          <p:cNvSpPr txBox="1"/>
          <p:nvPr/>
        </p:nvSpPr>
        <p:spPr>
          <a:xfrm>
            <a:off x="4857670" y="3903574"/>
            <a:ext cx="1793769" cy="307777"/>
          </a:xfrm>
          <a:prstGeom prst="rect">
            <a:avLst/>
          </a:prstGeom>
          <a:noFill/>
        </p:spPr>
        <p:txBody>
          <a:bodyPr wrap="square" rtlCol="0">
            <a:spAutoFit/>
          </a:bodyPr>
          <a:lstStyle/>
          <a:p>
            <a:r>
              <a:rPr lang="en-US" dirty="0"/>
              <a:t>Employee:</a:t>
            </a:r>
          </a:p>
        </p:txBody>
      </p:sp>
    </p:spTree>
    <p:extLst>
      <p:ext uri="{BB962C8B-B14F-4D97-AF65-F5344CB8AC3E}">
        <p14:creationId xmlns:p14="http://schemas.microsoft.com/office/powerpoint/2010/main" val="94171229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1301"/>
        <p:cNvGrpSpPr/>
        <p:nvPr/>
      </p:nvGrpSpPr>
      <p:grpSpPr>
        <a:xfrm>
          <a:off x="0" y="0"/>
          <a:ext cx="0" cy="0"/>
          <a:chOff x="0" y="0"/>
          <a:chExt cx="0" cy="0"/>
        </a:xfrm>
      </p:grpSpPr>
      <p:pic>
        <p:nvPicPr>
          <p:cNvPr id="1302" name="Google Shape;1302;p78" descr="C:\Users\parul\Desktop\Digital Learning Content.png"/>
          <p:cNvPicPr preferRelativeResize="0"/>
          <p:nvPr/>
        </p:nvPicPr>
        <p:blipFill rotWithShape="1">
          <a:blip r:embed="rId3">
            <a:alphaModFix/>
          </a:blip>
          <a:srcRect/>
          <a:stretch/>
        </p:blipFill>
        <p:spPr>
          <a:xfrm>
            <a:off x="0" y="0"/>
            <a:ext cx="9144000" cy="6900863"/>
          </a:xfrm>
          <a:prstGeom prst="rect">
            <a:avLst/>
          </a:prstGeom>
          <a:noFill/>
          <a:ln>
            <a:noFill/>
          </a:ln>
        </p:spPr>
      </p:pic>
      <p:sp>
        <p:nvSpPr>
          <p:cNvPr id="1303" name="Google Shape;1303;p78"/>
          <p:cNvSpPr/>
          <p:nvPr/>
        </p:nvSpPr>
        <p:spPr>
          <a:xfrm>
            <a:off x="0" y="1643063"/>
            <a:ext cx="9144000" cy="642937"/>
          </a:xfrm>
          <a:prstGeom prst="rect">
            <a:avLst/>
          </a:prstGeom>
          <a:solidFill>
            <a:srgbClr val="1F497D"/>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FFFFFF"/>
              </a:buClr>
              <a:buSzPts val="3000"/>
              <a:buFont typeface="Arial"/>
              <a:buNone/>
            </a:pPr>
            <a:r>
              <a:rPr lang="en-US" sz="3000" b="1" i="0" u="none" strike="noStrike" cap="none">
                <a:solidFill>
                  <a:srgbClr val="FFFFFF"/>
                </a:solidFill>
                <a:latin typeface="Calibri"/>
                <a:ea typeface="Calibri"/>
                <a:cs typeface="Calibri"/>
                <a:sym typeface="Calibri"/>
              </a:rPr>
              <a:t>Normalization:</a:t>
            </a:r>
            <a:endParaRPr/>
          </a:p>
        </p:txBody>
      </p:sp>
      <p:sp>
        <p:nvSpPr>
          <p:cNvPr id="1304" name="Google Shape;1304;p78"/>
          <p:cNvSpPr/>
          <p:nvPr/>
        </p:nvSpPr>
        <p:spPr>
          <a:xfrm>
            <a:off x="190500" y="1687513"/>
            <a:ext cx="8763000" cy="55403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3000"/>
              <a:buFont typeface="Arial"/>
              <a:buNone/>
            </a:pPr>
            <a:endParaRPr sz="3000" b="1" i="0" u="none" strike="noStrike" cap="none">
              <a:solidFill>
                <a:srgbClr val="FFFFFF"/>
              </a:solidFill>
              <a:latin typeface="Calibri"/>
              <a:ea typeface="Calibri"/>
              <a:cs typeface="Calibri"/>
              <a:sym typeface="Calibri"/>
            </a:endParaRPr>
          </a:p>
        </p:txBody>
      </p:sp>
      <p:sp>
        <p:nvSpPr>
          <p:cNvPr id="1305" name="Google Shape;1305;p78"/>
          <p:cNvSpPr/>
          <p:nvPr/>
        </p:nvSpPr>
        <p:spPr>
          <a:xfrm flipH="1">
            <a:off x="6564313" y="6072188"/>
            <a:ext cx="46037" cy="214312"/>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Arial"/>
              <a:buNone/>
            </a:pPr>
            <a:endParaRPr sz="1800" b="0" i="0" u="none" strike="noStrike" cap="none">
              <a:solidFill>
                <a:srgbClr val="000000"/>
              </a:solidFill>
              <a:latin typeface="Arial"/>
              <a:ea typeface="Arial"/>
              <a:cs typeface="Arial"/>
              <a:sym typeface="Arial"/>
            </a:endParaRPr>
          </a:p>
        </p:txBody>
      </p:sp>
      <p:pic>
        <p:nvPicPr>
          <p:cNvPr id="1306" name="Google Shape;1306;p78" descr="C:\Users\parul\Desktop\Untitled-1.png"/>
          <p:cNvPicPr preferRelativeResize="0"/>
          <p:nvPr/>
        </p:nvPicPr>
        <p:blipFill rotWithShape="1">
          <a:blip r:embed="rId4">
            <a:alphaModFix/>
          </a:blip>
          <a:srcRect/>
          <a:stretch/>
        </p:blipFill>
        <p:spPr>
          <a:xfrm>
            <a:off x="1857375" y="3071813"/>
            <a:ext cx="5430838" cy="2803525"/>
          </a:xfrm>
          <a:prstGeom prst="rect">
            <a:avLst/>
          </a:prstGeom>
          <a:noFill/>
          <a:ln>
            <a:noFill/>
          </a:ln>
        </p:spPr>
      </p:pic>
      <p:sp>
        <p:nvSpPr>
          <p:cNvPr id="1307" name="Google Shape;1307;p78"/>
          <p:cNvSpPr txBox="1"/>
          <p:nvPr/>
        </p:nvSpPr>
        <p:spPr>
          <a:xfrm>
            <a:off x="190500" y="2565400"/>
            <a:ext cx="8845550" cy="3579813"/>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2200" b="1" i="0" u="none" strike="noStrike" cap="none">
                <a:solidFill>
                  <a:srgbClr val="000000"/>
                </a:solidFill>
                <a:latin typeface="Calibri"/>
                <a:ea typeface="Calibri"/>
                <a:cs typeface="Calibri"/>
                <a:sym typeface="Calibri"/>
              </a:rPr>
              <a:t>Question: </a:t>
            </a:r>
            <a:endParaRPr/>
          </a:p>
          <a:p>
            <a:pPr marL="0" marR="0" lvl="0" indent="0" algn="just" rtl="0">
              <a:spcBef>
                <a:spcPts val="0"/>
              </a:spcBef>
              <a:spcAft>
                <a:spcPts val="0"/>
              </a:spcAft>
              <a:buNone/>
            </a:pPr>
            <a:endParaRPr sz="2200" b="1" i="0" u="none" strike="noStrike" cap="none">
              <a:solidFill>
                <a:srgbClr val="000000"/>
              </a:solidFill>
              <a:latin typeface="Calibri"/>
              <a:ea typeface="Calibri"/>
              <a:cs typeface="Calibri"/>
              <a:sym typeface="Calibri"/>
            </a:endParaRPr>
          </a:p>
          <a:p>
            <a:pPr marL="342900" marR="0" lvl="0" indent="-342900" algn="just" rtl="0">
              <a:lnSpc>
                <a:spcPct val="90000"/>
              </a:lnSpc>
              <a:spcBef>
                <a:spcPts val="0"/>
              </a:spcBef>
              <a:spcAft>
                <a:spcPts val="0"/>
              </a:spcAft>
              <a:buClr>
                <a:schemeClr val="dk1"/>
              </a:buClr>
              <a:buSzPts val="2800"/>
              <a:buFont typeface="Arial"/>
              <a:buChar char="•"/>
            </a:pPr>
            <a:r>
              <a:rPr lang="en-US" sz="2200" b="1" i="0" u="none" strike="noStrike" cap="none">
                <a:solidFill>
                  <a:schemeClr val="dk1"/>
                </a:solidFill>
                <a:latin typeface="Calibri"/>
                <a:ea typeface="Calibri"/>
                <a:cs typeface="Calibri"/>
                <a:sym typeface="Calibri"/>
              </a:rPr>
              <a:t>A college maintains details of its lecturers' subject area skills. These details comprise: Lecturer Number, Lecturer Name, Lecturer Grade, Department Code, Department Name, Subject Code, Subject Name and Subject Level.</a:t>
            </a:r>
            <a:r>
              <a:rPr lang="en-US" sz="2200" b="0" i="0" u="none" strike="noStrike" cap="none">
                <a:solidFill>
                  <a:schemeClr val="dk1"/>
                </a:solidFill>
                <a:latin typeface="Calibri"/>
                <a:ea typeface="Calibri"/>
                <a:cs typeface="Calibri"/>
                <a:sym typeface="Calibri"/>
              </a:rPr>
              <a:t> </a:t>
            </a:r>
            <a:r>
              <a:rPr lang="en-US" sz="2200" b="1" i="0" u="none" strike="noStrike" cap="none">
                <a:solidFill>
                  <a:schemeClr val="dk1"/>
                </a:solidFill>
                <a:latin typeface="Calibri"/>
                <a:ea typeface="Calibri"/>
                <a:cs typeface="Calibri"/>
                <a:sym typeface="Calibri"/>
              </a:rPr>
              <a:t>Assume that each lecturer may teach many subjects but may not belong to more than one department.  Subject Code, Subject Name and Subject Level are repeating fields. Normalize this data to Third Normal Form.</a:t>
            </a:r>
            <a:endParaRPr sz="2200" b="0" i="0" u="none" strike="noStrike" cap="none">
              <a:solidFill>
                <a:schemeClr val="dk1"/>
              </a:solidFill>
              <a:latin typeface="Calibri"/>
              <a:ea typeface="Calibri"/>
              <a:cs typeface="Calibri"/>
              <a:sym typeface="Calibri"/>
            </a:endParaRPr>
          </a:p>
          <a:p>
            <a:pPr marL="0" marR="0" lvl="0" indent="0" algn="just" rtl="0">
              <a:spcBef>
                <a:spcPts val="0"/>
              </a:spcBef>
              <a:spcAft>
                <a:spcPts val="0"/>
              </a:spcAft>
              <a:buClr>
                <a:schemeClr val="dk1"/>
              </a:buClr>
              <a:buSzPts val="2200"/>
              <a:buFont typeface="Arial"/>
              <a:buNone/>
            </a:pPr>
            <a:endParaRPr sz="2200" b="0" i="0" u="none" strike="noStrike" cap="none">
              <a:solidFill>
                <a:srgbClr val="000000"/>
              </a:solidFill>
              <a:latin typeface="Calibri"/>
              <a:ea typeface="Calibri"/>
              <a:cs typeface="Calibri"/>
              <a:sym typeface="Calibri"/>
            </a:endParaRPr>
          </a:p>
          <a:p>
            <a:pPr marL="0" marR="0" lvl="0" indent="0" algn="just" rtl="0">
              <a:spcBef>
                <a:spcPts val="0"/>
              </a:spcBef>
              <a:spcAft>
                <a:spcPts val="0"/>
              </a:spcAft>
              <a:buClr>
                <a:schemeClr val="dk1"/>
              </a:buClr>
              <a:buSzPts val="2200"/>
              <a:buFont typeface="Arial"/>
              <a:buNone/>
            </a:pPr>
            <a:endParaRPr sz="2200" b="0" i="0" u="none" strike="noStrike" cap="none">
              <a:solidFill>
                <a:srgbClr val="000000"/>
              </a:solidFill>
              <a:latin typeface="Calibri"/>
              <a:ea typeface="Calibri"/>
              <a:cs typeface="Calibri"/>
              <a:sym typeface="Calibri"/>
            </a:endParaRP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1311"/>
        <p:cNvGrpSpPr/>
        <p:nvPr/>
      </p:nvGrpSpPr>
      <p:grpSpPr>
        <a:xfrm>
          <a:off x="0" y="0"/>
          <a:ext cx="0" cy="0"/>
          <a:chOff x="0" y="0"/>
          <a:chExt cx="0" cy="0"/>
        </a:xfrm>
      </p:grpSpPr>
      <p:pic>
        <p:nvPicPr>
          <p:cNvPr id="1312" name="Google Shape;1312;p79" descr="C:\Users\parul\Desktop\Digital Learning Content.png"/>
          <p:cNvPicPr preferRelativeResize="0"/>
          <p:nvPr/>
        </p:nvPicPr>
        <p:blipFill rotWithShape="1">
          <a:blip r:embed="rId3">
            <a:alphaModFix/>
          </a:blip>
          <a:srcRect/>
          <a:stretch/>
        </p:blipFill>
        <p:spPr>
          <a:xfrm>
            <a:off x="0" y="0"/>
            <a:ext cx="9144000" cy="6900863"/>
          </a:xfrm>
          <a:prstGeom prst="rect">
            <a:avLst/>
          </a:prstGeom>
          <a:noFill/>
          <a:ln>
            <a:noFill/>
          </a:ln>
        </p:spPr>
      </p:pic>
      <p:sp>
        <p:nvSpPr>
          <p:cNvPr id="1313" name="Google Shape;1313;p79"/>
          <p:cNvSpPr/>
          <p:nvPr/>
        </p:nvSpPr>
        <p:spPr>
          <a:xfrm>
            <a:off x="0" y="1643063"/>
            <a:ext cx="9144000" cy="642937"/>
          </a:xfrm>
          <a:prstGeom prst="rect">
            <a:avLst/>
          </a:prstGeom>
          <a:solidFill>
            <a:srgbClr val="1F497D"/>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FFFFFF"/>
              </a:buClr>
              <a:buSzPts val="3000"/>
              <a:buFont typeface="Arial"/>
              <a:buNone/>
            </a:pPr>
            <a:r>
              <a:rPr lang="en-US" sz="3000" b="1" i="0" u="none" strike="noStrike" cap="none">
                <a:solidFill>
                  <a:srgbClr val="FFFFFF"/>
                </a:solidFill>
                <a:latin typeface="Calibri"/>
                <a:ea typeface="Calibri"/>
                <a:cs typeface="Calibri"/>
                <a:sym typeface="Calibri"/>
              </a:rPr>
              <a:t>Normalization:</a:t>
            </a:r>
            <a:endParaRPr/>
          </a:p>
        </p:txBody>
      </p:sp>
      <p:sp>
        <p:nvSpPr>
          <p:cNvPr id="1314" name="Google Shape;1314;p79"/>
          <p:cNvSpPr/>
          <p:nvPr/>
        </p:nvSpPr>
        <p:spPr>
          <a:xfrm>
            <a:off x="190500" y="1687513"/>
            <a:ext cx="8763000" cy="55403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3000"/>
              <a:buFont typeface="Arial"/>
              <a:buNone/>
            </a:pPr>
            <a:endParaRPr sz="3000" b="1" i="0" u="none" strike="noStrike" cap="none">
              <a:solidFill>
                <a:srgbClr val="FFFFFF"/>
              </a:solidFill>
              <a:latin typeface="Calibri"/>
              <a:ea typeface="Calibri"/>
              <a:cs typeface="Calibri"/>
              <a:sym typeface="Calibri"/>
            </a:endParaRPr>
          </a:p>
        </p:txBody>
      </p:sp>
      <p:sp>
        <p:nvSpPr>
          <p:cNvPr id="1315" name="Google Shape;1315;p79"/>
          <p:cNvSpPr/>
          <p:nvPr/>
        </p:nvSpPr>
        <p:spPr>
          <a:xfrm flipH="1">
            <a:off x="6564313" y="6072188"/>
            <a:ext cx="46037" cy="214312"/>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Arial"/>
              <a:buNone/>
            </a:pPr>
            <a:endParaRPr sz="1800" b="0" i="0" u="none" strike="noStrike" cap="none">
              <a:solidFill>
                <a:srgbClr val="000000"/>
              </a:solidFill>
              <a:latin typeface="Arial"/>
              <a:ea typeface="Arial"/>
              <a:cs typeface="Arial"/>
              <a:sym typeface="Arial"/>
            </a:endParaRPr>
          </a:p>
        </p:txBody>
      </p:sp>
      <p:pic>
        <p:nvPicPr>
          <p:cNvPr id="1316" name="Google Shape;1316;p79" descr="C:\Users\parul\Desktop\Untitled-1.png"/>
          <p:cNvPicPr preferRelativeResize="0"/>
          <p:nvPr/>
        </p:nvPicPr>
        <p:blipFill rotWithShape="1">
          <a:blip r:embed="rId4">
            <a:alphaModFix/>
          </a:blip>
          <a:srcRect/>
          <a:stretch/>
        </p:blipFill>
        <p:spPr>
          <a:xfrm>
            <a:off x="1857375" y="3071813"/>
            <a:ext cx="5430838" cy="2803525"/>
          </a:xfrm>
          <a:prstGeom prst="rect">
            <a:avLst/>
          </a:prstGeom>
          <a:noFill/>
          <a:ln>
            <a:noFill/>
          </a:ln>
        </p:spPr>
      </p:pic>
      <p:sp>
        <p:nvSpPr>
          <p:cNvPr id="1317" name="Google Shape;1317;p79"/>
          <p:cNvSpPr txBox="1"/>
          <p:nvPr/>
        </p:nvSpPr>
        <p:spPr>
          <a:xfrm>
            <a:off x="190500" y="2565400"/>
            <a:ext cx="8845550" cy="423545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2200" b="1" i="0" u="none" strike="noStrike" cap="none">
                <a:solidFill>
                  <a:srgbClr val="000000"/>
                </a:solidFill>
                <a:latin typeface="Calibri"/>
                <a:ea typeface="Calibri"/>
                <a:cs typeface="Calibri"/>
                <a:sym typeface="Calibri"/>
              </a:rPr>
              <a:t>Solution: </a:t>
            </a:r>
            <a:endParaRPr/>
          </a:p>
          <a:p>
            <a:pPr marL="342900" marR="0" lvl="0" indent="-342900" algn="just" rtl="0">
              <a:lnSpc>
                <a:spcPct val="90000"/>
              </a:lnSpc>
              <a:spcBef>
                <a:spcPts val="0"/>
              </a:spcBef>
              <a:spcAft>
                <a:spcPts val="0"/>
              </a:spcAft>
              <a:buClr>
                <a:schemeClr val="dk1"/>
              </a:buClr>
              <a:buSzPts val="1900"/>
              <a:buFont typeface="Arial"/>
              <a:buChar char="•"/>
            </a:pPr>
            <a:r>
              <a:rPr lang="en-US" sz="2200" b="0" i="0" u="none" strike="noStrike" cap="none">
                <a:solidFill>
                  <a:srgbClr val="000000"/>
                </a:solidFill>
                <a:latin typeface="Calibri"/>
                <a:ea typeface="Calibri"/>
                <a:cs typeface="Calibri"/>
                <a:sym typeface="Calibri"/>
              </a:rPr>
              <a:t> </a:t>
            </a:r>
            <a:r>
              <a:rPr lang="en-US" sz="2200" b="0" i="0" u="none" strike="noStrike" cap="none">
                <a:solidFill>
                  <a:schemeClr val="dk1"/>
                </a:solidFill>
                <a:latin typeface="Calibri"/>
                <a:ea typeface="Calibri"/>
                <a:cs typeface="Calibri"/>
                <a:sym typeface="Calibri"/>
              </a:rPr>
              <a:t>UNF</a:t>
            </a:r>
            <a:endParaRPr/>
          </a:p>
          <a:p>
            <a:pPr marL="0" marR="0" lvl="0" indent="0" algn="just" rtl="0">
              <a:lnSpc>
                <a:spcPct val="90000"/>
              </a:lnSpc>
              <a:spcBef>
                <a:spcPts val="1000"/>
              </a:spcBef>
              <a:spcAft>
                <a:spcPts val="0"/>
              </a:spcAft>
              <a:buNone/>
            </a:pPr>
            <a:r>
              <a:rPr lang="en-US" sz="2200" b="0" i="0" u="none" strike="noStrike" cap="none">
                <a:solidFill>
                  <a:schemeClr val="dk1"/>
                </a:solidFill>
                <a:latin typeface="Calibri"/>
                <a:ea typeface="Calibri"/>
                <a:cs typeface="Calibri"/>
                <a:sym typeface="Calibri"/>
              </a:rPr>
              <a:t>	</a:t>
            </a:r>
            <a:r>
              <a:rPr lang="en-US" sz="2200" b="0" i="0" u="sng" strike="noStrike" cap="none">
                <a:solidFill>
                  <a:schemeClr val="dk1"/>
                </a:solidFill>
                <a:latin typeface="Calibri"/>
                <a:ea typeface="Calibri"/>
                <a:cs typeface="Calibri"/>
                <a:sym typeface="Calibri"/>
              </a:rPr>
              <a:t>Lecturer Number</a:t>
            </a:r>
            <a:r>
              <a:rPr lang="en-US" sz="2200" b="0" i="0" u="none" strike="noStrike" cap="none">
                <a:solidFill>
                  <a:schemeClr val="dk1"/>
                </a:solidFill>
                <a:latin typeface="Calibri"/>
                <a:ea typeface="Calibri"/>
                <a:cs typeface="Calibri"/>
                <a:sym typeface="Calibri"/>
              </a:rPr>
              <a:t>, Lecturer Name, Lecturer Grade, Department   	Code, Department Name, Subject Code, Subject Name, Subject  	Level</a:t>
            </a:r>
            <a:endParaRPr/>
          </a:p>
          <a:p>
            <a:pPr marL="342900" marR="0" lvl="0" indent="-342900" algn="just" rtl="0">
              <a:lnSpc>
                <a:spcPct val="90000"/>
              </a:lnSpc>
              <a:spcBef>
                <a:spcPts val="1000"/>
              </a:spcBef>
              <a:spcAft>
                <a:spcPts val="0"/>
              </a:spcAft>
              <a:buClr>
                <a:schemeClr val="dk1"/>
              </a:buClr>
              <a:buSzPts val="1900"/>
              <a:buFont typeface="Arial"/>
              <a:buChar char="•"/>
            </a:pPr>
            <a:r>
              <a:rPr lang="en-US" sz="2200" b="0" i="0" u="none" strike="noStrike" cap="none">
                <a:solidFill>
                  <a:schemeClr val="dk1"/>
                </a:solidFill>
                <a:latin typeface="Calibri"/>
                <a:ea typeface="Calibri"/>
                <a:cs typeface="Calibri"/>
                <a:sym typeface="Calibri"/>
              </a:rPr>
              <a:t>After removing multi valued attributes we get </a:t>
            </a:r>
            <a:r>
              <a:rPr lang="en-US" sz="2200" b="1" i="0" u="none" strike="noStrike" cap="none">
                <a:solidFill>
                  <a:schemeClr val="dk1"/>
                </a:solidFill>
                <a:latin typeface="Calibri"/>
                <a:ea typeface="Calibri"/>
                <a:cs typeface="Calibri"/>
                <a:sym typeface="Calibri"/>
              </a:rPr>
              <a:t>1NF</a:t>
            </a:r>
            <a:endParaRPr/>
          </a:p>
          <a:p>
            <a:pPr marL="800100" marR="0" lvl="1" indent="-342900" algn="just" rtl="0">
              <a:lnSpc>
                <a:spcPct val="90000"/>
              </a:lnSpc>
              <a:spcBef>
                <a:spcPts val="500"/>
              </a:spcBef>
              <a:spcAft>
                <a:spcPts val="0"/>
              </a:spcAft>
              <a:buClr>
                <a:schemeClr val="dk1"/>
              </a:buClr>
              <a:buSzPts val="1900"/>
              <a:buFont typeface="Arial"/>
              <a:buChar char="•"/>
            </a:pPr>
            <a:r>
              <a:rPr lang="en-US" sz="2200" b="0" i="0" u="sng" strike="noStrike" cap="none">
                <a:solidFill>
                  <a:schemeClr val="dk1"/>
                </a:solidFill>
                <a:latin typeface="Calibri"/>
                <a:ea typeface="Calibri"/>
                <a:cs typeface="Calibri"/>
                <a:sym typeface="Calibri"/>
              </a:rPr>
              <a:t>Lecturer Number</a:t>
            </a:r>
            <a:r>
              <a:rPr lang="en-US" sz="2200" b="0" i="0" u="none" strike="noStrike" cap="none">
                <a:solidFill>
                  <a:schemeClr val="dk1"/>
                </a:solidFill>
                <a:latin typeface="Calibri"/>
                <a:ea typeface="Calibri"/>
                <a:cs typeface="Calibri"/>
                <a:sym typeface="Calibri"/>
              </a:rPr>
              <a:t>, Lecturer Name, Lecturer Grade, Department Code, Department Name</a:t>
            </a:r>
            <a:endParaRPr/>
          </a:p>
          <a:p>
            <a:pPr marL="800100" marR="0" lvl="1" indent="-342900" algn="just" rtl="0">
              <a:lnSpc>
                <a:spcPct val="90000"/>
              </a:lnSpc>
              <a:spcBef>
                <a:spcPts val="500"/>
              </a:spcBef>
              <a:spcAft>
                <a:spcPts val="0"/>
              </a:spcAft>
              <a:buClr>
                <a:schemeClr val="dk1"/>
              </a:buClr>
              <a:buSzPts val="1900"/>
              <a:buFont typeface="Arial"/>
              <a:buChar char="•"/>
            </a:pPr>
            <a:r>
              <a:rPr lang="en-US" sz="2200" b="0" i="0" u="sng" strike="noStrike" cap="none">
                <a:solidFill>
                  <a:schemeClr val="dk1"/>
                </a:solidFill>
                <a:latin typeface="Calibri"/>
                <a:ea typeface="Calibri"/>
                <a:cs typeface="Calibri"/>
                <a:sym typeface="Calibri"/>
              </a:rPr>
              <a:t>Lecturer Number</a:t>
            </a:r>
            <a:r>
              <a:rPr lang="en-US" sz="2200" b="0" i="0" u="none" strike="noStrike" cap="none">
                <a:solidFill>
                  <a:schemeClr val="dk1"/>
                </a:solidFill>
                <a:latin typeface="Calibri"/>
                <a:ea typeface="Calibri"/>
                <a:cs typeface="Calibri"/>
                <a:sym typeface="Calibri"/>
              </a:rPr>
              <a:t>, </a:t>
            </a:r>
            <a:r>
              <a:rPr lang="en-US" sz="2200" b="1" i="0" u="sng" strike="noStrike" cap="none">
                <a:solidFill>
                  <a:schemeClr val="dk1"/>
                </a:solidFill>
                <a:latin typeface="Calibri"/>
                <a:ea typeface="Calibri"/>
                <a:cs typeface="Calibri"/>
                <a:sym typeface="Calibri"/>
              </a:rPr>
              <a:t>Subject Code</a:t>
            </a:r>
            <a:r>
              <a:rPr lang="en-US" sz="2200" b="1" i="0" u="none" strike="noStrike" cap="none">
                <a:solidFill>
                  <a:schemeClr val="dk1"/>
                </a:solidFill>
                <a:latin typeface="Calibri"/>
                <a:ea typeface="Calibri"/>
                <a:cs typeface="Calibri"/>
                <a:sym typeface="Calibri"/>
              </a:rPr>
              <a:t>, Subject Name, Subject Level</a:t>
            </a:r>
            <a:r>
              <a:rPr lang="en-US" sz="2200" b="0" i="0" u="none" strike="noStrike" cap="none">
                <a:solidFill>
                  <a:schemeClr val="dk1"/>
                </a:solidFill>
                <a:latin typeface="Calibri"/>
                <a:ea typeface="Calibri"/>
                <a:cs typeface="Calibri"/>
                <a:sym typeface="Calibri"/>
              </a:rPr>
              <a:t>  (Partial Dependency)</a:t>
            </a:r>
            <a:endParaRPr/>
          </a:p>
          <a:p>
            <a:pPr marL="0" marR="0" lvl="0" indent="0" algn="just" rtl="0">
              <a:spcBef>
                <a:spcPts val="0"/>
              </a:spcBef>
              <a:spcAft>
                <a:spcPts val="0"/>
              </a:spcAft>
              <a:buClr>
                <a:schemeClr val="dk1"/>
              </a:buClr>
              <a:buSzPts val="2200"/>
              <a:buFont typeface="Arial"/>
              <a:buNone/>
            </a:pPr>
            <a:endParaRPr sz="2200" b="0" i="0" u="none" strike="noStrike" cap="none">
              <a:solidFill>
                <a:srgbClr val="000000"/>
              </a:solidFill>
              <a:latin typeface="Calibri"/>
              <a:ea typeface="Calibri"/>
              <a:cs typeface="Calibri"/>
              <a:sym typeface="Calibri"/>
            </a:endParaRPr>
          </a:p>
          <a:p>
            <a:pPr marL="0" marR="0" lvl="0" indent="0" algn="just" rtl="0">
              <a:spcBef>
                <a:spcPts val="0"/>
              </a:spcBef>
              <a:spcAft>
                <a:spcPts val="0"/>
              </a:spcAft>
              <a:buClr>
                <a:schemeClr val="dk1"/>
              </a:buClr>
              <a:buSzPts val="2200"/>
              <a:buFont typeface="Arial"/>
              <a:buNone/>
            </a:pPr>
            <a:endParaRPr sz="2200" b="0" i="0" u="none" strike="noStrike" cap="none">
              <a:solidFill>
                <a:srgbClr val="000000"/>
              </a:solidFill>
              <a:latin typeface="Calibri"/>
              <a:ea typeface="Calibri"/>
              <a:cs typeface="Calibri"/>
              <a:sym typeface="Calibri"/>
            </a:endParaRP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1321"/>
        <p:cNvGrpSpPr/>
        <p:nvPr/>
      </p:nvGrpSpPr>
      <p:grpSpPr>
        <a:xfrm>
          <a:off x="0" y="0"/>
          <a:ext cx="0" cy="0"/>
          <a:chOff x="0" y="0"/>
          <a:chExt cx="0" cy="0"/>
        </a:xfrm>
      </p:grpSpPr>
      <p:pic>
        <p:nvPicPr>
          <p:cNvPr id="1322" name="Google Shape;1322;p80" descr="C:\Users\parul\Desktop\Digital Learning Content.png"/>
          <p:cNvPicPr preferRelativeResize="0"/>
          <p:nvPr/>
        </p:nvPicPr>
        <p:blipFill rotWithShape="1">
          <a:blip r:embed="rId3">
            <a:alphaModFix/>
          </a:blip>
          <a:srcRect/>
          <a:stretch/>
        </p:blipFill>
        <p:spPr>
          <a:xfrm>
            <a:off x="0" y="0"/>
            <a:ext cx="9144000" cy="6900863"/>
          </a:xfrm>
          <a:prstGeom prst="rect">
            <a:avLst/>
          </a:prstGeom>
          <a:noFill/>
          <a:ln>
            <a:noFill/>
          </a:ln>
        </p:spPr>
      </p:pic>
      <p:sp>
        <p:nvSpPr>
          <p:cNvPr id="1323" name="Google Shape;1323;p80"/>
          <p:cNvSpPr/>
          <p:nvPr/>
        </p:nvSpPr>
        <p:spPr>
          <a:xfrm>
            <a:off x="0" y="1643063"/>
            <a:ext cx="9144000" cy="642937"/>
          </a:xfrm>
          <a:prstGeom prst="rect">
            <a:avLst/>
          </a:prstGeom>
          <a:solidFill>
            <a:srgbClr val="1F497D"/>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FFFFFF"/>
              </a:buClr>
              <a:buSzPts val="3000"/>
              <a:buFont typeface="Arial"/>
              <a:buNone/>
            </a:pPr>
            <a:r>
              <a:rPr lang="en-US" sz="3000" b="1" i="0" u="none" strike="noStrike" cap="none">
                <a:solidFill>
                  <a:srgbClr val="FFFFFF"/>
                </a:solidFill>
                <a:latin typeface="Calibri"/>
                <a:ea typeface="Calibri"/>
                <a:cs typeface="Calibri"/>
                <a:sym typeface="Calibri"/>
              </a:rPr>
              <a:t>Normalization:</a:t>
            </a:r>
            <a:endParaRPr/>
          </a:p>
        </p:txBody>
      </p:sp>
      <p:sp>
        <p:nvSpPr>
          <p:cNvPr id="1324" name="Google Shape;1324;p80"/>
          <p:cNvSpPr/>
          <p:nvPr/>
        </p:nvSpPr>
        <p:spPr>
          <a:xfrm>
            <a:off x="190500" y="1687513"/>
            <a:ext cx="8763000" cy="55403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3000"/>
              <a:buFont typeface="Arial"/>
              <a:buNone/>
            </a:pPr>
            <a:endParaRPr sz="3000" b="1" i="0" u="none" strike="noStrike" cap="none">
              <a:solidFill>
                <a:srgbClr val="FFFFFF"/>
              </a:solidFill>
              <a:latin typeface="Calibri"/>
              <a:ea typeface="Calibri"/>
              <a:cs typeface="Calibri"/>
              <a:sym typeface="Calibri"/>
            </a:endParaRPr>
          </a:p>
        </p:txBody>
      </p:sp>
      <p:sp>
        <p:nvSpPr>
          <p:cNvPr id="1325" name="Google Shape;1325;p80"/>
          <p:cNvSpPr/>
          <p:nvPr/>
        </p:nvSpPr>
        <p:spPr>
          <a:xfrm flipH="1">
            <a:off x="6564313" y="6072188"/>
            <a:ext cx="46037" cy="214312"/>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Arial"/>
              <a:buNone/>
            </a:pPr>
            <a:endParaRPr sz="1800" b="0" i="0" u="none" strike="noStrike" cap="none">
              <a:solidFill>
                <a:srgbClr val="000000"/>
              </a:solidFill>
              <a:latin typeface="Arial"/>
              <a:ea typeface="Arial"/>
              <a:cs typeface="Arial"/>
              <a:sym typeface="Arial"/>
            </a:endParaRPr>
          </a:p>
        </p:txBody>
      </p:sp>
      <p:pic>
        <p:nvPicPr>
          <p:cNvPr id="1326" name="Google Shape;1326;p80" descr="C:\Users\parul\Desktop\Untitled-1.png"/>
          <p:cNvPicPr preferRelativeResize="0"/>
          <p:nvPr/>
        </p:nvPicPr>
        <p:blipFill rotWithShape="1">
          <a:blip r:embed="rId4">
            <a:alphaModFix/>
          </a:blip>
          <a:srcRect/>
          <a:stretch/>
        </p:blipFill>
        <p:spPr>
          <a:xfrm>
            <a:off x="1857375" y="3071813"/>
            <a:ext cx="5430838" cy="2803525"/>
          </a:xfrm>
          <a:prstGeom prst="rect">
            <a:avLst/>
          </a:prstGeom>
          <a:noFill/>
          <a:ln>
            <a:noFill/>
          </a:ln>
        </p:spPr>
      </p:pic>
      <p:sp>
        <p:nvSpPr>
          <p:cNvPr id="1327" name="Google Shape;1327;p80"/>
          <p:cNvSpPr txBox="1"/>
          <p:nvPr/>
        </p:nvSpPr>
        <p:spPr>
          <a:xfrm>
            <a:off x="190500" y="2565400"/>
            <a:ext cx="8845550" cy="4860925"/>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2200" b="1" i="0" u="none" strike="noStrike" cap="none">
                <a:solidFill>
                  <a:srgbClr val="000000"/>
                </a:solidFill>
                <a:latin typeface="Calibri"/>
                <a:ea typeface="Calibri"/>
                <a:cs typeface="Calibri"/>
                <a:sym typeface="Calibri"/>
              </a:rPr>
              <a:t>Solution: </a:t>
            </a:r>
            <a:endParaRPr/>
          </a:p>
          <a:p>
            <a:pPr marL="228600" marR="0" lvl="0" indent="-228600" algn="just" rtl="0">
              <a:lnSpc>
                <a:spcPct val="90000"/>
              </a:lnSpc>
              <a:spcBef>
                <a:spcPts val="1000"/>
              </a:spcBef>
              <a:spcAft>
                <a:spcPts val="0"/>
              </a:spcAft>
              <a:buClr>
                <a:schemeClr val="dk1"/>
              </a:buClr>
              <a:buSzPts val="1900"/>
              <a:buFont typeface="Calibri"/>
              <a:buChar char="•"/>
            </a:pPr>
            <a:r>
              <a:rPr lang="en-US" sz="2200" b="0" i="0" u="none" strike="noStrike" cap="none">
                <a:solidFill>
                  <a:schemeClr val="dk1"/>
                </a:solidFill>
                <a:latin typeface="Calibri"/>
                <a:ea typeface="Calibri"/>
                <a:cs typeface="Calibri"/>
                <a:sym typeface="Calibri"/>
              </a:rPr>
              <a:t>After removing partial dependency we get </a:t>
            </a:r>
            <a:r>
              <a:rPr lang="en-US" sz="2200" b="1" i="0" u="none" strike="noStrike" cap="none">
                <a:solidFill>
                  <a:schemeClr val="dk1"/>
                </a:solidFill>
                <a:latin typeface="Calibri"/>
                <a:ea typeface="Calibri"/>
                <a:cs typeface="Calibri"/>
                <a:sym typeface="Calibri"/>
              </a:rPr>
              <a:t>2NF</a:t>
            </a:r>
            <a:endParaRPr/>
          </a:p>
          <a:p>
            <a:pPr marL="685800" marR="0" lvl="1" indent="-228600" algn="just" rtl="0">
              <a:lnSpc>
                <a:spcPct val="90000"/>
              </a:lnSpc>
              <a:spcBef>
                <a:spcPts val="500"/>
              </a:spcBef>
              <a:spcAft>
                <a:spcPts val="0"/>
              </a:spcAft>
              <a:buClr>
                <a:schemeClr val="dk1"/>
              </a:buClr>
              <a:buSzPts val="1900"/>
              <a:buFont typeface="Calibri"/>
              <a:buChar char="•"/>
            </a:pPr>
            <a:r>
              <a:rPr lang="en-US" sz="2200" b="0" i="0" u="sng" strike="noStrike" cap="none">
                <a:solidFill>
                  <a:schemeClr val="dk1"/>
                </a:solidFill>
                <a:latin typeface="Calibri"/>
                <a:ea typeface="Calibri"/>
                <a:cs typeface="Calibri"/>
                <a:sym typeface="Calibri"/>
              </a:rPr>
              <a:t>Lecturer Number</a:t>
            </a:r>
            <a:r>
              <a:rPr lang="en-US" sz="2200" b="0" i="0" u="none" strike="noStrike" cap="none">
                <a:solidFill>
                  <a:schemeClr val="dk1"/>
                </a:solidFill>
                <a:latin typeface="Calibri"/>
                <a:ea typeface="Calibri"/>
                <a:cs typeface="Calibri"/>
                <a:sym typeface="Calibri"/>
              </a:rPr>
              <a:t>, Lecturer Name, Lecturer Grade, </a:t>
            </a:r>
            <a:r>
              <a:rPr lang="en-US" sz="2200" b="1" i="0" u="none" strike="noStrike" cap="none">
                <a:solidFill>
                  <a:schemeClr val="dk1"/>
                </a:solidFill>
                <a:latin typeface="Calibri"/>
                <a:ea typeface="Calibri"/>
                <a:cs typeface="Calibri"/>
                <a:sym typeface="Calibri"/>
              </a:rPr>
              <a:t>Department Code, Department Name (</a:t>
            </a:r>
            <a:r>
              <a:rPr lang="en-US" sz="2200" b="0" i="0" u="none" strike="noStrike" cap="none">
                <a:solidFill>
                  <a:schemeClr val="dk1"/>
                </a:solidFill>
                <a:latin typeface="Calibri"/>
                <a:ea typeface="Calibri"/>
                <a:cs typeface="Calibri"/>
                <a:sym typeface="Calibri"/>
              </a:rPr>
              <a:t>Transitive  Dependency)		</a:t>
            </a:r>
            <a:endParaRPr sz="2200" b="1" i="0" u="none" strike="noStrike" cap="none">
              <a:solidFill>
                <a:schemeClr val="dk1"/>
              </a:solidFill>
              <a:latin typeface="Calibri"/>
              <a:ea typeface="Calibri"/>
              <a:cs typeface="Calibri"/>
              <a:sym typeface="Calibri"/>
            </a:endParaRPr>
          </a:p>
          <a:p>
            <a:pPr marL="685800" marR="0" lvl="1" indent="-228600" algn="just" rtl="0">
              <a:lnSpc>
                <a:spcPct val="90000"/>
              </a:lnSpc>
              <a:spcBef>
                <a:spcPts val="500"/>
              </a:spcBef>
              <a:spcAft>
                <a:spcPts val="0"/>
              </a:spcAft>
              <a:buClr>
                <a:schemeClr val="dk1"/>
              </a:buClr>
              <a:buSzPts val="1900"/>
              <a:buFont typeface="Calibri"/>
              <a:buChar char="•"/>
            </a:pPr>
            <a:r>
              <a:rPr lang="en-US" sz="2200" b="0" i="0" u="sng" strike="noStrike" cap="none">
                <a:solidFill>
                  <a:schemeClr val="dk1"/>
                </a:solidFill>
                <a:latin typeface="Calibri"/>
                <a:ea typeface="Calibri"/>
                <a:cs typeface="Calibri"/>
                <a:sym typeface="Calibri"/>
              </a:rPr>
              <a:t>Lecturer Number</a:t>
            </a:r>
            <a:r>
              <a:rPr lang="en-US" sz="2200" b="0" i="0" u="none" strike="noStrike" cap="none">
                <a:solidFill>
                  <a:schemeClr val="dk1"/>
                </a:solidFill>
                <a:latin typeface="Calibri"/>
                <a:ea typeface="Calibri"/>
                <a:cs typeface="Calibri"/>
                <a:sym typeface="Calibri"/>
              </a:rPr>
              <a:t>, </a:t>
            </a:r>
            <a:r>
              <a:rPr lang="en-US" sz="2200" b="0" i="0" u="sng" strike="noStrike" cap="none">
                <a:solidFill>
                  <a:schemeClr val="dk1"/>
                </a:solidFill>
                <a:latin typeface="Calibri"/>
                <a:ea typeface="Calibri"/>
                <a:cs typeface="Calibri"/>
                <a:sym typeface="Calibri"/>
              </a:rPr>
              <a:t>Subject Code</a:t>
            </a:r>
            <a:endParaRPr sz="2200" b="0" i="0" u="none" strike="noStrike" cap="none">
              <a:solidFill>
                <a:schemeClr val="dk1"/>
              </a:solidFill>
              <a:latin typeface="Calibri"/>
              <a:ea typeface="Calibri"/>
              <a:cs typeface="Calibri"/>
              <a:sym typeface="Calibri"/>
            </a:endParaRPr>
          </a:p>
          <a:p>
            <a:pPr marL="685800" marR="0" lvl="1" indent="-228600" algn="just" rtl="0">
              <a:lnSpc>
                <a:spcPct val="90000"/>
              </a:lnSpc>
              <a:spcBef>
                <a:spcPts val="500"/>
              </a:spcBef>
              <a:spcAft>
                <a:spcPts val="0"/>
              </a:spcAft>
              <a:buClr>
                <a:schemeClr val="dk1"/>
              </a:buClr>
              <a:buSzPts val="1900"/>
              <a:buFont typeface="Calibri"/>
              <a:buChar char="•"/>
            </a:pPr>
            <a:r>
              <a:rPr lang="en-US" sz="2200" b="0" i="0" u="sng" strike="noStrike" cap="none">
                <a:solidFill>
                  <a:schemeClr val="dk1"/>
                </a:solidFill>
                <a:latin typeface="Calibri"/>
                <a:ea typeface="Calibri"/>
                <a:cs typeface="Calibri"/>
                <a:sym typeface="Calibri"/>
              </a:rPr>
              <a:t>Subject Code</a:t>
            </a:r>
            <a:r>
              <a:rPr lang="en-US" sz="2200" b="0" i="0" u="none" strike="noStrike" cap="none">
                <a:solidFill>
                  <a:schemeClr val="dk1"/>
                </a:solidFill>
                <a:latin typeface="Calibri"/>
                <a:ea typeface="Calibri"/>
                <a:cs typeface="Calibri"/>
                <a:sym typeface="Calibri"/>
              </a:rPr>
              <a:t>, Subject Name, Subject Level</a:t>
            </a:r>
            <a:endParaRPr/>
          </a:p>
          <a:p>
            <a:pPr marL="228600" marR="0" lvl="0" indent="-228600" algn="just" rtl="0">
              <a:lnSpc>
                <a:spcPct val="90000"/>
              </a:lnSpc>
              <a:spcBef>
                <a:spcPts val="1000"/>
              </a:spcBef>
              <a:spcAft>
                <a:spcPts val="0"/>
              </a:spcAft>
              <a:buClr>
                <a:schemeClr val="dk1"/>
              </a:buClr>
              <a:buSzPts val="1900"/>
              <a:buFont typeface="Calibri"/>
              <a:buChar char="•"/>
            </a:pPr>
            <a:r>
              <a:rPr lang="en-US" sz="2200" b="0" i="0" u="none" strike="noStrike" cap="none">
                <a:solidFill>
                  <a:schemeClr val="dk1"/>
                </a:solidFill>
                <a:latin typeface="Calibri"/>
                <a:ea typeface="Calibri"/>
                <a:cs typeface="Calibri"/>
                <a:sym typeface="Calibri"/>
              </a:rPr>
              <a:t>After removing transitive dependency we get </a:t>
            </a:r>
            <a:r>
              <a:rPr lang="en-US" sz="2200" b="1" i="0" u="none" strike="noStrike" cap="none">
                <a:solidFill>
                  <a:schemeClr val="dk1"/>
                </a:solidFill>
                <a:latin typeface="Calibri"/>
                <a:ea typeface="Calibri"/>
                <a:cs typeface="Calibri"/>
                <a:sym typeface="Calibri"/>
              </a:rPr>
              <a:t>3NF</a:t>
            </a:r>
            <a:endParaRPr/>
          </a:p>
          <a:p>
            <a:pPr marL="685800" marR="0" lvl="1" indent="-228600" algn="just" rtl="0">
              <a:lnSpc>
                <a:spcPct val="90000"/>
              </a:lnSpc>
              <a:spcBef>
                <a:spcPts val="500"/>
              </a:spcBef>
              <a:spcAft>
                <a:spcPts val="0"/>
              </a:spcAft>
              <a:buClr>
                <a:schemeClr val="dk1"/>
              </a:buClr>
              <a:buSzPts val="1900"/>
              <a:buFont typeface="Calibri"/>
              <a:buChar char="•"/>
            </a:pPr>
            <a:r>
              <a:rPr lang="en-US" sz="2200" b="0" i="0" u="sng" strike="noStrike" cap="none">
                <a:solidFill>
                  <a:schemeClr val="dk1"/>
                </a:solidFill>
                <a:latin typeface="Calibri"/>
                <a:ea typeface="Calibri"/>
                <a:cs typeface="Calibri"/>
                <a:sym typeface="Calibri"/>
              </a:rPr>
              <a:t>Lecturer Number</a:t>
            </a:r>
            <a:r>
              <a:rPr lang="en-US" sz="2200" b="0" i="0" u="none" strike="noStrike" cap="none">
                <a:solidFill>
                  <a:schemeClr val="dk1"/>
                </a:solidFill>
                <a:latin typeface="Calibri"/>
                <a:ea typeface="Calibri"/>
                <a:cs typeface="Calibri"/>
                <a:sym typeface="Calibri"/>
              </a:rPr>
              <a:t>, Lecturer Name, Lecturer Grade, Department Code</a:t>
            </a:r>
            <a:endParaRPr/>
          </a:p>
          <a:p>
            <a:pPr marL="685800" marR="0" lvl="1" indent="-228600" algn="just" rtl="0">
              <a:lnSpc>
                <a:spcPct val="90000"/>
              </a:lnSpc>
              <a:spcBef>
                <a:spcPts val="500"/>
              </a:spcBef>
              <a:spcAft>
                <a:spcPts val="0"/>
              </a:spcAft>
              <a:buClr>
                <a:schemeClr val="dk1"/>
              </a:buClr>
              <a:buSzPts val="1900"/>
              <a:buFont typeface="Calibri"/>
              <a:buChar char="•"/>
            </a:pPr>
            <a:r>
              <a:rPr lang="en-US" sz="2200" b="0" i="0" u="sng" strike="noStrike" cap="none">
                <a:solidFill>
                  <a:schemeClr val="dk1"/>
                </a:solidFill>
                <a:latin typeface="Calibri"/>
                <a:ea typeface="Calibri"/>
                <a:cs typeface="Calibri"/>
                <a:sym typeface="Calibri"/>
              </a:rPr>
              <a:t>Department Code</a:t>
            </a:r>
            <a:r>
              <a:rPr lang="en-US" sz="2200" b="0" i="0" u="none" strike="noStrike" cap="none">
                <a:solidFill>
                  <a:schemeClr val="dk1"/>
                </a:solidFill>
                <a:latin typeface="Calibri"/>
                <a:ea typeface="Calibri"/>
                <a:cs typeface="Calibri"/>
                <a:sym typeface="Calibri"/>
              </a:rPr>
              <a:t>, Department Name</a:t>
            </a:r>
            <a:endParaRPr/>
          </a:p>
          <a:p>
            <a:pPr marL="685800" marR="0" lvl="1" indent="-228600" algn="just" rtl="0">
              <a:lnSpc>
                <a:spcPct val="90000"/>
              </a:lnSpc>
              <a:spcBef>
                <a:spcPts val="500"/>
              </a:spcBef>
              <a:spcAft>
                <a:spcPts val="0"/>
              </a:spcAft>
              <a:buClr>
                <a:schemeClr val="dk1"/>
              </a:buClr>
              <a:buSzPts val="1900"/>
              <a:buFont typeface="Calibri"/>
              <a:buChar char="•"/>
            </a:pPr>
            <a:r>
              <a:rPr lang="en-US" sz="2200" b="0" i="0" u="sng" strike="noStrike" cap="none">
                <a:solidFill>
                  <a:schemeClr val="dk1"/>
                </a:solidFill>
                <a:latin typeface="Calibri"/>
                <a:ea typeface="Calibri"/>
                <a:cs typeface="Calibri"/>
                <a:sym typeface="Calibri"/>
              </a:rPr>
              <a:t>Lecturer Number</a:t>
            </a:r>
            <a:r>
              <a:rPr lang="en-US" sz="2200" b="0" i="0" u="none" strike="noStrike" cap="none">
                <a:solidFill>
                  <a:schemeClr val="dk1"/>
                </a:solidFill>
                <a:latin typeface="Calibri"/>
                <a:ea typeface="Calibri"/>
                <a:cs typeface="Calibri"/>
                <a:sym typeface="Calibri"/>
              </a:rPr>
              <a:t>, </a:t>
            </a:r>
            <a:r>
              <a:rPr lang="en-US" sz="2200" b="0" i="0" u="sng" strike="noStrike" cap="none">
                <a:solidFill>
                  <a:schemeClr val="dk1"/>
                </a:solidFill>
                <a:latin typeface="Calibri"/>
                <a:ea typeface="Calibri"/>
                <a:cs typeface="Calibri"/>
                <a:sym typeface="Calibri"/>
              </a:rPr>
              <a:t>Subject Code</a:t>
            </a:r>
            <a:endParaRPr sz="2200" b="0" i="0" u="none" strike="noStrike" cap="none">
              <a:solidFill>
                <a:schemeClr val="dk1"/>
              </a:solidFill>
              <a:latin typeface="Calibri"/>
              <a:ea typeface="Calibri"/>
              <a:cs typeface="Calibri"/>
              <a:sym typeface="Calibri"/>
            </a:endParaRPr>
          </a:p>
          <a:p>
            <a:pPr marL="685800" marR="0" lvl="1" indent="-228600" algn="just" rtl="0">
              <a:lnSpc>
                <a:spcPct val="90000"/>
              </a:lnSpc>
              <a:spcBef>
                <a:spcPts val="500"/>
              </a:spcBef>
              <a:spcAft>
                <a:spcPts val="0"/>
              </a:spcAft>
              <a:buClr>
                <a:schemeClr val="dk1"/>
              </a:buClr>
              <a:buSzPts val="1900"/>
              <a:buFont typeface="Calibri"/>
              <a:buChar char="•"/>
            </a:pPr>
            <a:r>
              <a:rPr lang="en-US" sz="2200" b="0" i="0" u="sng" strike="noStrike" cap="none">
                <a:solidFill>
                  <a:schemeClr val="dk1"/>
                </a:solidFill>
                <a:latin typeface="Calibri"/>
                <a:ea typeface="Calibri"/>
                <a:cs typeface="Calibri"/>
                <a:sym typeface="Calibri"/>
              </a:rPr>
              <a:t>Subject Code</a:t>
            </a:r>
            <a:r>
              <a:rPr lang="en-US" sz="2200" b="0" i="0" u="none" strike="noStrike" cap="none">
                <a:solidFill>
                  <a:schemeClr val="dk1"/>
                </a:solidFill>
                <a:latin typeface="Calibri"/>
                <a:ea typeface="Calibri"/>
                <a:cs typeface="Calibri"/>
                <a:sym typeface="Calibri"/>
              </a:rPr>
              <a:t>, Subject Name, Subject Level</a:t>
            </a:r>
            <a:endParaRPr/>
          </a:p>
          <a:p>
            <a:pPr marL="0" marR="0" lvl="0" indent="0" algn="just" rtl="0">
              <a:spcBef>
                <a:spcPts val="0"/>
              </a:spcBef>
              <a:spcAft>
                <a:spcPts val="0"/>
              </a:spcAft>
              <a:buClr>
                <a:schemeClr val="dk1"/>
              </a:buClr>
              <a:buSzPts val="2200"/>
              <a:buFont typeface="Arial"/>
              <a:buNone/>
            </a:pPr>
            <a:endParaRPr sz="2200" b="0" i="0" u="none" strike="noStrike" cap="none">
              <a:solidFill>
                <a:srgbClr val="000000"/>
              </a:solidFill>
              <a:latin typeface="Calibri"/>
              <a:ea typeface="Calibri"/>
              <a:cs typeface="Calibri"/>
              <a:sym typeface="Calibri"/>
            </a:endParaRPr>
          </a:p>
          <a:p>
            <a:pPr marL="0" marR="0" lvl="0" indent="0" algn="just" rtl="0">
              <a:spcBef>
                <a:spcPts val="0"/>
              </a:spcBef>
              <a:spcAft>
                <a:spcPts val="0"/>
              </a:spcAft>
              <a:buClr>
                <a:schemeClr val="dk1"/>
              </a:buClr>
              <a:buSzPts val="2200"/>
              <a:buFont typeface="Arial"/>
              <a:buNone/>
            </a:pPr>
            <a:endParaRPr sz="2200" b="0" i="0" u="none" strike="noStrike" cap="none">
              <a:solidFill>
                <a:srgbClr val="000000"/>
              </a:solidFill>
              <a:latin typeface="Calibri"/>
              <a:ea typeface="Calibri"/>
              <a:cs typeface="Calibri"/>
              <a:sym typeface="Calibri"/>
            </a:endParaRP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1331"/>
        <p:cNvGrpSpPr/>
        <p:nvPr/>
      </p:nvGrpSpPr>
      <p:grpSpPr>
        <a:xfrm>
          <a:off x="0" y="0"/>
          <a:ext cx="0" cy="0"/>
          <a:chOff x="0" y="0"/>
          <a:chExt cx="0" cy="0"/>
        </a:xfrm>
      </p:grpSpPr>
      <p:pic>
        <p:nvPicPr>
          <p:cNvPr id="1332" name="Google Shape;1332;p81" descr="C:\Users\parul\Desktop\Digital Learning Content.png"/>
          <p:cNvPicPr preferRelativeResize="0"/>
          <p:nvPr/>
        </p:nvPicPr>
        <p:blipFill rotWithShape="1">
          <a:blip r:embed="rId3">
            <a:alphaModFix/>
          </a:blip>
          <a:srcRect/>
          <a:stretch/>
        </p:blipFill>
        <p:spPr>
          <a:xfrm>
            <a:off x="0" y="0"/>
            <a:ext cx="9144000" cy="6900863"/>
          </a:xfrm>
          <a:prstGeom prst="rect">
            <a:avLst/>
          </a:prstGeom>
          <a:noFill/>
          <a:ln>
            <a:noFill/>
          </a:ln>
        </p:spPr>
      </p:pic>
      <p:sp>
        <p:nvSpPr>
          <p:cNvPr id="1333" name="Google Shape;1333;p81"/>
          <p:cNvSpPr/>
          <p:nvPr/>
        </p:nvSpPr>
        <p:spPr>
          <a:xfrm>
            <a:off x="0" y="1643063"/>
            <a:ext cx="9144000" cy="642937"/>
          </a:xfrm>
          <a:prstGeom prst="rect">
            <a:avLst/>
          </a:prstGeom>
          <a:solidFill>
            <a:srgbClr val="1F497D"/>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FFFFFF"/>
              </a:buClr>
              <a:buSzPts val="3000"/>
              <a:buFont typeface="Arial"/>
              <a:buNone/>
            </a:pPr>
            <a:r>
              <a:rPr lang="en-US" sz="3000" b="1" i="0" u="none" strike="noStrike" cap="none">
                <a:solidFill>
                  <a:srgbClr val="FFFFFF"/>
                </a:solidFill>
                <a:latin typeface="Calibri"/>
                <a:ea typeface="Calibri"/>
                <a:cs typeface="Calibri"/>
                <a:sym typeface="Calibri"/>
              </a:rPr>
              <a:t>Decomposition:</a:t>
            </a:r>
            <a:endParaRPr/>
          </a:p>
        </p:txBody>
      </p:sp>
      <p:sp>
        <p:nvSpPr>
          <p:cNvPr id="1334" name="Google Shape;1334;p81"/>
          <p:cNvSpPr/>
          <p:nvPr/>
        </p:nvSpPr>
        <p:spPr>
          <a:xfrm>
            <a:off x="190500" y="1687513"/>
            <a:ext cx="8763000" cy="55403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3000"/>
              <a:buFont typeface="Arial"/>
              <a:buNone/>
            </a:pPr>
            <a:endParaRPr sz="3000" b="1" i="0" u="none" strike="noStrike" cap="none">
              <a:solidFill>
                <a:srgbClr val="FFFFFF"/>
              </a:solidFill>
              <a:latin typeface="Calibri"/>
              <a:ea typeface="Calibri"/>
              <a:cs typeface="Calibri"/>
              <a:sym typeface="Calibri"/>
            </a:endParaRPr>
          </a:p>
        </p:txBody>
      </p:sp>
      <p:sp>
        <p:nvSpPr>
          <p:cNvPr id="1335" name="Google Shape;1335;p81"/>
          <p:cNvSpPr/>
          <p:nvPr/>
        </p:nvSpPr>
        <p:spPr>
          <a:xfrm flipH="1">
            <a:off x="6564313" y="6072188"/>
            <a:ext cx="46037" cy="214312"/>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Arial"/>
              <a:buNone/>
            </a:pPr>
            <a:endParaRPr sz="1800" b="0" i="0" u="none" strike="noStrike" cap="none">
              <a:solidFill>
                <a:srgbClr val="000000"/>
              </a:solidFill>
              <a:latin typeface="Arial"/>
              <a:ea typeface="Arial"/>
              <a:cs typeface="Arial"/>
              <a:sym typeface="Arial"/>
            </a:endParaRPr>
          </a:p>
        </p:txBody>
      </p:sp>
      <p:pic>
        <p:nvPicPr>
          <p:cNvPr id="1336" name="Google Shape;1336;p81" descr="C:\Users\parul\Desktop\Untitled-1.png"/>
          <p:cNvPicPr preferRelativeResize="0"/>
          <p:nvPr/>
        </p:nvPicPr>
        <p:blipFill rotWithShape="1">
          <a:blip r:embed="rId4">
            <a:alphaModFix/>
          </a:blip>
          <a:srcRect/>
          <a:stretch/>
        </p:blipFill>
        <p:spPr>
          <a:xfrm>
            <a:off x="1857375" y="3071813"/>
            <a:ext cx="5430838" cy="2803525"/>
          </a:xfrm>
          <a:prstGeom prst="rect">
            <a:avLst/>
          </a:prstGeom>
          <a:noFill/>
          <a:ln>
            <a:noFill/>
          </a:ln>
        </p:spPr>
      </p:pic>
      <p:sp>
        <p:nvSpPr>
          <p:cNvPr id="1337" name="Google Shape;1337;p81"/>
          <p:cNvSpPr txBox="1"/>
          <p:nvPr/>
        </p:nvSpPr>
        <p:spPr>
          <a:xfrm>
            <a:off x="190500" y="2492375"/>
            <a:ext cx="8763000" cy="1784350"/>
          </a:xfrm>
          <a:prstGeom prst="rect">
            <a:avLst/>
          </a:prstGeom>
          <a:no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rgbClr val="000000"/>
              </a:buClr>
              <a:buSzPts val="2200"/>
              <a:buFont typeface="Arial"/>
              <a:buChar char="•"/>
            </a:pPr>
            <a:r>
              <a:rPr lang="en-US" sz="2200" b="1" i="0" u="none" strike="noStrike" cap="none">
                <a:solidFill>
                  <a:srgbClr val="000000"/>
                </a:solidFill>
                <a:latin typeface="Calibri"/>
                <a:ea typeface="Calibri"/>
                <a:cs typeface="Calibri"/>
                <a:sym typeface="Calibri"/>
              </a:rPr>
              <a:t>Properties of Decomposition:</a:t>
            </a:r>
            <a:endParaRPr/>
          </a:p>
          <a:p>
            <a:pPr marL="342900" marR="0" lvl="0" indent="-203200" algn="l" rtl="0">
              <a:spcBef>
                <a:spcPts val="0"/>
              </a:spcBef>
              <a:spcAft>
                <a:spcPts val="0"/>
              </a:spcAft>
              <a:buClr>
                <a:schemeClr val="dk1"/>
              </a:buClr>
              <a:buSzPts val="2200"/>
              <a:buFont typeface="Arial"/>
              <a:buNone/>
            </a:pPr>
            <a:endParaRPr sz="2200" b="1" i="0" u="none" strike="noStrike" cap="none">
              <a:solidFill>
                <a:srgbClr val="000000"/>
              </a:solidFill>
              <a:latin typeface="Calibri"/>
              <a:ea typeface="Calibri"/>
              <a:cs typeface="Calibri"/>
              <a:sym typeface="Calibri"/>
            </a:endParaRPr>
          </a:p>
          <a:p>
            <a:pPr marL="457200" marR="0" lvl="0" indent="-457200" algn="l" rtl="0">
              <a:spcBef>
                <a:spcPts val="0"/>
              </a:spcBef>
              <a:spcAft>
                <a:spcPts val="0"/>
              </a:spcAft>
              <a:buClr>
                <a:srgbClr val="000000"/>
              </a:buClr>
              <a:buSzPts val="2200"/>
              <a:buFont typeface="Calibri"/>
              <a:buAutoNum type="arabicParenR"/>
            </a:pPr>
            <a:r>
              <a:rPr lang="en-US" sz="2200" b="0" i="0" u="none" strike="noStrike" cap="none">
                <a:solidFill>
                  <a:srgbClr val="000000"/>
                </a:solidFill>
                <a:latin typeface="Calibri"/>
                <a:ea typeface="Calibri"/>
                <a:cs typeface="Calibri"/>
                <a:sym typeface="Calibri"/>
              </a:rPr>
              <a:t>Dependency Preserving Decomposition   / lossy</a:t>
            </a:r>
            <a:endParaRPr/>
          </a:p>
          <a:p>
            <a:pPr marL="457200" marR="0" lvl="0" indent="-457200" algn="l" rtl="0">
              <a:spcBef>
                <a:spcPts val="0"/>
              </a:spcBef>
              <a:spcAft>
                <a:spcPts val="0"/>
              </a:spcAft>
              <a:buClr>
                <a:srgbClr val="000000"/>
              </a:buClr>
              <a:buSzPts val="2200"/>
              <a:buFont typeface="Calibri"/>
              <a:buAutoNum type="arabicParenR"/>
            </a:pPr>
            <a:r>
              <a:rPr lang="en-US" sz="2200" b="0" i="0" u="none" strike="noStrike" cap="none">
                <a:solidFill>
                  <a:srgbClr val="000000"/>
                </a:solidFill>
                <a:latin typeface="Calibri"/>
                <a:ea typeface="Calibri"/>
                <a:cs typeface="Calibri"/>
                <a:sym typeface="Calibri"/>
              </a:rPr>
              <a:t>Lossless join Decomposition </a:t>
            </a:r>
            <a:r>
              <a:rPr lang="en-US" sz="2200" b="1" i="0" u="none" strike="noStrike" cap="none">
                <a:solidFill>
                  <a:srgbClr val="000000"/>
                </a:solidFill>
                <a:latin typeface="Calibri"/>
                <a:ea typeface="Calibri"/>
                <a:cs typeface="Calibri"/>
                <a:sym typeface="Calibri"/>
              </a:rPr>
              <a:t> </a:t>
            </a:r>
            <a:endParaRPr/>
          </a:p>
          <a:p>
            <a:pPr marL="342900" marR="0" lvl="0" indent="-203200" algn="l" rtl="0">
              <a:spcBef>
                <a:spcPts val="0"/>
              </a:spcBef>
              <a:spcAft>
                <a:spcPts val="0"/>
              </a:spcAft>
              <a:buClr>
                <a:schemeClr val="dk1"/>
              </a:buClr>
              <a:buSzPts val="2200"/>
              <a:buFont typeface="Arial"/>
              <a:buNone/>
            </a:pPr>
            <a:endParaRPr sz="2200" b="0" i="0" u="none" strike="noStrike" cap="none">
              <a:solidFill>
                <a:srgbClr val="000000"/>
              </a:solidFill>
              <a:latin typeface="Calibri"/>
              <a:ea typeface="Calibri"/>
              <a:cs typeface="Calibri"/>
              <a:sym typeface="Calibri"/>
            </a:endParaRP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1341"/>
        <p:cNvGrpSpPr/>
        <p:nvPr/>
      </p:nvGrpSpPr>
      <p:grpSpPr>
        <a:xfrm>
          <a:off x="0" y="0"/>
          <a:ext cx="0" cy="0"/>
          <a:chOff x="0" y="0"/>
          <a:chExt cx="0" cy="0"/>
        </a:xfrm>
      </p:grpSpPr>
      <p:pic>
        <p:nvPicPr>
          <p:cNvPr id="1342" name="Google Shape;1342;p82" descr="C:\Users\parul\Desktop\Digital Learning Content.png"/>
          <p:cNvPicPr preferRelativeResize="0"/>
          <p:nvPr/>
        </p:nvPicPr>
        <p:blipFill rotWithShape="1">
          <a:blip r:embed="rId3">
            <a:alphaModFix/>
          </a:blip>
          <a:srcRect/>
          <a:stretch/>
        </p:blipFill>
        <p:spPr>
          <a:xfrm>
            <a:off x="0" y="0"/>
            <a:ext cx="9144000" cy="6900863"/>
          </a:xfrm>
          <a:prstGeom prst="rect">
            <a:avLst/>
          </a:prstGeom>
          <a:noFill/>
          <a:ln>
            <a:noFill/>
          </a:ln>
        </p:spPr>
      </p:pic>
      <p:sp>
        <p:nvSpPr>
          <p:cNvPr id="1343" name="Google Shape;1343;p82"/>
          <p:cNvSpPr/>
          <p:nvPr/>
        </p:nvSpPr>
        <p:spPr>
          <a:xfrm>
            <a:off x="0" y="1643063"/>
            <a:ext cx="9144000" cy="642937"/>
          </a:xfrm>
          <a:prstGeom prst="rect">
            <a:avLst/>
          </a:prstGeom>
          <a:solidFill>
            <a:srgbClr val="1F497D"/>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FFFFFF"/>
              </a:buClr>
              <a:buSzPts val="3000"/>
              <a:buFont typeface="Arial"/>
              <a:buNone/>
            </a:pPr>
            <a:r>
              <a:rPr lang="en-US" sz="3000" b="1" i="0" u="none" strike="noStrike" cap="none">
                <a:solidFill>
                  <a:srgbClr val="FFFFFF"/>
                </a:solidFill>
                <a:latin typeface="Calibri"/>
                <a:ea typeface="Calibri"/>
                <a:cs typeface="Calibri"/>
                <a:sym typeface="Calibri"/>
              </a:rPr>
              <a:t>Decomposition:</a:t>
            </a:r>
            <a:endParaRPr/>
          </a:p>
        </p:txBody>
      </p:sp>
      <p:sp>
        <p:nvSpPr>
          <p:cNvPr id="1344" name="Google Shape;1344;p82"/>
          <p:cNvSpPr/>
          <p:nvPr/>
        </p:nvSpPr>
        <p:spPr>
          <a:xfrm>
            <a:off x="190500" y="1687513"/>
            <a:ext cx="8763000" cy="55403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3000"/>
              <a:buFont typeface="Arial"/>
              <a:buNone/>
            </a:pPr>
            <a:endParaRPr sz="3000" b="1" i="0" u="none" strike="noStrike" cap="none">
              <a:solidFill>
                <a:srgbClr val="FFFFFF"/>
              </a:solidFill>
              <a:latin typeface="Calibri"/>
              <a:ea typeface="Calibri"/>
              <a:cs typeface="Calibri"/>
              <a:sym typeface="Calibri"/>
            </a:endParaRPr>
          </a:p>
        </p:txBody>
      </p:sp>
      <p:sp>
        <p:nvSpPr>
          <p:cNvPr id="1345" name="Google Shape;1345;p82"/>
          <p:cNvSpPr/>
          <p:nvPr/>
        </p:nvSpPr>
        <p:spPr>
          <a:xfrm flipH="1">
            <a:off x="6564313" y="6072188"/>
            <a:ext cx="46037" cy="214312"/>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Arial"/>
              <a:buNone/>
            </a:pPr>
            <a:endParaRPr sz="1800" b="0" i="0" u="none" strike="noStrike" cap="none">
              <a:solidFill>
                <a:srgbClr val="000000"/>
              </a:solidFill>
              <a:latin typeface="Arial"/>
              <a:ea typeface="Arial"/>
              <a:cs typeface="Arial"/>
              <a:sym typeface="Arial"/>
            </a:endParaRPr>
          </a:p>
        </p:txBody>
      </p:sp>
      <p:pic>
        <p:nvPicPr>
          <p:cNvPr id="1346" name="Google Shape;1346;p82" descr="C:\Users\parul\Desktop\Untitled-1.png"/>
          <p:cNvPicPr preferRelativeResize="0"/>
          <p:nvPr/>
        </p:nvPicPr>
        <p:blipFill rotWithShape="1">
          <a:blip r:embed="rId4">
            <a:alphaModFix/>
          </a:blip>
          <a:srcRect/>
          <a:stretch/>
        </p:blipFill>
        <p:spPr>
          <a:xfrm>
            <a:off x="1857375" y="3071813"/>
            <a:ext cx="5430838" cy="2803525"/>
          </a:xfrm>
          <a:prstGeom prst="rect">
            <a:avLst/>
          </a:prstGeom>
          <a:noFill/>
          <a:ln>
            <a:noFill/>
          </a:ln>
        </p:spPr>
      </p:pic>
      <p:sp>
        <p:nvSpPr>
          <p:cNvPr id="1347" name="Google Shape;1347;p82"/>
          <p:cNvSpPr txBox="1"/>
          <p:nvPr/>
        </p:nvSpPr>
        <p:spPr>
          <a:xfrm>
            <a:off x="190500" y="2492375"/>
            <a:ext cx="8763000" cy="3170238"/>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2200" b="1" i="0" u="none" strike="noStrike" cap="none">
                <a:solidFill>
                  <a:srgbClr val="000000"/>
                </a:solidFill>
                <a:latin typeface="Calibri"/>
                <a:ea typeface="Calibri"/>
                <a:cs typeface="Calibri"/>
                <a:sym typeface="Calibri"/>
              </a:rPr>
              <a:t>Dependency Preserving Decomposition: </a:t>
            </a:r>
            <a:endParaRPr/>
          </a:p>
          <a:p>
            <a:pPr marL="342900" marR="0" lvl="0" indent="-203200" algn="just" rtl="0">
              <a:spcBef>
                <a:spcPts val="0"/>
              </a:spcBef>
              <a:spcAft>
                <a:spcPts val="0"/>
              </a:spcAft>
              <a:buClr>
                <a:schemeClr val="dk1"/>
              </a:buClr>
              <a:buSzPts val="2200"/>
              <a:buFont typeface="Arial"/>
              <a:buNone/>
            </a:pPr>
            <a:endParaRPr sz="2200" b="1" i="0" u="none" strike="noStrike" cap="none">
              <a:solidFill>
                <a:srgbClr val="000000"/>
              </a:solidFill>
              <a:latin typeface="Calibri"/>
              <a:ea typeface="Calibri"/>
              <a:cs typeface="Calibri"/>
              <a:sym typeface="Calibri"/>
            </a:endParaRPr>
          </a:p>
          <a:p>
            <a:pPr marL="342900" marR="0" lvl="0" indent="-342900" algn="just" rtl="0">
              <a:spcBef>
                <a:spcPts val="0"/>
              </a:spcBef>
              <a:spcAft>
                <a:spcPts val="0"/>
              </a:spcAft>
              <a:buClr>
                <a:srgbClr val="000000"/>
              </a:buClr>
              <a:buSzPts val="2200"/>
              <a:buFont typeface="Arial"/>
              <a:buChar char="•"/>
            </a:pPr>
            <a:r>
              <a:rPr lang="en-US" sz="2200" b="0" i="0" u="none" strike="noStrike" cap="none">
                <a:solidFill>
                  <a:srgbClr val="000000"/>
                </a:solidFill>
                <a:latin typeface="Calibri"/>
                <a:ea typeface="Calibri"/>
                <a:cs typeface="Calibri"/>
                <a:sym typeface="Calibri"/>
              </a:rPr>
              <a:t>Let R be the Relational schema with FD set F Decomposed into R</a:t>
            </a:r>
            <a:r>
              <a:rPr lang="en-US" sz="2200" b="0" i="0" u="none" strike="noStrike" cap="none" baseline="-25000">
                <a:solidFill>
                  <a:srgbClr val="000000"/>
                </a:solidFill>
                <a:latin typeface="Calibri"/>
                <a:ea typeface="Calibri"/>
                <a:cs typeface="Calibri"/>
                <a:sym typeface="Calibri"/>
              </a:rPr>
              <a:t>1</a:t>
            </a:r>
            <a:r>
              <a:rPr lang="en-US" sz="2200" b="0" i="0" u="none" strike="noStrike" cap="none">
                <a:solidFill>
                  <a:srgbClr val="000000"/>
                </a:solidFill>
                <a:latin typeface="Calibri"/>
                <a:ea typeface="Calibri"/>
                <a:cs typeface="Calibri"/>
                <a:sym typeface="Calibri"/>
              </a:rPr>
              <a:t>, R</a:t>
            </a:r>
            <a:r>
              <a:rPr lang="en-US" sz="2200" b="0" i="0" u="none" strike="noStrike" cap="none" baseline="-25000">
                <a:solidFill>
                  <a:srgbClr val="000000"/>
                </a:solidFill>
                <a:latin typeface="Calibri"/>
                <a:ea typeface="Calibri"/>
                <a:cs typeface="Calibri"/>
                <a:sym typeface="Calibri"/>
              </a:rPr>
              <a:t>2</a:t>
            </a:r>
            <a:r>
              <a:rPr lang="en-US" sz="2200" b="0" i="0" u="none" strike="noStrike" cap="none">
                <a:solidFill>
                  <a:srgbClr val="000000"/>
                </a:solidFill>
                <a:latin typeface="Calibri"/>
                <a:ea typeface="Calibri"/>
                <a:cs typeface="Calibri"/>
                <a:sym typeface="Calibri"/>
              </a:rPr>
              <a:t>, R</a:t>
            </a:r>
            <a:r>
              <a:rPr lang="en-US" sz="2200" b="0" i="0" u="none" strike="noStrike" cap="none" baseline="-25000">
                <a:solidFill>
                  <a:srgbClr val="000000"/>
                </a:solidFill>
                <a:latin typeface="Calibri"/>
                <a:ea typeface="Calibri"/>
                <a:cs typeface="Calibri"/>
                <a:sym typeface="Calibri"/>
              </a:rPr>
              <a:t>3</a:t>
            </a:r>
            <a:r>
              <a:rPr lang="en-US" sz="2200" b="0" i="0" u="none" strike="noStrike" cap="none">
                <a:solidFill>
                  <a:srgbClr val="000000"/>
                </a:solidFill>
                <a:latin typeface="Calibri"/>
                <a:ea typeface="Calibri"/>
                <a:cs typeface="Calibri"/>
                <a:sym typeface="Calibri"/>
              </a:rPr>
              <a:t>…… R</a:t>
            </a:r>
            <a:r>
              <a:rPr lang="en-US" sz="2200" b="0" i="0" u="none" strike="noStrike" cap="none" baseline="-25000">
                <a:solidFill>
                  <a:srgbClr val="000000"/>
                </a:solidFill>
                <a:latin typeface="Calibri"/>
                <a:ea typeface="Calibri"/>
                <a:cs typeface="Calibri"/>
                <a:sym typeface="Calibri"/>
              </a:rPr>
              <a:t>n</a:t>
            </a:r>
            <a:r>
              <a:rPr lang="en-US" sz="2200" b="0" i="0" u="none" strike="noStrike" cap="none">
                <a:solidFill>
                  <a:srgbClr val="000000"/>
                </a:solidFill>
                <a:latin typeface="Calibri"/>
                <a:ea typeface="Calibri"/>
                <a:cs typeface="Calibri"/>
                <a:sym typeface="Calibri"/>
              </a:rPr>
              <a:t> sub relations with FD set F</a:t>
            </a:r>
            <a:r>
              <a:rPr lang="en-US" sz="2200" b="0" i="0" u="none" strike="noStrike" cap="none" baseline="-25000">
                <a:solidFill>
                  <a:srgbClr val="000000"/>
                </a:solidFill>
                <a:latin typeface="Calibri"/>
                <a:ea typeface="Calibri"/>
                <a:cs typeface="Calibri"/>
                <a:sym typeface="Calibri"/>
              </a:rPr>
              <a:t>1</a:t>
            </a:r>
            <a:r>
              <a:rPr lang="en-US" sz="2200" b="0" i="0" u="none" strike="noStrike" cap="none">
                <a:solidFill>
                  <a:srgbClr val="000000"/>
                </a:solidFill>
                <a:latin typeface="Calibri"/>
                <a:ea typeface="Calibri"/>
                <a:cs typeface="Calibri"/>
                <a:sym typeface="Calibri"/>
              </a:rPr>
              <a:t>, F</a:t>
            </a:r>
            <a:r>
              <a:rPr lang="en-US" sz="2200" b="0" i="0" u="none" strike="noStrike" cap="none" baseline="-25000">
                <a:solidFill>
                  <a:srgbClr val="000000"/>
                </a:solidFill>
                <a:latin typeface="Calibri"/>
                <a:ea typeface="Calibri"/>
                <a:cs typeface="Calibri"/>
                <a:sym typeface="Calibri"/>
              </a:rPr>
              <a:t>2</a:t>
            </a:r>
            <a:r>
              <a:rPr lang="en-US" sz="2200" b="0" i="0" u="none" strike="noStrike" cap="none">
                <a:solidFill>
                  <a:srgbClr val="000000"/>
                </a:solidFill>
                <a:latin typeface="Calibri"/>
                <a:ea typeface="Calibri"/>
                <a:cs typeface="Calibri"/>
                <a:sym typeface="Calibri"/>
              </a:rPr>
              <a:t>, F</a:t>
            </a:r>
            <a:r>
              <a:rPr lang="en-US" sz="2200" b="0" i="0" u="none" strike="noStrike" cap="none" baseline="-25000">
                <a:solidFill>
                  <a:srgbClr val="000000"/>
                </a:solidFill>
                <a:latin typeface="Calibri"/>
                <a:ea typeface="Calibri"/>
                <a:cs typeface="Calibri"/>
                <a:sym typeface="Calibri"/>
              </a:rPr>
              <a:t>3</a:t>
            </a:r>
            <a:r>
              <a:rPr lang="en-US" sz="2200" b="0" i="0" u="none" strike="noStrike" cap="none">
                <a:solidFill>
                  <a:srgbClr val="000000"/>
                </a:solidFill>
                <a:latin typeface="Calibri"/>
                <a:ea typeface="Calibri"/>
                <a:cs typeface="Calibri"/>
                <a:sym typeface="Calibri"/>
              </a:rPr>
              <a:t>,…….. F</a:t>
            </a:r>
            <a:r>
              <a:rPr lang="en-US" sz="2200" b="0" i="0" u="none" strike="noStrike" cap="none" baseline="-25000">
                <a:solidFill>
                  <a:srgbClr val="000000"/>
                </a:solidFill>
                <a:latin typeface="Calibri"/>
                <a:ea typeface="Calibri"/>
                <a:cs typeface="Calibri"/>
                <a:sym typeface="Calibri"/>
              </a:rPr>
              <a:t>n</a:t>
            </a:r>
            <a:r>
              <a:rPr lang="en-US" sz="2200" b="0" i="0" u="none" strike="noStrike" cap="none">
                <a:solidFill>
                  <a:srgbClr val="000000"/>
                </a:solidFill>
                <a:latin typeface="Calibri"/>
                <a:ea typeface="Calibri"/>
                <a:cs typeface="Calibri"/>
                <a:sym typeface="Calibri"/>
              </a:rPr>
              <a:t> respectively. </a:t>
            </a:r>
            <a:r>
              <a:rPr lang="en-US" sz="2200" b="1" i="0" u="none" strike="noStrike" cap="none">
                <a:solidFill>
                  <a:srgbClr val="000000"/>
                </a:solidFill>
                <a:latin typeface="Calibri"/>
                <a:ea typeface="Calibri"/>
                <a:cs typeface="Calibri"/>
                <a:sym typeface="Calibri"/>
              </a:rPr>
              <a:t> </a:t>
            </a:r>
            <a:endParaRPr/>
          </a:p>
          <a:p>
            <a:pPr marL="342900" marR="0" lvl="0" indent="-203200" algn="just" rtl="0">
              <a:spcBef>
                <a:spcPts val="0"/>
              </a:spcBef>
              <a:spcAft>
                <a:spcPts val="0"/>
              </a:spcAft>
              <a:buClr>
                <a:schemeClr val="dk1"/>
              </a:buClr>
              <a:buSzPts val="2200"/>
              <a:buFont typeface="Arial"/>
              <a:buNone/>
            </a:pPr>
            <a:endParaRPr sz="2200" b="1" i="0" u="none" strike="noStrike" cap="none">
              <a:solidFill>
                <a:srgbClr val="000000"/>
              </a:solidFill>
              <a:latin typeface="Calibri"/>
              <a:ea typeface="Calibri"/>
              <a:cs typeface="Calibri"/>
              <a:sym typeface="Calibri"/>
            </a:endParaRPr>
          </a:p>
          <a:p>
            <a:pPr marL="0" marR="0" lvl="0" indent="0" algn="just" rtl="0">
              <a:spcBef>
                <a:spcPts val="0"/>
              </a:spcBef>
              <a:spcAft>
                <a:spcPts val="0"/>
              </a:spcAft>
              <a:buNone/>
            </a:pPr>
            <a:r>
              <a:rPr lang="en-US" sz="2400" b="1" i="0" u="none" strike="noStrike" cap="none">
                <a:solidFill>
                  <a:srgbClr val="000000"/>
                </a:solidFill>
                <a:latin typeface="Calibri"/>
                <a:ea typeface="Calibri"/>
                <a:cs typeface="Calibri"/>
                <a:sym typeface="Calibri"/>
              </a:rPr>
              <a:t>R</a:t>
            </a:r>
            <a:r>
              <a:rPr lang="en-US" sz="2200" b="1" i="0" u="none" strike="noStrike" cap="none">
                <a:solidFill>
                  <a:srgbClr val="000000"/>
                </a:solidFill>
                <a:latin typeface="Calibri"/>
                <a:ea typeface="Calibri"/>
                <a:cs typeface="Calibri"/>
                <a:sym typeface="Calibri"/>
              </a:rPr>
              <a:t>                   F</a:t>
            </a:r>
            <a:endParaRPr/>
          </a:p>
          <a:p>
            <a:pPr marL="342900" marR="0" lvl="0" indent="-203200" algn="just" rtl="0">
              <a:spcBef>
                <a:spcPts val="0"/>
              </a:spcBef>
              <a:spcAft>
                <a:spcPts val="0"/>
              </a:spcAft>
              <a:buClr>
                <a:schemeClr val="dk1"/>
              </a:buClr>
              <a:buSzPts val="2200"/>
              <a:buFont typeface="Arial"/>
              <a:buNone/>
            </a:pPr>
            <a:endParaRPr sz="2200" b="1" i="0" u="none" strike="noStrike" cap="none">
              <a:solidFill>
                <a:srgbClr val="000000"/>
              </a:solidFill>
              <a:latin typeface="Calibri"/>
              <a:ea typeface="Calibri"/>
              <a:cs typeface="Calibri"/>
              <a:sym typeface="Calibri"/>
            </a:endParaRPr>
          </a:p>
          <a:p>
            <a:pPr marL="342900" marR="0" lvl="0" indent="-203200" algn="just" rtl="0">
              <a:spcBef>
                <a:spcPts val="0"/>
              </a:spcBef>
              <a:spcAft>
                <a:spcPts val="0"/>
              </a:spcAft>
              <a:buClr>
                <a:schemeClr val="dk1"/>
              </a:buClr>
              <a:buSzPts val="2200"/>
              <a:buFont typeface="Arial"/>
              <a:buNone/>
            </a:pPr>
            <a:endParaRPr sz="2200" b="1" i="0" u="none" strike="noStrike" cap="none">
              <a:solidFill>
                <a:srgbClr val="000000"/>
              </a:solidFill>
              <a:latin typeface="Calibri"/>
              <a:ea typeface="Calibri"/>
              <a:cs typeface="Calibri"/>
              <a:sym typeface="Calibri"/>
            </a:endParaRPr>
          </a:p>
          <a:p>
            <a:pPr marL="342900" marR="0" lvl="0" indent="-203200" algn="just" rtl="0">
              <a:spcBef>
                <a:spcPts val="0"/>
              </a:spcBef>
              <a:spcAft>
                <a:spcPts val="0"/>
              </a:spcAft>
              <a:buClr>
                <a:schemeClr val="dk1"/>
              </a:buClr>
              <a:buSzPts val="2200"/>
              <a:buFont typeface="Arial"/>
              <a:buNone/>
            </a:pPr>
            <a:endParaRPr sz="2200" b="0" i="0" u="none" strike="noStrike" cap="none">
              <a:solidFill>
                <a:srgbClr val="000000"/>
              </a:solidFill>
              <a:latin typeface="Calibri"/>
              <a:ea typeface="Calibri"/>
              <a:cs typeface="Calibri"/>
              <a:sym typeface="Calibri"/>
            </a:endParaRPr>
          </a:p>
        </p:txBody>
      </p:sp>
      <p:sp>
        <p:nvSpPr>
          <p:cNvPr id="1348" name="Google Shape;1348;p82"/>
          <p:cNvSpPr/>
          <p:nvPr/>
        </p:nvSpPr>
        <p:spPr>
          <a:xfrm>
            <a:off x="4140200" y="4233863"/>
            <a:ext cx="977900" cy="358775"/>
          </a:xfrm>
          <a:prstGeom prst="rightArrow">
            <a:avLst>
              <a:gd name="adj1" fmla="val 50000"/>
              <a:gd name="adj2" fmla="val 50000"/>
            </a:avLst>
          </a:prstGeom>
          <a:solidFill>
            <a:schemeClr val="lt1"/>
          </a:solidFill>
          <a:ln w="2540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Arial"/>
              <a:ea typeface="Arial"/>
              <a:cs typeface="Arial"/>
              <a:sym typeface="Arial"/>
            </a:endParaRPr>
          </a:p>
        </p:txBody>
      </p:sp>
      <p:cxnSp>
        <p:nvCxnSpPr>
          <p:cNvPr id="1349" name="Google Shape;1349;p82"/>
          <p:cNvCxnSpPr/>
          <p:nvPr/>
        </p:nvCxnSpPr>
        <p:spPr>
          <a:xfrm flipH="1">
            <a:off x="3132138" y="4592638"/>
            <a:ext cx="647700" cy="781050"/>
          </a:xfrm>
          <a:prstGeom prst="straightConnector1">
            <a:avLst/>
          </a:prstGeom>
          <a:noFill/>
          <a:ln w="9525" cap="flat" cmpd="sng">
            <a:solidFill>
              <a:srgbClr val="4A7DBA"/>
            </a:solidFill>
            <a:prstDash val="solid"/>
            <a:round/>
            <a:headEnd type="none" w="sm" len="sm"/>
            <a:tailEnd type="triangle" w="med" len="med"/>
          </a:ln>
        </p:spPr>
      </p:cxnSp>
      <p:cxnSp>
        <p:nvCxnSpPr>
          <p:cNvPr id="1350" name="Google Shape;1350;p82"/>
          <p:cNvCxnSpPr/>
          <p:nvPr/>
        </p:nvCxnSpPr>
        <p:spPr>
          <a:xfrm>
            <a:off x="3779838" y="4592638"/>
            <a:ext cx="71437" cy="822325"/>
          </a:xfrm>
          <a:prstGeom prst="straightConnector1">
            <a:avLst/>
          </a:prstGeom>
          <a:noFill/>
          <a:ln w="9525" cap="flat" cmpd="sng">
            <a:solidFill>
              <a:srgbClr val="4A7DBA"/>
            </a:solidFill>
            <a:prstDash val="solid"/>
            <a:round/>
            <a:headEnd type="none" w="sm" len="sm"/>
            <a:tailEnd type="triangle" w="med" len="med"/>
          </a:ln>
        </p:spPr>
      </p:cxnSp>
      <p:cxnSp>
        <p:nvCxnSpPr>
          <p:cNvPr id="1351" name="Google Shape;1351;p82"/>
          <p:cNvCxnSpPr/>
          <p:nvPr/>
        </p:nvCxnSpPr>
        <p:spPr>
          <a:xfrm>
            <a:off x="3779838" y="4592638"/>
            <a:ext cx="849312" cy="781050"/>
          </a:xfrm>
          <a:prstGeom prst="straightConnector1">
            <a:avLst/>
          </a:prstGeom>
          <a:noFill/>
          <a:ln w="9525" cap="flat" cmpd="sng">
            <a:solidFill>
              <a:srgbClr val="4A7DBA"/>
            </a:solidFill>
            <a:prstDash val="solid"/>
            <a:round/>
            <a:headEnd type="none" w="sm" len="sm"/>
            <a:tailEnd type="triangle" w="med" len="med"/>
          </a:ln>
        </p:spPr>
      </p:cxnSp>
      <p:sp>
        <p:nvSpPr>
          <p:cNvPr id="1352" name="Google Shape;1352;p82"/>
          <p:cNvSpPr txBox="1"/>
          <p:nvPr/>
        </p:nvSpPr>
        <p:spPr>
          <a:xfrm>
            <a:off x="2867025" y="5437188"/>
            <a:ext cx="674688" cy="647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1800"/>
              <a:buFont typeface="Arial"/>
              <a:buNone/>
            </a:pPr>
            <a:r>
              <a:rPr lang="en-US" sz="1800" b="0" i="0" u="none" strike="noStrike" cap="none">
                <a:solidFill>
                  <a:schemeClr val="dk1"/>
                </a:solidFill>
                <a:latin typeface="Arial"/>
                <a:ea typeface="Arial"/>
                <a:cs typeface="Arial"/>
                <a:sym typeface="Arial"/>
              </a:rPr>
              <a:t>R</a:t>
            </a:r>
            <a:r>
              <a:rPr lang="en-US" sz="1800" b="0" i="0" u="none" strike="noStrike" cap="none" baseline="-25000">
                <a:solidFill>
                  <a:schemeClr val="dk1"/>
                </a:solidFill>
                <a:latin typeface="Arial"/>
                <a:ea typeface="Arial"/>
                <a:cs typeface="Arial"/>
                <a:sym typeface="Arial"/>
              </a:rPr>
              <a:t>1 </a:t>
            </a:r>
            <a:endParaRPr/>
          </a:p>
          <a:p>
            <a:pPr marL="0" marR="0" lvl="0" indent="0" algn="l" rtl="0">
              <a:spcBef>
                <a:spcPts val="0"/>
              </a:spcBef>
              <a:spcAft>
                <a:spcPts val="0"/>
              </a:spcAft>
              <a:buClr>
                <a:schemeClr val="dk1"/>
              </a:buClr>
              <a:buSzPts val="1800"/>
              <a:buFont typeface="Arial"/>
              <a:buNone/>
            </a:pPr>
            <a:r>
              <a:rPr lang="en-US" sz="1800" b="0" i="0" u="none" strike="noStrike" cap="none">
                <a:solidFill>
                  <a:schemeClr val="dk1"/>
                </a:solidFill>
                <a:latin typeface="Arial"/>
                <a:ea typeface="Arial"/>
                <a:cs typeface="Arial"/>
                <a:sym typeface="Arial"/>
              </a:rPr>
              <a:t>(F</a:t>
            </a:r>
            <a:r>
              <a:rPr lang="en-US" sz="1800" b="0" i="0" u="none" strike="noStrike" cap="none" baseline="-25000">
                <a:solidFill>
                  <a:schemeClr val="dk1"/>
                </a:solidFill>
                <a:latin typeface="Arial"/>
                <a:ea typeface="Arial"/>
                <a:cs typeface="Arial"/>
                <a:sym typeface="Arial"/>
              </a:rPr>
              <a:t>1</a:t>
            </a:r>
            <a:r>
              <a:rPr lang="en-US" sz="1800" b="0" i="0" u="none" strike="noStrike" cap="none">
                <a:solidFill>
                  <a:schemeClr val="dk1"/>
                </a:solidFill>
                <a:latin typeface="Arial"/>
                <a:ea typeface="Arial"/>
                <a:cs typeface="Arial"/>
                <a:sym typeface="Arial"/>
              </a:rPr>
              <a:t>)</a:t>
            </a:r>
            <a:endParaRPr sz="1800" b="0" i="0" u="none" strike="noStrike" cap="none" baseline="-25000">
              <a:solidFill>
                <a:schemeClr val="dk1"/>
              </a:solidFill>
              <a:latin typeface="Arial"/>
              <a:ea typeface="Arial"/>
              <a:cs typeface="Arial"/>
              <a:sym typeface="Arial"/>
            </a:endParaRPr>
          </a:p>
        </p:txBody>
      </p:sp>
      <p:sp>
        <p:nvSpPr>
          <p:cNvPr id="1353" name="Google Shape;1353;p82"/>
          <p:cNvSpPr txBox="1"/>
          <p:nvPr/>
        </p:nvSpPr>
        <p:spPr>
          <a:xfrm>
            <a:off x="3692525" y="5465763"/>
            <a:ext cx="674688" cy="64611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1800"/>
              <a:buFont typeface="Arial"/>
              <a:buNone/>
            </a:pPr>
            <a:r>
              <a:rPr lang="en-US" sz="1800" b="0" i="0" u="none" strike="noStrike" cap="none">
                <a:solidFill>
                  <a:schemeClr val="dk1"/>
                </a:solidFill>
                <a:latin typeface="Arial"/>
                <a:ea typeface="Arial"/>
                <a:cs typeface="Arial"/>
                <a:sym typeface="Arial"/>
              </a:rPr>
              <a:t>R</a:t>
            </a:r>
            <a:r>
              <a:rPr lang="en-US" sz="1800" b="0" i="0" u="none" strike="noStrike" cap="none" baseline="-25000">
                <a:solidFill>
                  <a:schemeClr val="dk1"/>
                </a:solidFill>
                <a:latin typeface="Arial"/>
                <a:ea typeface="Arial"/>
                <a:cs typeface="Arial"/>
                <a:sym typeface="Arial"/>
              </a:rPr>
              <a:t>2</a:t>
            </a:r>
            <a:endParaRPr/>
          </a:p>
          <a:p>
            <a:pPr marL="0" marR="0" lvl="0" indent="0" algn="l" rtl="0">
              <a:spcBef>
                <a:spcPts val="0"/>
              </a:spcBef>
              <a:spcAft>
                <a:spcPts val="0"/>
              </a:spcAft>
              <a:buClr>
                <a:schemeClr val="dk1"/>
              </a:buClr>
              <a:buSzPts val="1800"/>
              <a:buFont typeface="Arial"/>
              <a:buNone/>
            </a:pPr>
            <a:r>
              <a:rPr lang="en-US" sz="1800" b="0" i="0" u="none" strike="noStrike" cap="none">
                <a:solidFill>
                  <a:schemeClr val="dk1"/>
                </a:solidFill>
                <a:latin typeface="Arial"/>
                <a:ea typeface="Arial"/>
                <a:cs typeface="Arial"/>
                <a:sym typeface="Arial"/>
              </a:rPr>
              <a:t>(F</a:t>
            </a:r>
            <a:r>
              <a:rPr lang="en-US" sz="1800" b="0" i="0" u="none" strike="noStrike" cap="none" baseline="-25000">
                <a:solidFill>
                  <a:schemeClr val="dk1"/>
                </a:solidFill>
                <a:latin typeface="Arial"/>
                <a:ea typeface="Arial"/>
                <a:cs typeface="Arial"/>
                <a:sym typeface="Arial"/>
              </a:rPr>
              <a:t>2</a:t>
            </a:r>
            <a:r>
              <a:rPr lang="en-US" sz="1800" b="0" i="0" u="none" strike="noStrike" cap="none">
                <a:solidFill>
                  <a:schemeClr val="dk1"/>
                </a:solidFill>
                <a:latin typeface="Arial"/>
                <a:ea typeface="Arial"/>
                <a:cs typeface="Arial"/>
                <a:sym typeface="Arial"/>
              </a:rPr>
              <a:t>)</a:t>
            </a:r>
            <a:endParaRPr sz="1800" b="0" i="0" u="none" strike="noStrike" cap="none" baseline="-25000">
              <a:solidFill>
                <a:schemeClr val="dk1"/>
              </a:solidFill>
              <a:latin typeface="Arial"/>
              <a:ea typeface="Arial"/>
              <a:cs typeface="Arial"/>
              <a:sym typeface="Arial"/>
            </a:endParaRPr>
          </a:p>
        </p:txBody>
      </p:sp>
      <p:sp>
        <p:nvSpPr>
          <p:cNvPr id="1354" name="Google Shape;1354;p82"/>
          <p:cNvSpPr txBox="1"/>
          <p:nvPr/>
        </p:nvSpPr>
        <p:spPr>
          <a:xfrm>
            <a:off x="4427538" y="5437188"/>
            <a:ext cx="849312" cy="647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1800"/>
              <a:buFont typeface="Arial"/>
              <a:buNone/>
            </a:pPr>
            <a:r>
              <a:rPr lang="en-US" sz="1800" b="0" i="0" u="none" strike="noStrike" cap="none">
                <a:solidFill>
                  <a:schemeClr val="dk1"/>
                </a:solidFill>
                <a:latin typeface="Arial"/>
                <a:ea typeface="Arial"/>
                <a:cs typeface="Arial"/>
                <a:sym typeface="Arial"/>
              </a:rPr>
              <a:t>R</a:t>
            </a:r>
            <a:r>
              <a:rPr lang="en-US" sz="1800" b="0" i="0" u="none" strike="noStrike" cap="none" baseline="-25000">
                <a:solidFill>
                  <a:schemeClr val="dk1"/>
                </a:solidFill>
                <a:latin typeface="Arial"/>
                <a:ea typeface="Arial"/>
                <a:cs typeface="Arial"/>
                <a:sym typeface="Arial"/>
              </a:rPr>
              <a:t>3</a:t>
            </a:r>
            <a:endParaRPr/>
          </a:p>
          <a:p>
            <a:pPr marL="0" marR="0" lvl="0" indent="0" algn="l" rtl="0">
              <a:spcBef>
                <a:spcPts val="0"/>
              </a:spcBef>
              <a:spcAft>
                <a:spcPts val="0"/>
              </a:spcAft>
              <a:buClr>
                <a:schemeClr val="dk1"/>
              </a:buClr>
              <a:buSzPts val="1800"/>
              <a:buFont typeface="Arial"/>
              <a:buNone/>
            </a:pPr>
            <a:r>
              <a:rPr lang="en-US" sz="1800" b="0" i="0" u="none" strike="noStrike" cap="none">
                <a:solidFill>
                  <a:schemeClr val="dk1"/>
                </a:solidFill>
                <a:latin typeface="Arial"/>
                <a:ea typeface="Arial"/>
                <a:cs typeface="Arial"/>
                <a:sym typeface="Arial"/>
              </a:rPr>
              <a:t>(F</a:t>
            </a:r>
            <a:r>
              <a:rPr lang="en-US" sz="1800" b="0" i="0" u="none" strike="noStrike" cap="none" baseline="-25000">
                <a:solidFill>
                  <a:schemeClr val="dk1"/>
                </a:solidFill>
                <a:latin typeface="Arial"/>
                <a:ea typeface="Arial"/>
                <a:cs typeface="Arial"/>
                <a:sym typeface="Arial"/>
              </a:rPr>
              <a:t>3</a:t>
            </a:r>
            <a:r>
              <a:rPr lang="en-US" sz="1800" b="0" i="0" u="none" strike="noStrike" cap="none">
                <a:solidFill>
                  <a:schemeClr val="dk1"/>
                </a:solidFill>
                <a:latin typeface="Arial"/>
                <a:ea typeface="Arial"/>
                <a:cs typeface="Arial"/>
                <a:sym typeface="Arial"/>
              </a:rPr>
              <a:t>)</a:t>
            </a:r>
            <a:endParaRPr sz="1800" b="0" i="0" u="none" strike="noStrike" cap="none" baseline="-25000">
              <a:solidFill>
                <a:schemeClr val="dk1"/>
              </a:solidFill>
              <a:latin typeface="Arial"/>
              <a:ea typeface="Arial"/>
              <a:cs typeface="Arial"/>
              <a:sym typeface="Arial"/>
            </a:endParaRP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1358"/>
        <p:cNvGrpSpPr/>
        <p:nvPr/>
      </p:nvGrpSpPr>
      <p:grpSpPr>
        <a:xfrm>
          <a:off x="0" y="0"/>
          <a:ext cx="0" cy="0"/>
          <a:chOff x="0" y="0"/>
          <a:chExt cx="0" cy="0"/>
        </a:xfrm>
      </p:grpSpPr>
      <p:pic>
        <p:nvPicPr>
          <p:cNvPr id="1359" name="Google Shape;1359;p83" descr="C:\Users\parul\Desktop\Digital Learning Content.png"/>
          <p:cNvPicPr preferRelativeResize="0"/>
          <p:nvPr/>
        </p:nvPicPr>
        <p:blipFill rotWithShape="1">
          <a:blip r:embed="rId3">
            <a:alphaModFix/>
          </a:blip>
          <a:srcRect/>
          <a:stretch/>
        </p:blipFill>
        <p:spPr>
          <a:xfrm>
            <a:off x="0" y="0"/>
            <a:ext cx="9144000" cy="6900863"/>
          </a:xfrm>
          <a:prstGeom prst="rect">
            <a:avLst/>
          </a:prstGeom>
          <a:noFill/>
          <a:ln>
            <a:noFill/>
          </a:ln>
        </p:spPr>
      </p:pic>
      <p:sp>
        <p:nvSpPr>
          <p:cNvPr id="1360" name="Google Shape;1360;p83"/>
          <p:cNvSpPr/>
          <p:nvPr/>
        </p:nvSpPr>
        <p:spPr>
          <a:xfrm>
            <a:off x="0" y="1643063"/>
            <a:ext cx="9144000" cy="642937"/>
          </a:xfrm>
          <a:prstGeom prst="rect">
            <a:avLst/>
          </a:prstGeom>
          <a:solidFill>
            <a:srgbClr val="1F497D"/>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FFFFFF"/>
              </a:buClr>
              <a:buSzPts val="3000"/>
              <a:buFont typeface="Arial"/>
              <a:buNone/>
            </a:pPr>
            <a:r>
              <a:rPr lang="en-US" sz="3000" b="1" i="0" u="none" strike="noStrike" cap="none">
                <a:solidFill>
                  <a:srgbClr val="FFFFFF"/>
                </a:solidFill>
                <a:latin typeface="Calibri"/>
                <a:ea typeface="Calibri"/>
                <a:cs typeface="Calibri"/>
                <a:sym typeface="Calibri"/>
              </a:rPr>
              <a:t>Decomposition:</a:t>
            </a:r>
            <a:endParaRPr/>
          </a:p>
        </p:txBody>
      </p:sp>
      <p:sp>
        <p:nvSpPr>
          <p:cNvPr id="1361" name="Google Shape;1361;p83"/>
          <p:cNvSpPr/>
          <p:nvPr/>
        </p:nvSpPr>
        <p:spPr>
          <a:xfrm>
            <a:off x="190500" y="1687513"/>
            <a:ext cx="8763000" cy="55403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3000"/>
              <a:buFont typeface="Arial"/>
              <a:buNone/>
            </a:pPr>
            <a:endParaRPr sz="3000" b="1" i="0" u="none" strike="noStrike" cap="none">
              <a:solidFill>
                <a:srgbClr val="FFFFFF"/>
              </a:solidFill>
              <a:latin typeface="Calibri"/>
              <a:ea typeface="Calibri"/>
              <a:cs typeface="Calibri"/>
              <a:sym typeface="Calibri"/>
            </a:endParaRPr>
          </a:p>
        </p:txBody>
      </p:sp>
      <p:sp>
        <p:nvSpPr>
          <p:cNvPr id="1362" name="Google Shape;1362;p83"/>
          <p:cNvSpPr/>
          <p:nvPr/>
        </p:nvSpPr>
        <p:spPr>
          <a:xfrm flipH="1">
            <a:off x="6564313" y="6072188"/>
            <a:ext cx="46037" cy="214312"/>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Arial"/>
              <a:buNone/>
            </a:pPr>
            <a:endParaRPr sz="1800" b="0" i="0" u="none" strike="noStrike" cap="none">
              <a:solidFill>
                <a:srgbClr val="000000"/>
              </a:solidFill>
              <a:latin typeface="Arial"/>
              <a:ea typeface="Arial"/>
              <a:cs typeface="Arial"/>
              <a:sym typeface="Arial"/>
            </a:endParaRPr>
          </a:p>
        </p:txBody>
      </p:sp>
      <p:pic>
        <p:nvPicPr>
          <p:cNvPr id="1363" name="Google Shape;1363;p83" descr="C:\Users\parul\Desktop\Untitled-1.png"/>
          <p:cNvPicPr preferRelativeResize="0"/>
          <p:nvPr/>
        </p:nvPicPr>
        <p:blipFill rotWithShape="1">
          <a:blip r:embed="rId4">
            <a:alphaModFix/>
          </a:blip>
          <a:srcRect/>
          <a:stretch/>
        </p:blipFill>
        <p:spPr>
          <a:xfrm>
            <a:off x="1857375" y="3071813"/>
            <a:ext cx="5430838" cy="2803525"/>
          </a:xfrm>
          <a:prstGeom prst="rect">
            <a:avLst/>
          </a:prstGeom>
          <a:noFill/>
          <a:ln>
            <a:noFill/>
          </a:ln>
        </p:spPr>
      </p:pic>
      <p:sp>
        <p:nvSpPr>
          <p:cNvPr id="1364" name="Google Shape;1364;p83"/>
          <p:cNvSpPr txBox="1"/>
          <p:nvPr/>
        </p:nvSpPr>
        <p:spPr>
          <a:xfrm>
            <a:off x="190500" y="2492375"/>
            <a:ext cx="8763000" cy="3908762"/>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2200" b="1" i="0" u="none" strike="noStrike" cap="none">
                <a:solidFill>
                  <a:srgbClr val="000000"/>
                </a:solidFill>
                <a:latin typeface="Calibri"/>
                <a:ea typeface="Calibri"/>
                <a:cs typeface="Calibri"/>
                <a:sym typeface="Calibri"/>
              </a:rPr>
              <a:t>Dependency Preserving Decomposition: </a:t>
            </a:r>
            <a:endParaRPr/>
          </a:p>
          <a:p>
            <a:pPr marL="0" marR="0" lvl="0" indent="0" algn="just" rtl="0">
              <a:spcBef>
                <a:spcPts val="0"/>
              </a:spcBef>
              <a:spcAft>
                <a:spcPts val="0"/>
              </a:spcAft>
              <a:buNone/>
            </a:pPr>
            <a:endParaRPr sz="2200" b="1" i="0" u="none" strike="noStrike" cap="none">
              <a:solidFill>
                <a:srgbClr val="000000"/>
              </a:solidFill>
              <a:latin typeface="Calibri"/>
              <a:ea typeface="Calibri"/>
              <a:cs typeface="Calibri"/>
              <a:sym typeface="Calibri"/>
            </a:endParaRPr>
          </a:p>
          <a:p>
            <a:pPr marL="0" marR="0" lvl="0" indent="0" algn="just" rtl="0">
              <a:spcBef>
                <a:spcPts val="0"/>
              </a:spcBef>
              <a:spcAft>
                <a:spcPts val="0"/>
              </a:spcAft>
              <a:buNone/>
            </a:pPr>
            <a:r>
              <a:rPr lang="en-US" sz="2200" b="0" i="0" u="none" strike="noStrike" cap="none">
                <a:solidFill>
                  <a:srgbClr val="000000"/>
                </a:solidFill>
                <a:latin typeface="Calibri"/>
                <a:ea typeface="Calibri"/>
                <a:cs typeface="Calibri"/>
                <a:sym typeface="Calibri"/>
              </a:rPr>
              <a:t>In general, </a:t>
            </a:r>
            <a:endParaRPr/>
          </a:p>
          <a:p>
            <a:pPr marL="0" marR="0" lvl="0" indent="0" algn="just" rtl="0">
              <a:spcBef>
                <a:spcPts val="0"/>
              </a:spcBef>
              <a:spcAft>
                <a:spcPts val="0"/>
              </a:spcAft>
              <a:buNone/>
            </a:pPr>
            <a:endParaRPr sz="2200" b="0" i="0" u="none" strike="noStrike" cap="none">
              <a:solidFill>
                <a:srgbClr val="000000"/>
              </a:solidFill>
              <a:latin typeface="Calibri"/>
              <a:ea typeface="Calibri"/>
              <a:cs typeface="Calibri"/>
              <a:sym typeface="Calibri"/>
            </a:endParaRPr>
          </a:p>
          <a:p>
            <a:pPr marL="0" marR="0" lvl="0" indent="0" algn="just" rtl="0">
              <a:spcBef>
                <a:spcPts val="0"/>
              </a:spcBef>
              <a:spcAft>
                <a:spcPts val="0"/>
              </a:spcAft>
              <a:buNone/>
            </a:pPr>
            <a:r>
              <a:rPr lang="en-US" sz="2200" b="0" i="0" u="none" strike="noStrike" cap="none">
                <a:solidFill>
                  <a:srgbClr val="000000"/>
                </a:solidFill>
                <a:highlight>
                  <a:srgbClr val="FFFF00"/>
                </a:highlight>
                <a:latin typeface="Calibri"/>
                <a:ea typeface="Calibri"/>
                <a:cs typeface="Calibri"/>
                <a:sym typeface="Calibri"/>
              </a:rPr>
              <a:t>[F</a:t>
            </a:r>
            <a:r>
              <a:rPr lang="en-US" sz="2200" b="0" i="0" u="none" strike="noStrike" cap="none" baseline="-25000">
                <a:solidFill>
                  <a:srgbClr val="000000"/>
                </a:solidFill>
                <a:highlight>
                  <a:srgbClr val="FFFF00"/>
                </a:highlight>
                <a:latin typeface="Calibri"/>
                <a:ea typeface="Calibri"/>
                <a:cs typeface="Calibri"/>
                <a:sym typeface="Calibri"/>
              </a:rPr>
              <a:t>1</a:t>
            </a:r>
            <a:r>
              <a:rPr lang="en-US" sz="2400" b="1" i="0" u="none" strike="noStrike" cap="none">
                <a:solidFill>
                  <a:srgbClr val="003366"/>
                </a:solidFill>
                <a:highlight>
                  <a:srgbClr val="FFFF00"/>
                </a:highlight>
                <a:latin typeface="Calibri"/>
                <a:ea typeface="Calibri"/>
                <a:cs typeface="Calibri"/>
                <a:sym typeface="Calibri"/>
              </a:rPr>
              <a:t> </a:t>
            </a:r>
            <a:r>
              <a:rPr lang="en-US" sz="2400" b="1" i="0" u="none" strike="noStrike" cap="none">
                <a:solidFill>
                  <a:schemeClr val="dk1"/>
                </a:solidFill>
                <a:highlight>
                  <a:srgbClr val="FFFF00"/>
                </a:highlight>
                <a:latin typeface="Calibri"/>
                <a:ea typeface="Calibri"/>
                <a:cs typeface="Calibri"/>
                <a:sym typeface="Calibri"/>
              </a:rPr>
              <a:t>∪</a:t>
            </a:r>
            <a:r>
              <a:rPr lang="en-US" sz="2200" b="0" i="0" u="none" strike="noStrike" cap="none" baseline="-25000">
                <a:solidFill>
                  <a:srgbClr val="000000"/>
                </a:solidFill>
                <a:highlight>
                  <a:srgbClr val="FFFF00"/>
                </a:highlight>
                <a:latin typeface="Calibri"/>
                <a:ea typeface="Calibri"/>
                <a:cs typeface="Calibri"/>
                <a:sym typeface="Calibri"/>
              </a:rPr>
              <a:t> </a:t>
            </a:r>
            <a:r>
              <a:rPr lang="en-US" sz="2200" b="0" i="0" u="none" strike="noStrike" cap="none">
                <a:solidFill>
                  <a:srgbClr val="000000"/>
                </a:solidFill>
                <a:highlight>
                  <a:srgbClr val="FFFF00"/>
                </a:highlight>
                <a:latin typeface="Calibri"/>
                <a:ea typeface="Calibri"/>
                <a:cs typeface="Calibri"/>
                <a:sym typeface="Calibri"/>
              </a:rPr>
              <a:t>F</a:t>
            </a:r>
            <a:r>
              <a:rPr lang="en-US" sz="2200" b="0" i="0" u="none" strike="noStrike" cap="none" baseline="-25000">
                <a:solidFill>
                  <a:srgbClr val="000000"/>
                </a:solidFill>
                <a:highlight>
                  <a:srgbClr val="FFFF00"/>
                </a:highlight>
                <a:latin typeface="Calibri"/>
                <a:ea typeface="Calibri"/>
                <a:cs typeface="Calibri"/>
                <a:sym typeface="Calibri"/>
              </a:rPr>
              <a:t>2 </a:t>
            </a:r>
            <a:r>
              <a:rPr lang="en-US" sz="2400" b="1" i="0" u="none" strike="noStrike" cap="none">
                <a:solidFill>
                  <a:schemeClr val="dk1"/>
                </a:solidFill>
                <a:highlight>
                  <a:srgbClr val="FFFF00"/>
                </a:highlight>
                <a:latin typeface="Calibri"/>
                <a:ea typeface="Calibri"/>
                <a:cs typeface="Calibri"/>
                <a:sym typeface="Calibri"/>
              </a:rPr>
              <a:t>∪ </a:t>
            </a:r>
            <a:r>
              <a:rPr lang="en-US" sz="2200" b="0" i="0" u="none" strike="noStrike" cap="none">
                <a:solidFill>
                  <a:schemeClr val="dk1"/>
                </a:solidFill>
                <a:highlight>
                  <a:srgbClr val="FFFF00"/>
                </a:highlight>
                <a:latin typeface="Calibri"/>
                <a:ea typeface="Calibri"/>
                <a:cs typeface="Calibri"/>
                <a:sym typeface="Calibri"/>
              </a:rPr>
              <a:t>F</a:t>
            </a:r>
            <a:r>
              <a:rPr lang="en-US" sz="2200" b="0" i="0" u="none" strike="noStrike" cap="none" baseline="-25000">
                <a:solidFill>
                  <a:schemeClr val="dk1"/>
                </a:solidFill>
                <a:highlight>
                  <a:srgbClr val="FFFF00"/>
                </a:highlight>
                <a:latin typeface="Calibri"/>
                <a:ea typeface="Calibri"/>
                <a:cs typeface="Calibri"/>
                <a:sym typeface="Calibri"/>
              </a:rPr>
              <a:t>3 </a:t>
            </a:r>
            <a:r>
              <a:rPr lang="en-US" sz="2400" b="1" i="0" u="none" strike="noStrike" cap="none">
                <a:solidFill>
                  <a:schemeClr val="dk1"/>
                </a:solidFill>
                <a:highlight>
                  <a:srgbClr val="FFFF00"/>
                </a:highlight>
                <a:latin typeface="Calibri"/>
                <a:ea typeface="Calibri"/>
                <a:cs typeface="Calibri"/>
                <a:sym typeface="Calibri"/>
              </a:rPr>
              <a:t>∪……</a:t>
            </a:r>
            <a:r>
              <a:rPr lang="en-US" sz="2200" b="0" i="0" u="none" strike="noStrike" cap="none">
                <a:solidFill>
                  <a:srgbClr val="000000"/>
                </a:solidFill>
                <a:highlight>
                  <a:srgbClr val="FFFF00"/>
                </a:highlight>
                <a:latin typeface="Calibri"/>
                <a:ea typeface="Calibri"/>
                <a:cs typeface="Calibri"/>
                <a:sym typeface="Calibri"/>
              </a:rPr>
              <a:t> F</a:t>
            </a:r>
            <a:r>
              <a:rPr lang="en-US" sz="2200" b="0" i="0" u="none" strike="noStrike" cap="none" baseline="-25000">
                <a:solidFill>
                  <a:srgbClr val="000000"/>
                </a:solidFill>
                <a:highlight>
                  <a:srgbClr val="FFFF00"/>
                </a:highlight>
                <a:latin typeface="Calibri"/>
                <a:ea typeface="Calibri"/>
                <a:cs typeface="Calibri"/>
                <a:sym typeface="Calibri"/>
              </a:rPr>
              <a:t>n</a:t>
            </a:r>
            <a:r>
              <a:rPr lang="en-US" sz="2200" b="0" i="0" u="none" strike="noStrike" cap="none">
                <a:solidFill>
                  <a:srgbClr val="000000"/>
                </a:solidFill>
                <a:highlight>
                  <a:srgbClr val="FFFF00"/>
                </a:highlight>
                <a:latin typeface="Calibri"/>
                <a:ea typeface="Calibri"/>
                <a:cs typeface="Calibri"/>
                <a:sym typeface="Calibri"/>
              </a:rPr>
              <a:t>] </a:t>
            </a:r>
            <a:r>
              <a:rPr lang="en-US" sz="2400" b="0" i="0" u="none" strike="noStrike" cap="none">
                <a:solidFill>
                  <a:srgbClr val="000000"/>
                </a:solidFill>
                <a:highlight>
                  <a:srgbClr val="FFFF00"/>
                </a:highlight>
                <a:latin typeface="Calibri"/>
                <a:ea typeface="Calibri"/>
                <a:cs typeface="Calibri"/>
                <a:sym typeface="Calibri"/>
              </a:rPr>
              <a:t>⊆</a:t>
            </a:r>
            <a:r>
              <a:rPr lang="en-US" sz="2200" b="0" i="0" u="none" strike="noStrike" cap="none">
                <a:solidFill>
                  <a:srgbClr val="000000"/>
                </a:solidFill>
                <a:highlight>
                  <a:srgbClr val="FFFF00"/>
                </a:highlight>
                <a:latin typeface="Calibri"/>
                <a:ea typeface="Calibri"/>
                <a:cs typeface="Calibri"/>
                <a:sym typeface="Calibri"/>
              </a:rPr>
              <a:t> F </a:t>
            </a:r>
            <a:endParaRPr/>
          </a:p>
          <a:p>
            <a:pPr marL="0" marR="0" lvl="0" indent="0" algn="just" rtl="0">
              <a:spcBef>
                <a:spcPts val="0"/>
              </a:spcBef>
              <a:spcAft>
                <a:spcPts val="0"/>
              </a:spcAft>
              <a:buNone/>
            </a:pPr>
            <a:endParaRPr sz="2200" b="0" i="0" u="none" strike="noStrike" cap="none">
              <a:solidFill>
                <a:srgbClr val="000000"/>
              </a:solidFill>
              <a:highlight>
                <a:srgbClr val="FFFF00"/>
              </a:highlight>
              <a:latin typeface="Calibri"/>
              <a:ea typeface="Calibri"/>
              <a:cs typeface="Calibri"/>
              <a:sym typeface="Calibri"/>
            </a:endParaRPr>
          </a:p>
          <a:p>
            <a:pPr marL="0" marR="0" lvl="0" indent="0" algn="just" rtl="0">
              <a:spcBef>
                <a:spcPts val="0"/>
              </a:spcBef>
              <a:spcAft>
                <a:spcPts val="0"/>
              </a:spcAft>
              <a:buNone/>
            </a:pPr>
            <a:r>
              <a:rPr lang="en-US" sz="2200" b="0" i="0" u="none" strike="noStrike" cap="none">
                <a:solidFill>
                  <a:srgbClr val="000000"/>
                </a:solidFill>
                <a:highlight>
                  <a:srgbClr val="FFFF00"/>
                </a:highlight>
                <a:latin typeface="Calibri"/>
                <a:ea typeface="Calibri"/>
                <a:cs typeface="Calibri"/>
                <a:sym typeface="Calibri"/>
              </a:rPr>
              <a:t>If [F</a:t>
            </a:r>
            <a:r>
              <a:rPr lang="en-US" sz="2200" b="0" i="0" u="none" strike="noStrike" cap="none" baseline="-25000">
                <a:solidFill>
                  <a:srgbClr val="000000"/>
                </a:solidFill>
                <a:highlight>
                  <a:srgbClr val="FFFF00"/>
                </a:highlight>
                <a:latin typeface="Calibri"/>
                <a:ea typeface="Calibri"/>
                <a:cs typeface="Calibri"/>
                <a:sym typeface="Calibri"/>
              </a:rPr>
              <a:t>1</a:t>
            </a:r>
            <a:r>
              <a:rPr lang="en-US" sz="2400" b="1" i="0" u="none" strike="noStrike" cap="none">
                <a:solidFill>
                  <a:srgbClr val="003366"/>
                </a:solidFill>
                <a:highlight>
                  <a:srgbClr val="FFFF00"/>
                </a:highlight>
                <a:latin typeface="Calibri"/>
                <a:ea typeface="Calibri"/>
                <a:cs typeface="Calibri"/>
                <a:sym typeface="Calibri"/>
              </a:rPr>
              <a:t> </a:t>
            </a:r>
            <a:r>
              <a:rPr lang="en-US" sz="2400" b="1" i="0" u="none" strike="noStrike" cap="none">
                <a:solidFill>
                  <a:schemeClr val="dk1"/>
                </a:solidFill>
                <a:highlight>
                  <a:srgbClr val="FFFF00"/>
                </a:highlight>
                <a:latin typeface="Calibri"/>
                <a:ea typeface="Calibri"/>
                <a:cs typeface="Calibri"/>
                <a:sym typeface="Calibri"/>
              </a:rPr>
              <a:t>∪</a:t>
            </a:r>
            <a:r>
              <a:rPr lang="en-US" sz="2200" b="0" i="0" u="none" strike="noStrike" cap="none" baseline="-25000">
                <a:solidFill>
                  <a:srgbClr val="000000"/>
                </a:solidFill>
                <a:highlight>
                  <a:srgbClr val="FFFF00"/>
                </a:highlight>
                <a:latin typeface="Calibri"/>
                <a:ea typeface="Calibri"/>
                <a:cs typeface="Calibri"/>
                <a:sym typeface="Calibri"/>
              </a:rPr>
              <a:t> </a:t>
            </a:r>
            <a:r>
              <a:rPr lang="en-US" sz="2200" b="0" i="0" u="none" strike="noStrike" cap="none">
                <a:solidFill>
                  <a:srgbClr val="000000"/>
                </a:solidFill>
                <a:highlight>
                  <a:srgbClr val="FFFF00"/>
                </a:highlight>
                <a:latin typeface="Calibri"/>
                <a:ea typeface="Calibri"/>
                <a:cs typeface="Calibri"/>
                <a:sym typeface="Calibri"/>
              </a:rPr>
              <a:t>F</a:t>
            </a:r>
            <a:r>
              <a:rPr lang="en-US" sz="2200" b="0" i="0" u="none" strike="noStrike" cap="none" baseline="-25000">
                <a:solidFill>
                  <a:srgbClr val="000000"/>
                </a:solidFill>
                <a:highlight>
                  <a:srgbClr val="FFFF00"/>
                </a:highlight>
                <a:latin typeface="Calibri"/>
                <a:ea typeface="Calibri"/>
                <a:cs typeface="Calibri"/>
                <a:sym typeface="Calibri"/>
              </a:rPr>
              <a:t>2 </a:t>
            </a:r>
            <a:r>
              <a:rPr lang="en-US" sz="2400" b="1" i="0" u="none" strike="noStrike" cap="none">
                <a:solidFill>
                  <a:schemeClr val="dk1"/>
                </a:solidFill>
                <a:highlight>
                  <a:srgbClr val="FFFF00"/>
                </a:highlight>
                <a:latin typeface="Calibri"/>
                <a:ea typeface="Calibri"/>
                <a:cs typeface="Calibri"/>
                <a:sym typeface="Calibri"/>
              </a:rPr>
              <a:t>∪ </a:t>
            </a:r>
            <a:r>
              <a:rPr lang="en-US" sz="2200" b="0" i="0" u="none" strike="noStrike" cap="none">
                <a:solidFill>
                  <a:schemeClr val="dk1"/>
                </a:solidFill>
                <a:highlight>
                  <a:srgbClr val="FFFF00"/>
                </a:highlight>
                <a:latin typeface="Calibri"/>
                <a:ea typeface="Calibri"/>
                <a:cs typeface="Calibri"/>
                <a:sym typeface="Calibri"/>
              </a:rPr>
              <a:t>F</a:t>
            </a:r>
            <a:r>
              <a:rPr lang="en-US" sz="2200" b="0" i="0" u="none" strike="noStrike" cap="none" baseline="-25000">
                <a:solidFill>
                  <a:schemeClr val="dk1"/>
                </a:solidFill>
                <a:highlight>
                  <a:srgbClr val="FFFF00"/>
                </a:highlight>
                <a:latin typeface="Calibri"/>
                <a:ea typeface="Calibri"/>
                <a:cs typeface="Calibri"/>
                <a:sym typeface="Calibri"/>
              </a:rPr>
              <a:t>3 </a:t>
            </a:r>
            <a:r>
              <a:rPr lang="en-US" sz="2400" b="1" i="0" u="none" strike="noStrike" cap="none">
                <a:solidFill>
                  <a:schemeClr val="dk1"/>
                </a:solidFill>
                <a:highlight>
                  <a:srgbClr val="FFFF00"/>
                </a:highlight>
                <a:latin typeface="Calibri"/>
                <a:ea typeface="Calibri"/>
                <a:cs typeface="Calibri"/>
                <a:sym typeface="Calibri"/>
              </a:rPr>
              <a:t>∪……</a:t>
            </a:r>
            <a:r>
              <a:rPr lang="en-US" sz="2200" b="0" i="0" u="none" strike="noStrike" cap="none">
                <a:solidFill>
                  <a:srgbClr val="000000"/>
                </a:solidFill>
                <a:highlight>
                  <a:srgbClr val="FFFF00"/>
                </a:highlight>
                <a:latin typeface="Calibri"/>
                <a:ea typeface="Calibri"/>
                <a:cs typeface="Calibri"/>
                <a:sym typeface="Calibri"/>
              </a:rPr>
              <a:t> F</a:t>
            </a:r>
            <a:r>
              <a:rPr lang="en-US" sz="2200" b="0" i="0" u="none" strike="noStrike" cap="none" baseline="-25000">
                <a:solidFill>
                  <a:srgbClr val="000000"/>
                </a:solidFill>
                <a:highlight>
                  <a:srgbClr val="FFFF00"/>
                </a:highlight>
                <a:latin typeface="Calibri"/>
                <a:ea typeface="Calibri"/>
                <a:cs typeface="Calibri"/>
                <a:sym typeface="Calibri"/>
              </a:rPr>
              <a:t>n</a:t>
            </a:r>
            <a:r>
              <a:rPr lang="en-US" sz="2200" b="0" i="0" u="none" strike="noStrike" cap="none">
                <a:solidFill>
                  <a:srgbClr val="000000"/>
                </a:solidFill>
                <a:highlight>
                  <a:srgbClr val="FFFF00"/>
                </a:highlight>
                <a:latin typeface="Calibri"/>
                <a:ea typeface="Calibri"/>
                <a:cs typeface="Calibri"/>
                <a:sym typeface="Calibri"/>
              </a:rPr>
              <a:t>] </a:t>
            </a:r>
            <a:r>
              <a:rPr lang="en-US" sz="2400" b="0" i="0" u="none" strike="noStrike" cap="none">
                <a:solidFill>
                  <a:srgbClr val="000000"/>
                </a:solidFill>
                <a:highlight>
                  <a:srgbClr val="FFFF00"/>
                </a:highlight>
                <a:latin typeface="Calibri"/>
                <a:ea typeface="Calibri"/>
                <a:cs typeface="Calibri"/>
                <a:sym typeface="Calibri"/>
              </a:rPr>
              <a:t>=</a:t>
            </a:r>
            <a:r>
              <a:rPr lang="en-US" sz="2200" b="0" i="0" u="none" strike="noStrike" cap="none">
                <a:solidFill>
                  <a:srgbClr val="000000"/>
                </a:solidFill>
                <a:highlight>
                  <a:srgbClr val="FFFF00"/>
                </a:highlight>
                <a:latin typeface="Calibri"/>
                <a:ea typeface="Calibri"/>
                <a:cs typeface="Calibri"/>
                <a:sym typeface="Calibri"/>
              </a:rPr>
              <a:t> F then it is DP Decomposition. </a:t>
            </a:r>
            <a:endParaRPr/>
          </a:p>
          <a:p>
            <a:pPr marL="0" marR="0" lvl="0" indent="0" algn="just" rtl="0">
              <a:spcBef>
                <a:spcPts val="0"/>
              </a:spcBef>
              <a:spcAft>
                <a:spcPts val="0"/>
              </a:spcAft>
              <a:buNone/>
            </a:pPr>
            <a:endParaRPr sz="2200" b="0" i="0" u="none" strike="noStrike" cap="none">
              <a:solidFill>
                <a:srgbClr val="000000"/>
              </a:solidFill>
              <a:highlight>
                <a:srgbClr val="FFFF00"/>
              </a:highlight>
              <a:latin typeface="Calibri"/>
              <a:ea typeface="Calibri"/>
              <a:cs typeface="Calibri"/>
              <a:sym typeface="Calibri"/>
            </a:endParaRPr>
          </a:p>
          <a:p>
            <a:pPr marL="0" marR="0" lvl="0" indent="0" algn="just" rtl="0">
              <a:spcBef>
                <a:spcPts val="0"/>
              </a:spcBef>
              <a:spcAft>
                <a:spcPts val="0"/>
              </a:spcAft>
              <a:buNone/>
            </a:pPr>
            <a:r>
              <a:rPr lang="en-US" sz="2200" b="0" i="0" u="none" strike="noStrike" cap="none">
                <a:solidFill>
                  <a:srgbClr val="000000"/>
                </a:solidFill>
                <a:highlight>
                  <a:srgbClr val="FFFF00"/>
                </a:highlight>
                <a:latin typeface="Calibri"/>
                <a:ea typeface="Calibri"/>
                <a:cs typeface="Calibri"/>
                <a:sym typeface="Calibri"/>
              </a:rPr>
              <a:t>If [F</a:t>
            </a:r>
            <a:r>
              <a:rPr lang="en-US" sz="2200" b="0" i="0" u="none" strike="noStrike" cap="none" baseline="-25000">
                <a:solidFill>
                  <a:srgbClr val="000000"/>
                </a:solidFill>
                <a:highlight>
                  <a:srgbClr val="FFFF00"/>
                </a:highlight>
                <a:latin typeface="Calibri"/>
                <a:ea typeface="Calibri"/>
                <a:cs typeface="Calibri"/>
                <a:sym typeface="Calibri"/>
              </a:rPr>
              <a:t>1</a:t>
            </a:r>
            <a:r>
              <a:rPr lang="en-US" sz="2400" b="1" i="0" u="none" strike="noStrike" cap="none">
                <a:solidFill>
                  <a:srgbClr val="003366"/>
                </a:solidFill>
                <a:highlight>
                  <a:srgbClr val="FFFF00"/>
                </a:highlight>
                <a:latin typeface="Calibri"/>
                <a:ea typeface="Calibri"/>
                <a:cs typeface="Calibri"/>
                <a:sym typeface="Calibri"/>
              </a:rPr>
              <a:t> </a:t>
            </a:r>
            <a:r>
              <a:rPr lang="en-US" sz="2400" b="1" i="0" u="none" strike="noStrike" cap="none">
                <a:solidFill>
                  <a:schemeClr val="dk1"/>
                </a:solidFill>
                <a:highlight>
                  <a:srgbClr val="FFFF00"/>
                </a:highlight>
                <a:latin typeface="Calibri"/>
                <a:ea typeface="Calibri"/>
                <a:cs typeface="Calibri"/>
                <a:sym typeface="Calibri"/>
              </a:rPr>
              <a:t>∪</a:t>
            </a:r>
            <a:r>
              <a:rPr lang="en-US" sz="2200" b="0" i="0" u="none" strike="noStrike" cap="none" baseline="-25000">
                <a:solidFill>
                  <a:srgbClr val="000000"/>
                </a:solidFill>
                <a:highlight>
                  <a:srgbClr val="FFFF00"/>
                </a:highlight>
                <a:latin typeface="Calibri"/>
                <a:ea typeface="Calibri"/>
                <a:cs typeface="Calibri"/>
                <a:sym typeface="Calibri"/>
              </a:rPr>
              <a:t> </a:t>
            </a:r>
            <a:r>
              <a:rPr lang="en-US" sz="2200" b="0" i="0" u="none" strike="noStrike" cap="none">
                <a:solidFill>
                  <a:srgbClr val="000000"/>
                </a:solidFill>
                <a:highlight>
                  <a:srgbClr val="FFFF00"/>
                </a:highlight>
                <a:latin typeface="Calibri"/>
                <a:ea typeface="Calibri"/>
                <a:cs typeface="Calibri"/>
                <a:sym typeface="Calibri"/>
              </a:rPr>
              <a:t>F</a:t>
            </a:r>
            <a:r>
              <a:rPr lang="en-US" sz="2200" b="0" i="0" u="none" strike="noStrike" cap="none" baseline="-25000">
                <a:solidFill>
                  <a:srgbClr val="000000"/>
                </a:solidFill>
                <a:highlight>
                  <a:srgbClr val="FFFF00"/>
                </a:highlight>
                <a:latin typeface="Calibri"/>
                <a:ea typeface="Calibri"/>
                <a:cs typeface="Calibri"/>
                <a:sym typeface="Calibri"/>
              </a:rPr>
              <a:t>2 </a:t>
            </a:r>
            <a:r>
              <a:rPr lang="en-US" sz="2400" b="1" i="0" u="none" strike="noStrike" cap="none">
                <a:solidFill>
                  <a:schemeClr val="dk1"/>
                </a:solidFill>
                <a:highlight>
                  <a:srgbClr val="FFFF00"/>
                </a:highlight>
                <a:latin typeface="Calibri"/>
                <a:ea typeface="Calibri"/>
                <a:cs typeface="Calibri"/>
                <a:sym typeface="Calibri"/>
              </a:rPr>
              <a:t>∪ </a:t>
            </a:r>
            <a:r>
              <a:rPr lang="en-US" sz="2200" b="0" i="0" u="none" strike="noStrike" cap="none">
                <a:solidFill>
                  <a:schemeClr val="dk1"/>
                </a:solidFill>
                <a:highlight>
                  <a:srgbClr val="FFFF00"/>
                </a:highlight>
                <a:latin typeface="Calibri"/>
                <a:ea typeface="Calibri"/>
                <a:cs typeface="Calibri"/>
                <a:sym typeface="Calibri"/>
              </a:rPr>
              <a:t>F</a:t>
            </a:r>
            <a:r>
              <a:rPr lang="en-US" sz="2200" b="0" i="0" u="none" strike="noStrike" cap="none" baseline="-25000">
                <a:solidFill>
                  <a:schemeClr val="dk1"/>
                </a:solidFill>
                <a:highlight>
                  <a:srgbClr val="FFFF00"/>
                </a:highlight>
                <a:latin typeface="Calibri"/>
                <a:ea typeface="Calibri"/>
                <a:cs typeface="Calibri"/>
                <a:sym typeface="Calibri"/>
              </a:rPr>
              <a:t>3 </a:t>
            </a:r>
            <a:r>
              <a:rPr lang="en-US" sz="2400" b="1" i="0" u="none" strike="noStrike" cap="none">
                <a:solidFill>
                  <a:schemeClr val="dk1"/>
                </a:solidFill>
                <a:highlight>
                  <a:srgbClr val="FFFF00"/>
                </a:highlight>
                <a:latin typeface="Calibri"/>
                <a:ea typeface="Calibri"/>
                <a:cs typeface="Calibri"/>
                <a:sym typeface="Calibri"/>
              </a:rPr>
              <a:t>∪……</a:t>
            </a:r>
            <a:r>
              <a:rPr lang="en-US" sz="2200" b="0" i="0" u="none" strike="noStrike" cap="none">
                <a:solidFill>
                  <a:srgbClr val="000000"/>
                </a:solidFill>
                <a:highlight>
                  <a:srgbClr val="FFFF00"/>
                </a:highlight>
                <a:latin typeface="Calibri"/>
                <a:ea typeface="Calibri"/>
                <a:cs typeface="Calibri"/>
                <a:sym typeface="Calibri"/>
              </a:rPr>
              <a:t> F</a:t>
            </a:r>
            <a:r>
              <a:rPr lang="en-US" sz="2200" b="0" i="0" u="none" strike="noStrike" cap="none" baseline="-25000">
                <a:solidFill>
                  <a:srgbClr val="000000"/>
                </a:solidFill>
                <a:highlight>
                  <a:srgbClr val="FFFF00"/>
                </a:highlight>
                <a:latin typeface="Calibri"/>
                <a:ea typeface="Calibri"/>
                <a:cs typeface="Calibri"/>
                <a:sym typeface="Calibri"/>
              </a:rPr>
              <a:t>n</a:t>
            </a:r>
            <a:r>
              <a:rPr lang="en-US" sz="2200" b="0" i="0" u="none" strike="noStrike" cap="none">
                <a:solidFill>
                  <a:srgbClr val="000000"/>
                </a:solidFill>
                <a:highlight>
                  <a:srgbClr val="FFFF00"/>
                </a:highlight>
                <a:latin typeface="Calibri"/>
                <a:ea typeface="Calibri"/>
                <a:cs typeface="Calibri"/>
                <a:sym typeface="Calibri"/>
              </a:rPr>
              <a:t>] </a:t>
            </a:r>
            <a:r>
              <a:rPr lang="en-US" sz="2400" b="0" i="0" u="none" strike="noStrike" cap="none">
                <a:solidFill>
                  <a:srgbClr val="000000"/>
                </a:solidFill>
                <a:highlight>
                  <a:srgbClr val="FFFF00"/>
                </a:highlight>
                <a:latin typeface="Calibri"/>
                <a:ea typeface="Calibri"/>
                <a:cs typeface="Calibri"/>
                <a:sym typeface="Calibri"/>
              </a:rPr>
              <a:t>⊂</a:t>
            </a:r>
            <a:r>
              <a:rPr lang="en-US" sz="2200" b="0" i="0" u="none" strike="noStrike" cap="none">
                <a:solidFill>
                  <a:srgbClr val="000000"/>
                </a:solidFill>
                <a:highlight>
                  <a:srgbClr val="FFFF00"/>
                </a:highlight>
                <a:latin typeface="Calibri"/>
                <a:ea typeface="Calibri"/>
                <a:cs typeface="Calibri"/>
                <a:sym typeface="Calibri"/>
              </a:rPr>
              <a:t> F then it is NOT DP Decomposition</a:t>
            </a:r>
            <a:r>
              <a:rPr lang="en-US" sz="2200" b="0" i="0" u="none" strike="noStrike" cap="none">
                <a:solidFill>
                  <a:srgbClr val="000000"/>
                </a:solidFill>
                <a:latin typeface="Calibri"/>
                <a:ea typeface="Calibri"/>
                <a:cs typeface="Calibri"/>
                <a:sym typeface="Calibri"/>
              </a:rPr>
              <a:t>. </a:t>
            </a:r>
            <a:endParaRPr/>
          </a:p>
          <a:p>
            <a:pPr marL="0" marR="0" lvl="0" indent="0" algn="just" rtl="0">
              <a:spcBef>
                <a:spcPts val="0"/>
              </a:spcBef>
              <a:spcAft>
                <a:spcPts val="0"/>
              </a:spcAft>
              <a:buNone/>
            </a:pPr>
            <a:endParaRPr sz="2200" b="0" i="0" u="none" strike="noStrike" cap="none">
              <a:solidFill>
                <a:srgbClr val="000000"/>
              </a:solidFill>
              <a:latin typeface="Calibri"/>
              <a:ea typeface="Calibri"/>
              <a:cs typeface="Calibri"/>
              <a:sym typeface="Calibri"/>
            </a:endParaRPr>
          </a:p>
          <a:p>
            <a:pPr marL="0" marR="0" lvl="0" indent="0" algn="just" rtl="0">
              <a:spcBef>
                <a:spcPts val="0"/>
              </a:spcBef>
              <a:spcAft>
                <a:spcPts val="0"/>
              </a:spcAft>
              <a:buNone/>
            </a:pPr>
            <a:endParaRPr sz="2200" b="0" i="0" u="none" strike="noStrike" cap="none">
              <a:solidFill>
                <a:srgbClr val="000000"/>
              </a:solidFill>
              <a:latin typeface="Calibri"/>
              <a:ea typeface="Calibri"/>
              <a:cs typeface="Calibri"/>
              <a:sym typeface="Calibri"/>
            </a:endParaRP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1368"/>
        <p:cNvGrpSpPr/>
        <p:nvPr/>
      </p:nvGrpSpPr>
      <p:grpSpPr>
        <a:xfrm>
          <a:off x="0" y="0"/>
          <a:ext cx="0" cy="0"/>
          <a:chOff x="0" y="0"/>
          <a:chExt cx="0" cy="0"/>
        </a:xfrm>
      </p:grpSpPr>
      <p:pic>
        <p:nvPicPr>
          <p:cNvPr id="1369" name="Google Shape;1369;p84" descr="C:\Users\parul\Desktop\Digital Learning Content.png"/>
          <p:cNvPicPr preferRelativeResize="0"/>
          <p:nvPr/>
        </p:nvPicPr>
        <p:blipFill rotWithShape="1">
          <a:blip r:embed="rId3">
            <a:alphaModFix/>
          </a:blip>
          <a:srcRect/>
          <a:stretch/>
        </p:blipFill>
        <p:spPr>
          <a:xfrm>
            <a:off x="0" y="0"/>
            <a:ext cx="9144000" cy="6900863"/>
          </a:xfrm>
          <a:prstGeom prst="rect">
            <a:avLst/>
          </a:prstGeom>
          <a:noFill/>
          <a:ln>
            <a:noFill/>
          </a:ln>
        </p:spPr>
      </p:pic>
      <p:sp>
        <p:nvSpPr>
          <p:cNvPr id="1370" name="Google Shape;1370;p84"/>
          <p:cNvSpPr/>
          <p:nvPr/>
        </p:nvSpPr>
        <p:spPr>
          <a:xfrm>
            <a:off x="0" y="1643063"/>
            <a:ext cx="9144000" cy="642937"/>
          </a:xfrm>
          <a:prstGeom prst="rect">
            <a:avLst/>
          </a:prstGeom>
          <a:solidFill>
            <a:srgbClr val="1F497D"/>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FFFFFF"/>
              </a:buClr>
              <a:buSzPts val="3000"/>
              <a:buFont typeface="Arial"/>
              <a:buNone/>
            </a:pPr>
            <a:r>
              <a:rPr lang="en-US" sz="3000" b="1" i="0" u="none" strike="noStrike" cap="none">
                <a:solidFill>
                  <a:srgbClr val="FFFFFF"/>
                </a:solidFill>
                <a:latin typeface="Calibri"/>
                <a:ea typeface="Calibri"/>
                <a:cs typeface="Calibri"/>
                <a:sym typeface="Calibri"/>
              </a:rPr>
              <a:t>Decomposition:</a:t>
            </a:r>
            <a:endParaRPr/>
          </a:p>
        </p:txBody>
      </p:sp>
      <p:sp>
        <p:nvSpPr>
          <p:cNvPr id="1371" name="Google Shape;1371;p84"/>
          <p:cNvSpPr/>
          <p:nvPr/>
        </p:nvSpPr>
        <p:spPr>
          <a:xfrm>
            <a:off x="190500" y="1687513"/>
            <a:ext cx="8763000" cy="55403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3000"/>
              <a:buFont typeface="Arial"/>
              <a:buNone/>
            </a:pPr>
            <a:endParaRPr sz="3000" b="1" i="0" u="none" strike="noStrike" cap="none">
              <a:solidFill>
                <a:srgbClr val="FFFFFF"/>
              </a:solidFill>
              <a:latin typeface="Calibri"/>
              <a:ea typeface="Calibri"/>
              <a:cs typeface="Calibri"/>
              <a:sym typeface="Calibri"/>
            </a:endParaRPr>
          </a:p>
        </p:txBody>
      </p:sp>
      <p:sp>
        <p:nvSpPr>
          <p:cNvPr id="1372" name="Google Shape;1372;p84"/>
          <p:cNvSpPr/>
          <p:nvPr/>
        </p:nvSpPr>
        <p:spPr>
          <a:xfrm flipH="1">
            <a:off x="6564313" y="6072188"/>
            <a:ext cx="46037" cy="214312"/>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Arial"/>
              <a:buNone/>
            </a:pPr>
            <a:endParaRPr sz="1800" b="0" i="0" u="none" strike="noStrike" cap="none">
              <a:solidFill>
                <a:srgbClr val="000000"/>
              </a:solidFill>
              <a:latin typeface="Arial"/>
              <a:ea typeface="Arial"/>
              <a:cs typeface="Arial"/>
              <a:sym typeface="Arial"/>
            </a:endParaRPr>
          </a:p>
        </p:txBody>
      </p:sp>
      <p:pic>
        <p:nvPicPr>
          <p:cNvPr id="1373" name="Google Shape;1373;p84" descr="C:\Users\parul\Desktop\Untitled-1.png"/>
          <p:cNvPicPr preferRelativeResize="0"/>
          <p:nvPr/>
        </p:nvPicPr>
        <p:blipFill rotWithShape="1">
          <a:blip r:embed="rId4">
            <a:alphaModFix/>
          </a:blip>
          <a:srcRect/>
          <a:stretch/>
        </p:blipFill>
        <p:spPr>
          <a:xfrm>
            <a:off x="1857375" y="3071813"/>
            <a:ext cx="5430838" cy="2803525"/>
          </a:xfrm>
          <a:prstGeom prst="rect">
            <a:avLst/>
          </a:prstGeom>
          <a:noFill/>
          <a:ln>
            <a:noFill/>
          </a:ln>
        </p:spPr>
      </p:pic>
      <p:sp>
        <p:nvSpPr>
          <p:cNvPr id="1374" name="Google Shape;1374;p84"/>
          <p:cNvSpPr txBox="1"/>
          <p:nvPr/>
        </p:nvSpPr>
        <p:spPr>
          <a:xfrm>
            <a:off x="190500" y="2565400"/>
            <a:ext cx="8845550" cy="5395913"/>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Clr>
                <a:srgbClr val="000000"/>
              </a:buClr>
              <a:buSzPts val="2200"/>
              <a:buFont typeface="Arial"/>
              <a:buNone/>
            </a:pPr>
            <a:r>
              <a:rPr lang="en-US" sz="2200" b="1" i="0" u="none" strike="noStrike" cap="none">
                <a:solidFill>
                  <a:srgbClr val="000000"/>
                </a:solidFill>
                <a:latin typeface="Calibri"/>
                <a:ea typeface="Calibri"/>
                <a:cs typeface="Calibri"/>
                <a:sym typeface="Calibri"/>
              </a:rPr>
              <a:t>Example 1: </a:t>
            </a:r>
            <a:endParaRPr/>
          </a:p>
          <a:p>
            <a:pPr marL="0" marR="0" lvl="0" indent="0" algn="just" rtl="0">
              <a:spcBef>
                <a:spcPts val="0"/>
              </a:spcBef>
              <a:spcAft>
                <a:spcPts val="0"/>
              </a:spcAft>
              <a:buClr>
                <a:schemeClr val="dk1"/>
              </a:buClr>
              <a:buSzPts val="2200"/>
              <a:buFont typeface="Arial"/>
              <a:buNone/>
            </a:pPr>
            <a:endParaRPr sz="2200" b="1" i="0" u="none" strike="noStrike" cap="none">
              <a:solidFill>
                <a:srgbClr val="000000"/>
              </a:solidFill>
              <a:latin typeface="Calibri"/>
              <a:ea typeface="Calibri"/>
              <a:cs typeface="Calibri"/>
              <a:sym typeface="Calibri"/>
            </a:endParaRPr>
          </a:p>
          <a:p>
            <a:pPr marL="0" marR="0" lvl="0" indent="0" algn="just" rtl="0">
              <a:spcBef>
                <a:spcPts val="0"/>
              </a:spcBef>
              <a:spcAft>
                <a:spcPts val="0"/>
              </a:spcAft>
              <a:buClr>
                <a:srgbClr val="000000"/>
              </a:buClr>
              <a:buSzPts val="2200"/>
              <a:buFont typeface="Arial"/>
              <a:buNone/>
            </a:pPr>
            <a:r>
              <a:rPr lang="en-US" sz="2200" b="0" i="0" u="none" strike="noStrike" cap="none">
                <a:solidFill>
                  <a:srgbClr val="000000"/>
                </a:solidFill>
                <a:latin typeface="Calibri"/>
                <a:ea typeface="Calibri"/>
                <a:cs typeface="Calibri"/>
                <a:sym typeface="Calibri"/>
              </a:rPr>
              <a:t>R(ABCDE) is decomposed into D = { AB, BC, CD, DE } </a:t>
            </a:r>
            <a:endParaRPr/>
          </a:p>
          <a:p>
            <a:pPr marL="0" marR="0" lvl="0" indent="0" algn="just" rtl="0">
              <a:spcBef>
                <a:spcPts val="0"/>
              </a:spcBef>
              <a:spcAft>
                <a:spcPts val="0"/>
              </a:spcAft>
              <a:buClr>
                <a:srgbClr val="000000"/>
              </a:buClr>
              <a:buSzPts val="2200"/>
              <a:buFont typeface="Arial"/>
              <a:buNone/>
            </a:pPr>
            <a:r>
              <a:rPr lang="en-US" sz="2200" b="0" i="0" u="none" strike="noStrike" cap="none">
                <a:solidFill>
                  <a:srgbClr val="000000"/>
                </a:solidFill>
                <a:latin typeface="Calibri"/>
                <a:ea typeface="Calibri"/>
                <a:cs typeface="Calibri"/>
                <a:sym typeface="Calibri"/>
              </a:rPr>
              <a:t>F = { A → B, B → C, C → D, D → E, D → B } </a:t>
            </a:r>
            <a:endParaRPr/>
          </a:p>
          <a:p>
            <a:pPr marL="0" marR="0" lvl="0" indent="0" algn="just" rtl="0">
              <a:spcBef>
                <a:spcPts val="0"/>
              </a:spcBef>
              <a:spcAft>
                <a:spcPts val="0"/>
              </a:spcAft>
              <a:buClr>
                <a:schemeClr val="dk1"/>
              </a:buClr>
              <a:buSzPts val="2200"/>
              <a:buFont typeface="Arial"/>
              <a:buNone/>
            </a:pPr>
            <a:endParaRPr sz="2200" b="0" i="0" u="none" strike="noStrike" cap="none">
              <a:solidFill>
                <a:srgbClr val="000000"/>
              </a:solidFill>
              <a:latin typeface="Calibri"/>
              <a:ea typeface="Calibri"/>
              <a:cs typeface="Calibri"/>
              <a:sym typeface="Calibri"/>
            </a:endParaRPr>
          </a:p>
          <a:p>
            <a:pPr marL="0" marR="0" lvl="0" indent="0" algn="just" rtl="0">
              <a:spcBef>
                <a:spcPts val="0"/>
              </a:spcBef>
              <a:spcAft>
                <a:spcPts val="0"/>
              </a:spcAft>
              <a:buClr>
                <a:srgbClr val="000000"/>
              </a:buClr>
              <a:buSzPts val="2200"/>
              <a:buFont typeface="Arial"/>
              <a:buNone/>
            </a:pPr>
            <a:r>
              <a:rPr lang="en-US" sz="2200" b="1" i="0" u="none" strike="noStrike" cap="none">
                <a:solidFill>
                  <a:srgbClr val="000000"/>
                </a:solidFill>
                <a:latin typeface="Calibri"/>
                <a:ea typeface="Calibri"/>
                <a:cs typeface="Calibri"/>
                <a:sym typeface="Calibri"/>
              </a:rPr>
              <a:t>Step 1 : Find FD’s of Sub relations: </a:t>
            </a:r>
            <a:endParaRPr/>
          </a:p>
          <a:p>
            <a:pPr marL="0" marR="0" lvl="0" indent="0" algn="just" rtl="0">
              <a:spcBef>
                <a:spcPts val="0"/>
              </a:spcBef>
              <a:spcAft>
                <a:spcPts val="0"/>
              </a:spcAft>
              <a:buClr>
                <a:srgbClr val="000000"/>
              </a:buClr>
              <a:buSzPts val="2200"/>
              <a:buFont typeface="Arial"/>
              <a:buNone/>
            </a:pPr>
            <a:r>
              <a:rPr lang="en-US" sz="2200" b="0" i="0" u="none" strike="noStrike" cap="none">
                <a:solidFill>
                  <a:srgbClr val="000000"/>
                </a:solidFill>
                <a:latin typeface="Calibri"/>
                <a:ea typeface="Calibri"/>
                <a:cs typeface="Calibri"/>
                <a:sym typeface="Calibri"/>
              </a:rPr>
              <a:t>R</a:t>
            </a:r>
            <a:r>
              <a:rPr lang="en-US" sz="2200" b="0" i="0" u="none" strike="noStrike" cap="none" baseline="-25000">
                <a:solidFill>
                  <a:srgbClr val="000000"/>
                </a:solidFill>
                <a:latin typeface="Calibri"/>
                <a:ea typeface="Calibri"/>
                <a:cs typeface="Calibri"/>
                <a:sym typeface="Calibri"/>
              </a:rPr>
              <a:t>1 </a:t>
            </a:r>
            <a:r>
              <a:rPr lang="en-US" sz="2200" b="0" i="0" u="none" strike="noStrike" cap="none">
                <a:solidFill>
                  <a:srgbClr val="000000"/>
                </a:solidFill>
                <a:latin typeface="Calibri"/>
                <a:ea typeface="Calibri"/>
                <a:cs typeface="Calibri"/>
                <a:sym typeface="Calibri"/>
              </a:rPr>
              <a:t>(AB) : (F</a:t>
            </a:r>
            <a:r>
              <a:rPr lang="en-US" sz="2200" b="0" i="0" u="none" strike="noStrike" cap="none" baseline="-25000">
                <a:solidFill>
                  <a:srgbClr val="000000"/>
                </a:solidFill>
                <a:latin typeface="Calibri"/>
                <a:ea typeface="Calibri"/>
                <a:cs typeface="Calibri"/>
                <a:sym typeface="Calibri"/>
              </a:rPr>
              <a:t>1</a:t>
            </a:r>
            <a:r>
              <a:rPr lang="en-US" sz="2200" b="0" i="0" u="none" strike="noStrike" cap="none">
                <a:solidFill>
                  <a:srgbClr val="000000"/>
                </a:solidFill>
                <a:latin typeface="Calibri"/>
                <a:ea typeface="Calibri"/>
                <a:cs typeface="Calibri"/>
                <a:sym typeface="Calibri"/>
              </a:rPr>
              <a:t>)</a:t>
            </a:r>
            <a:endParaRPr/>
          </a:p>
          <a:p>
            <a:pPr marL="0" marR="0" lvl="0" indent="0" algn="just" rtl="0">
              <a:spcBef>
                <a:spcPts val="0"/>
              </a:spcBef>
              <a:spcAft>
                <a:spcPts val="0"/>
              </a:spcAft>
              <a:buClr>
                <a:schemeClr val="dk1"/>
              </a:buClr>
              <a:buSzPts val="2200"/>
              <a:buFont typeface="Arial"/>
              <a:buNone/>
            </a:pPr>
            <a:endParaRPr sz="2200" b="0" i="0" u="none" strike="noStrike" cap="none">
              <a:solidFill>
                <a:srgbClr val="000000"/>
              </a:solidFill>
              <a:latin typeface="Calibri"/>
              <a:ea typeface="Calibri"/>
              <a:cs typeface="Calibri"/>
              <a:sym typeface="Calibri"/>
            </a:endParaRPr>
          </a:p>
          <a:p>
            <a:pPr marL="0" marR="0" lvl="0" indent="0" algn="just" rtl="0">
              <a:spcBef>
                <a:spcPts val="0"/>
              </a:spcBef>
              <a:spcAft>
                <a:spcPts val="0"/>
              </a:spcAft>
              <a:buClr>
                <a:srgbClr val="000000"/>
              </a:buClr>
              <a:buSzPts val="2200"/>
              <a:buFont typeface="Arial"/>
              <a:buNone/>
            </a:pPr>
            <a:r>
              <a:rPr lang="en-US" sz="2200" b="0" i="0" u="none" strike="noStrike" cap="none">
                <a:solidFill>
                  <a:srgbClr val="000000"/>
                </a:solidFill>
                <a:latin typeface="Calibri"/>
                <a:ea typeface="Calibri"/>
                <a:cs typeface="Calibri"/>
                <a:sym typeface="Calibri"/>
              </a:rPr>
              <a:t>[A]</a:t>
            </a:r>
            <a:r>
              <a:rPr lang="en-US" sz="2200" b="0" i="0" u="none" strike="noStrike" cap="none" baseline="30000">
                <a:solidFill>
                  <a:srgbClr val="000000"/>
                </a:solidFill>
                <a:latin typeface="Calibri"/>
                <a:ea typeface="Calibri"/>
                <a:cs typeface="Calibri"/>
                <a:sym typeface="Calibri"/>
              </a:rPr>
              <a:t>+ </a:t>
            </a:r>
            <a:r>
              <a:rPr lang="en-US" sz="2200" b="0" i="0" u="none" strike="noStrike" cap="none">
                <a:solidFill>
                  <a:srgbClr val="000000"/>
                </a:solidFill>
                <a:latin typeface="Calibri"/>
                <a:ea typeface="Calibri"/>
                <a:cs typeface="Calibri"/>
                <a:sym typeface="Calibri"/>
              </a:rPr>
              <a:t>= { A, B, C, D, E}   [ We can derive B from A. So A → B. C,D,E are not in R</a:t>
            </a:r>
            <a:r>
              <a:rPr lang="en-US" sz="2200" b="0" i="0" u="none" strike="noStrike" cap="none" baseline="-25000">
                <a:solidFill>
                  <a:srgbClr val="000000"/>
                </a:solidFill>
                <a:latin typeface="Calibri"/>
                <a:ea typeface="Calibri"/>
                <a:cs typeface="Calibri"/>
                <a:sym typeface="Calibri"/>
              </a:rPr>
              <a:t>1</a:t>
            </a:r>
            <a:r>
              <a:rPr lang="en-US" sz="2200" b="0" i="0" u="none" strike="noStrike" cap="none">
                <a:solidFill>
                  <a:srgbClr val="000000"/>
                </a:solidFill>
                <a:latin typeface="Calibri"/>
                <a:ea typeface="Calibri"/>
                <a:cs typeface="Calibri"/>
                <a:sym typeface="Calibri"/>
              </a:rPr>
              <a:t>]</a:t>
            </a:r>
            <a:endParaRPr sz="2200" b="0" i="0" u="none" strike="noStrike" cap="none" baseline="-25000">
              <a:solidFill>
                <a:srgbClr val="000000"/>
              </a:solidFill>
              <a:latin typeface="Calibri"/>
              <a:ea typeface="Calibri"/>
              <a:cs typeface="Calibri"/>
              <a:sym typeface="Calibri"/>
            </a:endParaRPr>
          </a:p>
          <a:p>
            <a:pPr marL="0" marR="0" lvl="0" indent="0" algn="just" rtl="0">
              <a:spcBef>
                <a:spcPts val="0"/>
              </a:spcBef>
              <a:spcAft>
                <a:spcPts val="0"/>
              </a:spcAft>
              <a:buClr>
                <a:srgbClr val="000000"/>
              </a:buClr>
              <a:buSzPts val="2200"/>
              <a:buFont typeface="Arial"/>
              <a:buNone/>
            </a:pPr>
            <a:r>
              <a:rPr lang="en-US" sz="2200" b="0" i="0" u="none" strike="noStrike" cap="none">
                <a:solidFill>
                  <a:srgbClr val="000000"/>
                </a:solidFill>
                <a:latin typeface="Calibri"/>
                <a:ea typeface="Calibri"/>
                <a:cs typeface="Calibri"/>
                <a:sym typeface="Calibri"/>
              </a:rPr>
              <a:t>[B]</a:t>
            </a:r>
            <a:r>
              <a:rPr lang="en-US" sz="2200" b="0" i="0" u="none" strike="noStrike" cap="none" baseline="30000">
                <a:solidFill>
                  <a:srgbClr val="000000"/>
                </a:solidFill>
                <a:latin typeface="Calibri"/>
                <a:ea typeface="Calibri"/>
                <a:cs typeface="Calibri"/>
                <a:sym typeface="Calibri"/>
              </a:rPr>
              <a:t>+ </a:t>
            </a:r>
            <a:r>
              <a:rPr lang="en-US" sz="2200" b="0" i="0" u="none" strike="noStrike" cap="none">
                <a:solidFill>
                  <a:srgbClr val="000000"/>
                </a:solidFill>
                <a:latin typeface="Calibri"/>
                <a:ea typeface="Calibri"/>
                <a:cs typeface="Calibri"/>
                <a:sym typeface="Calibri"/>
              </a:rPr>
              <a:t>= { B, C, D, E}        [ We cannot derive A from B.] </a:t>
            </a:r>
            <a:endParaRPr/>
          </a:p>
          <a:p>
            <a:pPr marL="0" marR="0" lvl="0" indent="0" algn="just" rtl="0">
              <a:spcBef>
                <a:spcPts val="0"/>
              </a:spcBef>
              <a:spcAft>
                <a:spcPts val="0"/>
              </a:spcAft>
              <a:buClr>
                <a:schemeClr val="dk1"/>
              </a:buClr>
              <a:buSzPts val="2200"/>
              <a:buFont typeface="Arial"/>
              <a:buNone/>
            </a:pPr>
            <a:endParaRPr sz="2200" b="0" i="0" u="none" strike="noStrike" cap="none">
              <a:solidFill>
                <a:srgbClr val="000000"/>
              </a:solidFill>
              <a:latin typeface="Calibri"/>
              <a:ea typeface="Calibri"/>
              <a:cs typeface="Calibri"/>
              <a:sym typeface="Calibri"/>
            </a:endParaRPr>
          </a:p>
          <a:p>
            <a:pPr marL="0" marR="0" lvl="0" indent="0" algn="just" rtl="0">
              <a:spcBef>
                <a:spcPts val="0"/>
              </a:spcBef>
              <a:spcAft>
                <a:spcPts val="0"/>
              </a:spcAft>
              <a:buClr>
                <a:schemeClr val="dk1"/>
              </a:buClr>
              <a:buSzPts val="2200"/>
              <a:buFont typeface="Arial"/>
              <a:buNone/>
            </a:pPr>
            <a:endParaRPr sz="2200" b="0" i="0" u="none" strike="noStrike" cap="none">
              <a:solidFill>
                <a:srgbClr val="000000"/>
              </a:solidFill>
              <a:latin typeface="Calibri"/>
              <a:ea typeface="Calibri"/>
              <a:cs typeface="Calibri"/>
              <a:sym typeface="Calibri"/>
            </a:endParaRPr>
          </a:p>
          <a:p>
            <a:pPr marL="0" marR="0" lvl="0" indent="0" algn="just" rtl="0">
              <a:spcBef>
                <a:spcPts val="0"/>
              </a:spcBef>
              <a:spcAft>
                <a:spcPts val="0"/>
              </a:spcAft>
              <a:buClr>
                <a:schemeClr val="dk1"/>
              </a:buClr>
              <a:buSzPts val="2200"/>
              <a:buFont typeface="Arial"/>
              <a:buNone/>
            </a:pPr>
            <a:endParaRPr sz="2200" b="0" i="0" u="none" strike="noStrike" cap="none" baseline="-25000">
              <a:solidFill>
                <a:srgbClr val="000000"/>
              </a:solidFill>
              <a:latin typeface="Calibri"/>
              <a:ea typeface="Calibri"/>
              <a:cs typeface="Calibri"/>
              <a:sym typeface="Calibri"/>
            </a:endParaRPr>
          </a:p>
          <a:p>
            <a:pPr marL="0" marR="0" lvl="0" indent="0" algn="just" rtl="0">
              <a:spcBef>
                <a:spcPts val="0"/>
              </a:spcBef>
              <a:spcAft>
                <a:spcPts val="0"/>
              </a:spcAft>
              <a:buClr>
                <a:schemeClr val="dk1"/>
              </a:buClr>
              <a:buSzPts val="2200"/>
              <a:buFont typeface="Arial"/>
              <a:buNone/>
            </a:pPr>
            <a:endParaRPr sz="2200" b="1" i="0" u="none" strike="noStrike" cap="none">
              <a:solidFill>
                <a:srgbClr val="000000"/>
              </a:solidFill>
              <a:latin typeface="Calibri"/>
              <a:ea typeface="Calibri"/>
              <a:cs typeface="Calibri"/>
              <a:sym typeface="Calibri"/>
            </a:endParaRPr>
          </a:p>
          <a:p>
            <a:pPr marL="0" marR="0" lvl="0" indent="0" algn="just" rtl="0">
              <a:spcBef>
                <a:spcPts val="0"/>
              </a:spcBef>
              <a:spcAft>
                <a:spcPts val="0"/>
              </a:spcAft>
              <a:buClr>
                <a:schemeClr val="dk1"/>
              </a:buClr>
              <a:buSzPts val="2200"/>
              <a:buFont typeface="Arial"/>
              <a:buNone/>
            </a:pPr>
            <a:endParaRPr sz="2200" b="1" i="0" u="none" strike="noStrike" cap="none">
              <a:solidFill>
                <a:srgbClr val="000000"/>
              </a:solidFill>
              <a:latin typeface="Calibri"/>
              <a:ea typeface="Calibri"/>
              <a:cs typeface="Calibri"/>
              <a:sym typeface="Calibri"/>
            </a:endParaRPr>
          </a:p>
          <a:p>
            <a:pPr marL="0" marR="0" lvl="0" indent="0" algn="just" rtl="0">
              <a:spcBef>
                <a:spcPts val="0"/>
              </a:spcBef>
              <a:spcAft>
                <a:spcPts val="0"/>
              </a:spcAft>
              <a:buClr>
                <a:schemeClr val="dk1"/>
              </a:buClr>
              <a:buSzPts val="2200"/>
              <a:buFont typeface="Arial"/>
              <a:buNone/>
            </a:pPr>
            <a:endParaRPr sz="2200" b="0" i="0" u="none" strike="noStrike" cap="none">
              <a:solidFill>
                <a:srgbClr val="000000"/>
              </a:solidFill>
              <a:latin typeface="Calibri"/>
              <a:ea typeface="Calibri"/>
              <a:cs typeface="Calibri"/>
              <a:sym typeface="Calibri"/>
            </a:endParaRP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1378"/>
        <p:cNvGrpSpPr/>
        <p:nvPr/>
      </p:nvGrpSpPr>
      <p:grpSpPr>
        <a:xfrm>
          <a:off x="0" y="0"/>
          <a:ext cx="0" cy="0"/>
          <a:chOff x="0" y="0"/>
          <a:chExt cx="0" cy="0"/>
        </a:xfrm>
      </p:grpSpPr>
      <p:pic>
        <p:nvPicPr>
          <p:cNvPr id="1379" name="Google Shape;1379;p85" descr="C:\Users\parul\Desktop\Digital Learning Content.png"/>
          <p:cNvPicPr preferRelativeResize="0"/>
          <p:nvPr/>
        </p:nvPicPr>
        <p:blipFill rotWithShape="1">
          <a:blip r:embed="rId3">
            <a:alphaModFix/>
          </a:blip>
          <a:srcRect/>
          <a:stretch/>
        </p:blipFill>
        <p:spPr>
          <a:xfrm>
            <a:off x="0" y="0"/>
            <a:ext cx="9144000" cy="6900863"/>
          </a:xfrm>
          <a:prstGeom prst="rect">
            <a:avLst/>
          </a:prstGeom>
          <a:noFill/>
          <a:ln>
            <a:noFill/>
          </a:ln>
        </p:spPr>
      </p:pic>
      <p:sp>
        <p:nvSpPr>
          <p:cNvPr id="1380" name="Google Shape;1380;p85"/>
          <p:cNvSpPr/>
          <p:nvPr/>
        </p:nvSpPr>
        <p:spPr>
          <a:xfrm>
            <a:off x="0" y="1643063"/>
            <a:ext cx="9144000" cy="642937"/>
          </a:xfrm>
          <a:prstGeom prst="rect">
            <a:avLst/>
          </a:prstGeom>
          <a:solidFill>
            <a:srgbClr val="1F497D"/>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FFFFFF"/>
              </a:buClr>
              <a:buSzPts val="3000"/>
              <a:buFont typeface="Arial"/>
              <a:buNone/>
            </a:pPr>
            <a:r>
              <a:rPr lang="en-US" sz="3000" b="1" i="0" u="none" strike="noStrike" cap="none">
                <a:solidFill>
                  <a:srgbClr val="FFFFFF"/>
                </a:solidFill>
                <a:latin typeface="Calibri"/>
                <a:ea typeface="Calibri"/>
                <a:cs typeface="Calibri"/>
                <a:sym typeface="Calibri"/>
              </a:rPr>
              <a:t>Decomposition:</a:t>
            </a:r>
            <a:endParaRPr/>
          </a:p>
        </p:txBody>
      </p:sp>
      <p:sp>
        <p:nvSpPr>
          <p:cNvPr id="1381" name="Google Shape;1381;p85"/>
          <p:cNvSpPr/>
          <p:nvPr/>
        </p:nvSpPr>
        <p:spPr>
          <a:xfrm>
            <a:off x="190500" y="1687513"/>
            <a:ext cx="8763000" cy="55403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3000"/>
              <a:buFont typeface="Arial"/>
              <a:buNone/>
            </a:pPr>
            <a:endParaRPr sz="3000" b="1" i="0" u="none" strike="noStrike" cap="none">
              <a:solidFill>
                <a:srgbClr val="FFFFFF"/>
              </a:solidFill>
              <a:latin typeface="Calibri"/>
              <a:ea typeface="Calibri"/>
              <a:cs typeface="Calibri"/>
              <a:sym typeface="Calibri"/>
            </a:endParaRPr>
          </a:p>
        </p:txBody>
      </p:sp>
      <p:sp>
        <p:nvSpPr>
          <p:cNvPr id="1382" name="Google Shape;1382;p85"/>
          <p:cNvSpPr/>
          <p:nvPr/>
        </p:nvSpPr>
        <p:spPr>
          <a:xfrm flipH="1">
            <a:off x="6564313" y="6072188"/>
            <a:ext cx="46037" cy="214312"/>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Arial"/>
              <a:buNone/>
            </a:pPr>
            <a:endParaRPr sz="1800" b="0" i="0" u="none" strike="noStrike" cap="none">
              <a:solidFill>
                <a:srgbClr val="000000"/>
              </a:solidFill>
              <a:latin typeface="Arial"/>
              <a:ea typeface="Arial"/>
              <a:cs typeface="Arial"/>
              <a:sym typeface="Arial"/>
            </a:endParaRPr>
          </a:p>
        </p:txBody>
      </p:sp>
      <p:pic>
        <p:nvPicPr>
          <p:cNvPr id="1383" name="Google Shape;1383;p85" descr="C:\Users\parul\Desktop\Untitled-1.png"/>
          <p:cNvPicPr preferRelativeResize="0"/>
          <p:nvPr/>
        </p:nvPicPr>
        <p:blipFill rotWithShape="1">
          <a:blip r:embed="rId4">
            <a:alphaModFix/>
          </a:blip>
          <a:srcRect/>
          <a:stretch/>
        </p:blipFill>
        <p:spPr>
          <a:xfrm>
            <a:off x="1857375" y="3071813"/>
            <a:ext cx="5430838" cy="2803525"/>
          </a:xfrm>
          <a:prstGeom prst="rect">
            <a:avLst/>
          </a:prstGeom>
          <a:noFill/>
          <a:ln>
            <a:noFill/>
          </a:ln>
        </p:spPr>
      </p:pic>
      <p:sp>
        <p:nvSpPr>
          <p:cNvPr id="1384" name="Google Shape;1384;p85"/>
          <p:cNvSpPr txBox="1"/>
          <p:nvPr/>
        </p:nvSpPr>
        <p:spPr>
          <a:xfrm>
            <a:off x="190500" y="2565400"/>
            <a:ext cx="8845550" cy="641191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000000"/>
              </a:buClr>
              <a:buSzPts val="2200"/>
              <a:buFont typeface="Arial"/>
              <a:buNone/>
            </a:pPr>
            <a:r>
              <a:rPr lang="en-US" sz="2200" b="1" i="0" u="none" strike="noStrike" cap="none">
                <a:solidFill>
                  <a:srgbClr val="000000"/>
                </a:solidFill>
                <a:latin typeface="Calibri"/>
                <a:ea typeface="Calibri"/>
                <a:cs typeface="Calibri"/>
                <a:sym typeface="Calibri"/>
              </a:rPr>
              <a:t>Example 1: </a:t>
            </a:r>
            <a:endParaRPr/>
          </a:p>
          <a:p>
            <a:pPr marL="0" marR="0" lvl="0" indent="0" algn="l" rtl="0">
              <a:spcBef>
                <a:spcPts val="0"/>
              </a:spcBef>
              <a:spcAft>
                <a:spcPts val="0"/>
              </a:spcAft>
              <a:buClr>
                <a:schemeClr val="dk1"/>
              </a:buClr>
              <a:buSzPts val="2200"/>
              <a:buFont typeface="Arial"/>
              <a:buNone/>
            </a:pPr>
            <a:endParaRPr sz="2200" b="1" i="0" u="none" strike="noStrike" cap="none">
              <a:solidFill>
                <a:srgbClr val="000000"/>
              </a:solidFill>
              <a:latin typeface="Calibri"/>
              <a:ea typeface="Calibri"/>
              <a:cs typeface="Calibri"/>
              <a:sym typeface="Calibri"/>
            </a:endParaRPr>
          </a:p>
          <a:p>
            <a:pPr marL="0" marR="0" lvl="0" indent="0" algn="l" rtl="0">
              <a:spcBef>
                <a:spcPts val="0"/>
              </a:spcBef>
              <a:spcAft>
                <a:spcPts val="0"/>
              </a:spcAft>
              <a:buClr>
                <a:srgbClr val="000000"/>
              </a:buClr>
              <a:buSzPts val="2200"/>
              <a:buFont typeface="Arial"/>
              <a:buNone/>
            </a:pPr>
            <a:r>
              <a:rPr lang="en-US" sz="2200" b="1" i="0" u="none" strike="noStrike" cap="none">
                <a:solidFill>
                  <a:srgbClr val="000000"/>
                </a:solidFill>
                <a:latin typeface="Calibri"/>
                <a:ea typeface="Calibri"/>
                <a:cs typeface="Calibri"/>
                <a:sym typeface="Calibri"/>
              </a:rPr>
              <a:t>R</a:t>
            </a:r>
            <a:r>
              <a:rPr lang="en-US" sz="2200" b="1" i="0" u="none" strike="noStrike" cap="none" baseline="-25000">
                <a:solidFill>
                  <a:srgbClr val="000000"/>
                </a:solidFill>
                <a:latin typeface="Calibri"/>
                <a:ea typeface="Calibri"/>
                <a:cs typeface="Calibri"/>
                <a:sym typeface="Calibri"/>
              </a:rPr>
              <a:t>2 </a:t>
            </a:r>
            <a:r>
              <a:rPr lang="en-US" sz="2200" b="1" i="0" u="none" strike="noStrike" cap="none">
                <a:solidFill>
                  <a:srgbClr val="000000"/>
                </a:solidFill>
                <a:latin typeface="Calibri"/>
                <a:ea typeface="Calibri"/>
                <a:cs typeface="Calibri"/>
                <a:sym typeface="Calibri"/>
              </a:rPr>
              <a:t>(BC) : (F</a:t>
            </a:r>
            <a:r>
              <a:rPr lang="en-US" sz="2200" b="1" i="0" u="none" strike="noStrike" cap="none" baseline="-25000">
                <a:solidFill>
                  <a:srgbClr val="000000"/>
                </a:solidFill>
                <a:latin typeface="Calibri"/>
                <a:ea typeface="Calibri"/>
                <a:cs typeface="Calibri"/>
                <a:sym typeface="Calibri"/>
              </a:rPr>
              <a:t>2</a:t>
            </a:r>
            <a:r>
              <a:rPr lang="en-US" sz="2200" b="1" i="0" u="none" strike="noStrike" cap="none">
                <a:solidFill>
                  <a:srgbClr val="000000"/>
                </a:solidFill>
                <a:latin typeface="Calibri"/>
                <a:ea typeface="Calibri"/>
                <a:cs typeface="Calibri"/>
                <a:sym typeface="Calibri"/>
              </a:rPr>
              <a:t>)</a:t>
            </a:r>
            <a:endParaRPr/>
          </a:p>
          <a:p>
            <a:pPr marL="0" marR="0" lvl="0" indent="0" algn="l" rtl="0">
              <a:spcBef>
                <a:spcPts val="0"/>
              </a:spcBef>
              <a:spcAft>
                <a:spcPts val="0"/>
              </a:spcAft>
              <a:buClr>
                <a:srgbClr val="000000"/>
              </a:buClr>
              <a:buSzPts val="2200"/>
              <a:buFont typeface="Arial"/>
              <a:buNone/>
            </a:pPr>
            <a:r>
              <a:rPr lang="en-US" sz="2200" b="0" i="0" u="none" strike="noStrike" cap="none">
                <a:solidFill>
                  <a:srgbClr val="000000"/>
                </a:solidFill>
                <a:latin typeface="Calibri"/>
                <a:ea typeface="Calibri"/>
                <a:cs typeface="Calibri"/>
                <a:sym typeface="Calibri"/>
              </a:rPr>
              <a:t>[B]</a:t>
            </a:r>
            <a:r>
              <a:rPr lang="en-US" sz="2200" b="0" i="0" u="none" strike="noStrike" cap="none" baseline="30000">
                <a:solidFill>
                  <a:srgbClr val="000000"/>
                </a:solidFill>
                <a:latin typeface="Calibri"/>
                <a:ea typeface="Calibri"/>
                <a:cs typeface="Calibri"/>
                <a:sym typeface="Calibri"/>
              </a:rPr>
              <a:t>+ </a:t>
            </a:r>
            <a:r>
              <a:rPr lang="en-US" sz="2200" b="0" i="0" u="none" strike="noStrike" cap="none">
                <a:solidFill>
                  <a:srgbClr val="000000"/>
                </a:solidFill>
                <a:latin typeface="Calibri"/>
                <a:ea typeface="Calibri"/>
                <a:cs typeface="Calibri"/>
                <a:sym typeface="Calibri"/>
              </a:rPr>
              <a:t>= { B, C, D, E} [ We can derive C from B. So B → C. A,D,E are not in R</a:t>
            </a:r>
            <a:r>
              <a:rPr lang="en-US" sz="2200" b="0" i="0" u="none" strike="noStrike" cap="none" baseline="-25000">
                <a:solidFill>
                  <a:srgbClr val="000000"/>
                </a:solidFill>
                <a:latin typeface="Calibri"/>
                <a:ea typeface="Calibri"/>
                <a:cs typeface="Calibri"/>
                <a:sym typeface="Calibri"/>
              </a:rPr>
              <a:t>2</a:t>
            </a:r>
            <a:r>
              <a:rPr lang="en-US" sz="2200" b="0" i="0" u="none" strike="noStrike" cap="none">
                <a:solidFill>
                  <a:srgbClr val="000000"/>
                </a:solidFill>
                <a:latin typeface="Calibri"/>
                <a:ea typeface="Calibri"/>
                <a:cs typeface="Calibri"/>
                <a:sym typeface="Calibri"/>
              </a:rPr>
              <a:t>]</a:t>
            </a:r>
            <a:endParaRPr/>
          </a:p>
          <a:p>
            <a:pPr marL="0" marR="0" lvl="0" indent="0" algn="l" rtl="0">
              <a:spcBef>
                <a:spcPts val="0"/>
              </a:spcBef>
              <a:spcAft>
                <a:spcPts val="0"/>
              </a:spcAft>
              <a:buClr>
                <a:srgbClr val="000000"/>
              </a:buClr>
              <a:buSzPts val="2200"/>
              <a:buFont typeface="Arial"/>
              <a:buNone/>
            </a:pPr>
            <a:r>
              <a:rPr lang="en-US" sz="2200" b="0" i="0" u="none" strike="noStrike" cap="none">
                <a:solidFill>
                  <a:srgbClr val="000000"/>
                </a:solidFill>
                <a:latin typeface="Calibri"/>
                <a:ea typeface="Calibri"/>
                <a:cs typeface="Calibri"/>
                <a:sym typeface="Calibri"/>
              </a:rPr>
              <a:t>[C]</a:t>
            </a:r>
            <a:r>
              <a:rPr lang="en-US" sz="2200" b="0" i="0" u="none" strike="noStrike" cap="none" baseline="30000">
                <a:solidFill>
                  <a:srgbClr val="000000"/>
                </a:solidFill>
                <a:latin typeface="Calibri"/>
                <a:ea typeface="Calibri"/>
                <a:cs typeface="Calibri"/>
                <a:sym typeface="Calibri"/>
              </a:rPr>
              <a:t>+ </a:t>
            </a:r>
            <a:r>
              <a:rPr lang="en-US" sz="2200" b="0" i="0" u="none" strike="noStrike" cap="none">
                <a:solidFill>
                  <a:srgbClr val="000000"/>
                </a:solidFill>
                <a:latin typeface="Calibri"/>
                <a:ea typeface="Calibri"/>
                <a:cs typeface="Calibri"/>
                <a:sym typeface="Calibri"/>
              </a:rPr>
              <a:t>= { B, C, D, E} [ We can derive B from C. So C → B. A,D,E are not in R</a:t>
            </a:r>
            <a:r>
              <a:rPr lang="en-US" sz="2200" b="0" i="0" u="none" strike="noStrike" cap="none" baseline="-25000">
                <a:solidFill>
                  <a:srgbClr val="000000"/>
                </a:solidFill>
                <a:latin typeface="Calibri"/>
                <a:ea typeface="Calibri"/>
                <a:cs typeface="Calibri"/>
                <a:sym typeface="Calibri"/>
              </a:rPr>
              <a:t>2</a:t>
            </a:r>
            <a:r>
              <a:rPr lang="en-US" sz="2200" b="0" i="0" u="none" strike="noStrike" cap="none">
                <a:solidFill>
                  <a:srgbClr val="000000"/>
                </a:solidFill>
                <a:latin typeface="Calibri"/>
                <a:ea typeface="Calibri"/>
                <a:cs typeface="Calibri"/>
                <a:sym typeface="Calibri"/>
              </a:rPr>
              <a:t>]</a:t>
            </a:r>
            <a:endParaRPr/>
          </a:p>
          <a:p>
            <a:pPr marL="0" marR="0" lvl="0" indent="0" algn="l" rtl="0">
              <a:spcBef>
                <a:spcPts val="0"/>
              </a:spcBef>
              <a:spcAft>
                <a:spcPts val="0"/>
              </a:spcAft>
              <a:buClr>
                <a:srgbClr val="000000"/>
              </a:buClr>
              <a:buSzPts val="2200"/>
              <a:buFont typeface="Arial"/>
              <a:buNone/>
            </a:pPr>
            <a:r>
              <a:rPr lang="en-US" sz="2200" b="1" i="0" u="none" strike="noStrike" cap="none">
                <a:solidFill>
                  <a:srgbClr val="000000"/>
                </a:solidFill>
                <a:latin typeface="Calibri"/>
                <a:ea typeface="Calibri"/>
                <a:cs typeface="Calibri"/>
                <a:sym typeface="Calibri"/>
              </a:rPr>
              <a:t>R</a:t>
            </a:r>
            <a:r>
              <a:rPr lang="en-US" sz="2200" b="1" i="0" u="none" strike="noStrike" cap="none" baseline="-25000">
                <a:solidFill>
                  <a:srgbClr val="000000"/>
                </a:solidFill>
                <a:latin typeface="Calibri"/>
                <a:ea typeface="Calibri"/>
                <a:cs typeface="Calibri"/>
                <a:sym typeface="Calibri"/>
              </a:rPr>
              <a:t>3 </a:t>
            </a:r>
            <a:r>
              <a:rPr lang="en-US" sz="2200" b="1" i="0" u="none" strike="noStrike" cap="none">
                <a:solidFill>
                  <a:srgbClr val="000000"/>
                </a:solidFill>
                <a:latin typeface="Calibri"/>
                <a:ea typeface="Calibri"/>
                <a:cs typeface="Calibri"/>
                <a:sym typeface="Calibri"/>
              </a:rPr>
              <a:t>(CD) : (F</a:t>
            </a:r>
            <a:r>
              <a:rPr lang="en-US" sz="2200" b="1" i="0" u="none" strike="noStrike" cap="none" baseline="-25000">
                <a:solidFill>
                  <a:srgbClr val="000000"/>
                </a:solidFill>
                <a:latin typeface="Calibri"/>
                <a:ea typeface="Calibri"/>
                <a:cs typeface="Calibri"/>
                <a:sym typeface="Calibri"/>
              </a:rPr>
              <a:t>3</a:t>
            </a:r>
            <a:r>
              <a:rPr lang="en-US" sz="2200" b="1" i="0" u="none" strike="noStrike" cap="none">
                <a:solidFill>
                  <a:srgbClr val="000000"/>
                </a:solidFill>
                <a:latin typeface="Calibri"/>
                <a:ea typeface="Calibri"/>
                <a:cs typeface="Calibri"/>
                <a:sym typeface="Calibri"/>
              </a:rPr>
              <a:t>)</a:t>
            </a:r>
            <a:endParaRPr/>
          </a:p>
          <a:p>
            <a:pPr marL="0" marR="0" lvl="0" indent="0" algn="l" rtl="0">
              <a:spcBef>
                <a:spcPts val="0"/>
              </a:spcBef>
              <a:spcAft>
                <a:spcPts val="0"/>
              </a:spcAft>
              <a:buClr>
                <a:srgbClr val="000000"/>
              </a:buClr>
              <a:buSzPts val="2200"/>
              <a:buFont typeface="Arial"/>
              <a:buNone/>
            </a:pPr>
            <a:r>
              <a:rPr lang="en-US" sz="2200" b="0" i="0" u="none" strike="noStrike" cap="none">
                <a:solidFill>
                  <a:srgbClr val="000000"/>
                </a:solidFill>
                <a:latin typeface="Calibri"/>
                <a:ea typeface="Calibri"/>
                <a:cs typeface="Calibri"/>
                <a:sym typeface="Calibri"/>
              </a:rPr>
              <a:t>[C]</a:t>
            </a:r>
            <a:r>
              <a:rPr lang="en-US" sz="2200" b="0" i="0" u="none" strike="noStrike" cap="none" baseline="30000">
                <a:solidFill>
                  <a:srgbClr val="000000"/>
                </a:solidFill>
                <a:latin typeface="Calibri"/>
                <a:ea typeface="Calibri"/>
                <a:cs typeface="Calibri"/>
                <a:sym typeface="Calibri"/>
              </a:rPr>
              <a:t>+ </a:t>
            </a:r>
            <a:r>
              <a:rPr lang="en-US" sz="2200" b="0" i="0" u="none" strike="noStrike" cap="none">
                <a:solidFill>
                  <a:srgbClr val="000000"/>
                </a:solidFill>
                <a:latin typeface="Calibri"/>
                <a:ea typeface="Calibri"/>
                <a:cs typeface="Calibri"/>
                <a:sym typeface="Calibri"/>
              </a:rPr>
              <a:t>= { B, C, D, E} [ We can derive D from C. So C → D. A,B,E are not in R</a:t>
            </a:r>
            <a:r>
              <a:rPr lang="en-US" sz="2200" b="0" i="0" u="none" strike="noStrike" cap="none" baseline="-25000">
                <a:solidFill>
                  <a:srgbClr val="000000"/>
                </a:solidFill>
                <a:latin typeface="Calibri"/>
                <a:ea typeface="Calibri"/>
                <a:cs typeface="Calibri"/>
                <a:sym typeface="Calibri"/>
              </a:rPr>
              <a:t>2</a:t>
            </a:r>
            <a:r>
              <a:rPr lang="en-US" sz="2200" b="0" i="0" u="none" strike="noStrike" cap="none">
                <a:solidFill>
                  <a:srgbClr val="000000"/>
                </a:solidFill>
                <a:latin typeface="Calibri"/>
                <a:ea typeface="Calibri"/>
                <a:cs typeface="Calibri"/>
                <a:sym typeface="Calibri"/>
              </a:rPr>
              <a:t>]</a:t>
            </a:r>
            <a:endParaRPr/>
          </a:p>
          <a:p>
            <a:pPr marL="0" marR="0" lvl="0" indent="0" algn="l" rtl="0">
              <a:spcBef>
                <a:spcPts val="0"/>
              </a:spcBef>
              <a:spcAft>
                <a:spcPts val="0"/>
              </a:spcAft>
              <a:buClr>
                <a:srgbClr val="000000"/>
              </a:buClr>
              <a:buSzPts val="2200"/>
              <a:buFont typeface="Arial"/>
              <a:buNone/>
            </a:pPr>
            <a:r>
              <a:rPr lang="en-US" sz="2200" b="0" i="0" u="none" strike="noStrike" cap="none">
                <a:solidFill>
                  <a:srgbClr val="000000"/>
                </a:solidFill>
                <a:latin typeface="Calibri"/>
                <a:ea typeface="Calibri"/>
                <a:cs typeface="Calibri"/>
                <a:sym typeface="Calibri"/>
              </a:rPr>
              <a:t>[D]</a:t>
            </a:r>
            <a:r>
              <a:rPr lang="en-US" sz="2200" b="0" i="0" u="none" strike="noStrike" cap="none" baseline="30000">
                <a:solidFill>
                  <a:srgbClr val="000000"/>
                </a:solidFill>
                <a:latin typeface="Calibri"/>
                <a:ea typeface="Calibri"/>
                <a:cs typeface="Calibri"/>
                <a:sym typeface="Calibri"/>
              </a:rPr>
              <a:t>+ </a:t>
            </a:r>
            <a:r>
              <a:rPr lang="en-US" sz="2200" b="0" i="0" u="none" strike="noStrike" cap="none">
                <a:solidFill>
                  <a:srgbClr val="000000"/>
                </a:solidFill>
                <a:latin typeface="Calibri"/>
                <a:ea typeface="Calibri"/>
                <a:cs typeface="Calibri"/>
                <a:sym typeface="Calibri"/>
              </a:rPr>
              <a:t>= { B, C, D, E} [ We can derive C from D. So D → C. A,B,E are not in R</a:t>
            </a:r>
            <a:r>
              <a:rPr lang="en-US" sz="2200" b="0" i="0" u="none" strike="noStrike" cap="none" baseline="-25000">
                <a:solidFill>
                  <a:srgbClr val="000000"/>
                </a:solidFill>
                <a:latin typeface="Calibri"/>
                <a:ea typeface="Calibri"/>
                <a:cs typeface="Calibri"/>
                <a:sym typeface="Calibri"/>
              </a:rPr>
              <a:t>2</a:t>
            </a:r>
            <a:r>
              <a:rPr lang="en-US" sz="2200" b="0" i="0" u="none" strike="noStrike" cap="none">
                <a:solidFill>
                  <a:srgbClr val="000000"/>
                </a:solidFill>
                <a:latin typeface="Calibri"/>
                <a:ea typeface="Calibri"/>
                <a:cs typeface="Calibri"/>
                <a:sym typeface="Calibri"/>
              </a:rPr>
              <a:t>]</a:t>
            </a:r>
            <a:endParaRPr/>
          </a:p>
          <a:p>
            <a:pPr marL="0" marR="0" lvl="0" indent="0" algn="l" rtl="0">
              <a:spcBef>
                <a:spcPts val="0"/>
              </a:spcBef>
              <a:spcAft>
                <a:spcPts val="0"/>
              </a:spcAft>
              <a:buClr>
                <a:srgbClr val="000000"/>
              </a:buClr>
              <a:buSzPts val="2200"/>
              <a:buFont typeface="Arial"/>
              <a:buNone/>
            </a:pPr>
            <a:r>
              <a:rPr lang="en-US" sz="2200" b="1" i="0" u="none" strike="noStrike" cap="none">
                <a:solidFill>
                  <a:srgbClr val="000000"/>
                </a:solidFill>
                <a:latin typeface="Calibri"/>
                <a:ea typeface="Calibri"/>
                <a:cs typeface="Calibri"/>
                <a:sym typeface="Calibri"/>
              </a:rPr>
              <a:t>R</a:t>
            </a:r>
            <a:r>
              <a:rPr lang="en-US" sz="2200" b="1" i="0" u="none" strike="noStrike" cap="none" baseline="-25000">
                <a:solidFill>
                  <a:srgbClr val="000000"/>
                </a:solidFill>
                <a:latin typeface="Calibri"/>
                <a:ea typeface="Calibri"/>
                <a:cs typeface="Calibri"/>
                <a:sym typeface="Calibri"/>
              </a:rPr>
              <a:t>4 </a:t>
            </a:r>
            <a:r>
              <a:rPr lang="en-US" sz="2200" b="1" i="0" u="none" strike="noStrike" cap="none">
                <a:solidFill>
                  <a:srgbClr val="000000"/>
                </a:solidFill>
                <a:latin typeface="Calibri"/>
                <a:ea typeface="Calibri"/>
                <a:cs typeface="Calibri"/>
                <a:sym typeface="Calibri"/>
              </a:rPr>
              <a:t>(DE) : (F</a:t>
            </a:r>
            <a:r>
              <a:rPr lang="en-US" sz="2200" b="1" i="0" u="none" strike="noStrike" cap="none" baseline="-25000">
                <a:solidFill>
                  <a:srgbClr val="000000"/>
                </a:solidFill>
                <a:latin typeface="Calibri"/>
                <a:ea typeface="Calibri"/>
                <a:cs typeface="Calibri"/>
                <a:sym typeface="Calibri"/>
              </a:rPr>
              <a:t>4</a:t>
            </a:r>
            <a:r>
              <a:rPr lang="en-US" sz="2200" b="1" i="0" u="none" strike="noStrike" cap="none">
                <a:solidFill>
                  <a:srgbClr val="000000"/>
                </a:solidFill>
                <a:latin typeface="Calibri"/>
                <a:ea typeface="Calibri"/>
                <a:cs typeface="Calibri"/>
                <a:sym typeface="Calibri"/>
              </a:rPr>
              <a:t>)</a:t>
            </a:r>
            <a:endParaRPr/>
          </a:p>
          <a:p>
            <a:pPr marL="0" marR="0" lvl="0" indent="0" algn="l" rtl="0">
              <a:spcBef>
                <a:spcPts val="0"/>
              </a:spcBef>
              <a:spcAft>
                <a:spcPts val="0"/>
              </a:spcAft>
              <a:buClr>
                <a:srgbClr val="000000"/>
              </a:buClr>
              <a:buSzPts val="2200"/>
              <a:buFont typeface="Arial"/>
              <a:buNone/>
            </a:pPr>
            <a:r>
              <a:rPr lang="en-US" sz="2200" b="0" i="0" u="none" strike="noStrike" cap="none">
                <a:solidFill>
                  <a:srgbClr val="000000"/>
                </a:solidFill>
                <a:latin typeface="Calibri"/>
                <a:ea typeface="Calibri"/>
                <a:cs typeface="Calibri"/>
                <a:sym typeface="Calibri"/>
              </a:rPr>
              <a:t>[D]</a:t>
            </a:r>
            <a:r>
              <a:rPr lang="en-US" sz="2200" b="0" i="0" u="none" strike="noStrike" cap="none" baseline="30000">
                <a:solidFill>
                  <a:srgbClr val="000000"/>
                </a:solidFill>
                <a:latin typeface="Calibri"/>
                <a:ea typeface="Calibri"/>
                <a:cs typeface="Calibri"/>
                <a:sym typeface="Calibri"/>
              </a:rPr>
              <a:t>+ </a:t>
            </a:r>
            <a:r>
              <a:rPr lang="en-US" sz="2200" b="0" i="0" u="none" strike="noStrike" cap="none">
                <a:solidFill>
                  <a:srgbClr val="000000"/>
                </a:solidFill>
                <a:latin typeface="Calibri"/>
                <a:ea typeface="Calibri"/>
                <a:cs typeface="Calibri"/>
                <a:sym typeface="Calibri"/>
              </a:rPr>
              <a:t>= { B, C, D, E} [ We can derive E from D. So D → E. A,B,E are not in R</a:t>
            </a:r>
            <a:r>
              <a:rPr lang="en-US" sz="2200" b="0" i="0" u="none" strike="noStrike" cap="none" baseline="-25000">
                <a:solidFill>
                  <a:srgbClr val="000000"/>
                </a:solidFill>
                <a:latin typeface="Calibri"/>
                <a:ea typeface="Calibri"/>
                <a:cs typeface="Calibri"/>
                <a:sym typeface="Calibri"/>
              </a:rPr>
              <a:t>2</a:t>
            </a:r>
            <a:r>
              <a:rPr lang="en-US" sz="2200" b="0" i="0" u="none" strike="noStrike" cap="none">
                <a:solidFill>
                  <a:srgbClr val="000000"/>
                </a:solidFill>
                <a:latin typeface="Calibri"/>
                <a:ea typeface="Calibri"/>
                <a:cs typeface="Calibri"/>
                <a:sym typeface="Calibri"/>
              </a:rPr>
              <a:t>]</a:t>
            </a:r>
            <a:endParaRPr/>
          </a:p>
          <a:p>
            <a:pPr marL="0" marR="0" lvl="0" indent="0" algn="l" rtl="0">
              <a:spcBef>
                <a:spcPts val="0"/>
              </a:spcBef>
              <a:spcAft>
                <a:spcPts val="0"/>
              </a:spcAft>
              <a:buClr>
                <a:srgbClr val="000000"/>
              </a:buClr>
              <a:buSzPts val="2200"/>
              <a:buFont typeface="Arial"/>
              <a:buNone/>
            </a:pPr>
            <a:r>
              <a:rPr lang="en-US" sz="2200" b="0" i="0" u="none" strike="noStrike" cap="none">
                <a:solidFill>
                  <a:srgbClr val="000000"/>
                </a:solidFill>
                <a:latin typeface="Calibri"/>
                <a:ea typeface="Calibri"/>
                <a:cs typeface="Calibri"/>
                <a:sym typeface="Calibri"/>
              </a:rPr>
              <a:t>[E]</a:t>
            </a:r>
            <a:r>
              <a:rPr lang="en-US" sz="2200" b="0" i="0" u="none" strike="noStrike" cap="none" baseline="30000">
                <a:solidFill>
                  <a:srgbClr val="000000"/>
                </a:solidFill>
                <a:latin typeface="Calibri"/>
                <a:ea typeface="Calibri"/>
                <a:cs typeface="Calibri"/>
                <a:sym typeface="Calibri"/>
              </a:rPr>
              <a:t>+ </a:t>
            </a:r>
            <a:r>
              <a:rPr lang="en-US" sz="2200" b="0" i="0" u="none" strike="noStrike" cap="none">
                <a:solidFill>
                  <a:srgbClr val="000000"/>
                </a:solidFill>
                <a:latin typeface="Calibri"/>
                <a:ea typeface="Calibri"/>
                <a:cs typeface="Calibri"/>
                <a:sym typeface="Calibri"/>
              </a:rPr>
              <a:t>= {E}                [ We cannot derive E from D.] </a:t>
            </a:r>
            <a:endParaRPr/>
          </a:p>
          <a:p>
            <a:pPr marL="0" marR="0" lvl="0" indent="0" algn="l" rtl="0">
              <a:spcBef>
                <a:spcPts val="0"/>
              </a:spcBef>
              <a:spcAft>
                <a:spcPts val="0"/>
              </a:spcAft>
              <a:buClr>
                <a:schemeClr val="dk1"/>
              </a:buClr>
              <a:buSzPts val="2200"/>
              <a:buFont typeface="Arial"/>
              <a:buNone/>
            </a:pPr>
            <a:endParaRPr sz="2200" b="0" i="0" u="none" strike="noStrike" cap="none">
              <a:solidFill>
                <a:srgbClr val="000000"/>
              </a:solidFill>
              <a:latin typeface="Calibri"/>
              <a:ea typeface="Calibri"/>
              <a:cs typeface="Calibri"/>
              <a:sym typeface="Calibri"/>
            </a:endParaRPr>
          </a:p>
          <a:p>
            <a:pPr marL="0" marR="0" lvl="0" indent="0" algn="l" rtl="0">
              <a:spcBef>
                <a:spcPts val="0"/>
              </a:spcBef>
              <a:spcAft>
                <a:spcPts val="0"/>
              </a:spcAft>
              <a:buClr>
                <a:schemeClr val="dk1"/>
              </a:buClr>
              <a:buSzPts val="2200"/>
              <a:buFont typeface="Arial"/>
              <a:buNone/>
            </a:pPr>
            <a:endParaRPr sz="2200" b="0" i="0" u="none" strike="noStrike" cap="none">
              <a:solidFill>
                <a:srgbClr val="000000"/>
              </a:solidFill>
              <a:latin typeface="Calibri"/>
              <a:ea typeface="Calibri"/>
              <a:cs typeface="Calibri"/>
              <a:sym typeface="Calibri"/>
            </a:endParaRPr>
          </a:p>
          <a:p>
            <a:pPr marL="0" marR="0" lvl="0" indent="0" algn="l" rtl="0">
              <a:spcBef>
                <a:spcPts val="0"/>
              </a:spcBef>
              <a:spcAft>
                <a:spcPts val="0"/>
              </a:spcAft>
              <a:buClr>
                <a:schemeClr val="dk1"/>
              </a:buClr>
              <a:buSzPts val="2200"/>
              <a:buFont typeface="Arial"/>
              <a:buNone/>
            </a:pPr>
            <a:endParaRPr sz="2200" b="0" i="0" u="none" strike="noStrike" cap="none">
              <a:solidFill>
                <a:srgbClr val="000000"/>
              </a:solidFill>
              <a:latin typeface="Calibri"/>
              <a:ea typeface="Calibri"/>
              <a:cs typeface="Calibri"/>
              <a:sym typeface="Calibri"/>
            </a:endParaRPr>
          </a:p>
          <a:p>
            <a:pPr marL="0" marR="0" lvl="0" indent="0" algn="l" rtl="0">
              <a:spcBef>
                <a:spcPts val="0"/>
              </a:spcBef>
              <a:spcAft>
                <a:spcPts val="0"/>
              </a:spcAft>
              <a:buClr>
                <a:schemeClr val="dk1"/>
              </a:buClr>
              <a:buSzPts val="2200"/>
              <a:buFont typeface="Arial"/>
              <a:buNone/>
            </a:pPr>
            <a:endParaRPr sz="2200" b="0" i="0" u="none" strike="noStrike" cap="none">
              <a:solidFill>
                <a:srgbClr val="000000"/>
              </a:solidFill>
              <a:latin typeface="Calibri"/>
              <a:ea typeface="Calibri"/>
              <a:cs typeface="Calibri"/>
              <a:sym typeface="Calibri"/>
            </a:endParaRPr>
          </a:p>
          <a:p>
            <a:pPr marL="0" marR="0" lvl="0" indent="0" algn="l" rtl="0">
              <a:spcBef>
                <a:spcPts val="0"/>
              </a:spcBef>
              <a:spcAft>
                <a:spcPts val="0"/>
              </a:spcAft>
              <a:buClr>
                <a:schemeClr val="dk1"/>
              </a:buClr>
              <a:buSzPts val="2200"/>
              <a:buFont typeface="Arial"/>
              <a:buNone/>
            </a:pPr>
            <a:endParaRPr sz="2200" b="0" i="0" u="none" strike="noStrike" cap="none" baseline="-25000">
              <a:solidFill>
                <a:srgbClr val="000000"/>
              </a:solidFill>
              <a:latin typeface="Calibri"/>
              <a:ea typeface="Calibri"/>
              <a:cs typeface="Calibri"/>
              <a:sym typeface="Calibri"/>
            </a:endParaRPr>
          </a:p>
          <a:p>
            <a:pPr marL="0" marR="0" lvl="0" indent="0" algn="l" rtl="0">
              <a:spcBef>
                <a:spcPts val="0"/>
              </a:spcBef>
              <a:spcAft>
                <a:spcPts val="0"/>
              </a:spcAft>
              <a:buClr>
                <a:schemeClr val="dk1"/>
              </a:buClr>
              <a:buSzPts val="2200"/>
              <a:buFont typeface="Arial"/>
              <a:buNone/>
            </a:pPr>
            <a:endParaRPr sz="2200" b="1" i="0" u="none" strike="noStrike" cap="none">
              <a:solidFill>
                <a:srgbClr val="000000"/>
              </a:solidFill>
              <a:latin typeface="Calibri"/>
              <a:ea typeface="Calibri"/>
              <a:cs typeface="Calibri"/>
              <a:sym typeface="Calibri"/>
            </a:endParaRPr>
          </a:p>
          <a:p>
            <a:pPr marL="0" marR="0" lvl="0" indent="0" algn="l" rtl="0">
              <a:spcBef>
                <a:spcPts val="0"/>
              </a:spcBef>
              <a:spcAft>
                <a:spcPts val="0"/>
              </a:spcAft>
              <a:buClr>
                <a:schemeClr val="dk1"/>
              </a:buClr>
              <a:buSzPts val="2200"/>
              <a:buFont typeface="Arial"/>
              <a:buNone/>
            </a:pPr>
            <a:endParaRPr sz="2200" b="1" i="0" u="none" strike="noStrike" cap="none">
              <a:solidFill>
                <a:srgbClr val="000000"/>
              </a:solidFill>
              <a:latin typeface="Calibri"/>
              <a:ea typeface="Calibri"/>
              <a:cs typeface="Calibri"/>
              <a:sym typeface="Calibri"/>
            </a:endParaRPr>
          </a:p>
          <a:p>
            <a:pPr marL="0" marR="0" lvl="0" indent="0" algn="l" rtl="0">
              <a:spcBef>
                <a:spcPts val="0"/>
              </a:spcBef>
              <a:spcAft>
                <a:spcPts val="0"/>
              </a:spcAft>
              <a:buClr>
                <a:schemeClr val="dk1"/>
              </a:buClr>
              <a:buSzPts val="2200"/>
              <a:buFont typeface="Arial"/>
              <a:buNone/>
            </a:pPr>
            <a:endParaRPr sz="2200" b="0" i="0" u="none" strike="noStrike" cap="none">
              <a:solidFill>
                <a:srgbClr val="000000"/>
              </a:solidFill>
              <a:latin typeface="Calibri"/>
              <a:ea typeface="Calibri"/>
              <a:cs typeface="Calibri"/>
              <a:sym typeface="Calibri"/>
            </a:endParaRP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1388"/>
        <p:cNvGrpSpPr/>
        <p:nvPr/>
      </p:nvGrpSpPr>
      <p:grpSpPr>
        <a:xfrm>
          <a:off x="0" y="0"/>
          <a:ext cx="0" cy="0"/>
          <a:chOff x="0" y="0"/>
          <a:chExt cx="0" cy="0"/>
        </a:xfrm>
      </p:grpSpPr>
      <p:pic>
        <p:nvPicPr>
          <p:cNvPr id="1389" name="Google Shape;1389;p86" descr="C:\Users\parul\Desktop\Digital Learning Content.png"/>
          <p:cNvPicPr preferRelativeResize="0"/>
          <p:nvPr/>
        </p:nvPicPr>
        <p:blipFill rotWithShape="1">
          <a:blip r:embed="rId3">
            <a:alphaModFix/>
          </a:blip>
          <a:srcRect/>
          <a:stretch/>
        </p:blipFill>
        <p:spPr>
          <a:xfrm>
            <a:off x="0" y="0"/>
            <a:ext cx="9144000" cy="6900863"/>
          </a:xfrm>
          <a:prstGeom prst="rect">
            <a:avLst/>
          </a:prstGeom>
          <a:noFill/>
          <a:ln>
            <a:noFill/>
          </a:ln>
        </p:spPr>
      </p:pic>
      <p:sp>
        <p:nvSpPr>
          <p:cNvPr id="1390" name="Google Shape;1390;p86"/>
          <p:cNvSpPr/>
          <p:nvPr/>
        </p:nvSpPr>
        <p:spPr>
          <a:xfrm>
            <a:off x="0" y="1643063"/>
            <a:ext cx="9144000" cy="642937"/>
          </a:xfrm>
          <a:prstGeom prst="rect">
            <a:avLst/>
          </a:prstGeom>
          <a:solidFill>
            <a:srgbClr val="1F497D"/>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FFFFFF"/>
              </a:buClr>
              <a:buSzPts val="3000"/>
              <a:buFont typeface="Arial"/>
              <a:buNone/>
            </a:pPr>
            <a:r>
              <a:rPr lang="en-US" sz="3000" b="1" i="0" u="none" strike="noStrike" cap="none">
                <a:solidFill>
                  <a:srgbClr val="FFFFFF"/>
                </a:solidFill>
                <a:latin typeface="Calibri"/>
                <a:ea typeface="Calibri"/>
                <a:cs typeface="Calibri"/>
                <a:sym typeface="Calibri"/>
              </a:rPr>
              <a:t>Decomposition:</a:t>
            </a:r>
            <a:endParaRPr/>
          </a:p>
        </p:txBody>
      </p:sp>
      <p:sp>
        <p:nvSpPr>
          <p:cNvPr id="1391" name="Google Shape;1391;p86"/>
          <p:cNvSpPr/>
          <p:nvPr/>
        </p:nvSpPr>
        <p:spPr>
          <a:xfrm>
            <a:off x="190500" y="1687513"/>
            <a:ext cx="8763000" cy="55403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3000"/>
              <a:buFont typeface="Arial"/>
              <a:buNone/>
            </a:pPr>
            <a:endParaRPr sz="3000" b="1" i="0" u="none" strike="noStrike" cap="none">
              <a:solidFill>
                <a:srgbClr val="FFFFFF"/>
              </a:solidFill>
              <a:latin typeface="Calibri"/>
              <a:ea typeface="Calibri"/>
              <a:cs typeface="Calibri"/>
              <a:sym typeface="Calibri"/>
            </a:endParaRPr>
          </a:p>
        </p:txBody>
      </p:sp>
      <p:sp>
        <p:nvSpPr>
          <p:cNvPr id="1392" name="Google Shape;1392;p86"/>
          <p:cNvSpPr/>
          <p:nvPr/>
        </p:nvSpPr>
        <p:spPr>
          <a:xfrm flipH="1">
            <a:off x="6564313" y="6072188"/>
            <a:ext cx="46037" cy="214312"/>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Arial"/>
              <a:buNone/>
            </a:pPr>
            <a:endParaRPr sz="1800" b="0" i="0" u="none" strike="noStrike" cap="none">
              <a:solidFill>
                <a:srgbClr val="000000"/>
              </a:solidFill>
              <a:latin typeface="Arial"/>
              <a:ea typeface="Arial"/>
              <a:cs typeface="Arial"/>
              <a:sym typeface="Arial"/>
            </a:endParaRPr>
          </a:p>
        </p:txBody>
      </p:sp>
      <p:pic>
        <p:nvPicPr>
          <p:cNvPr id="1393" name="Google Shape;1393;p86" descr="C:\Users\parul\Desktop\Untitled-1.png"/>
          <p:cNvPicPr preferRelativeResize="0"/>
          <p:nvPr/>
        </p:nvPicPr>
        <p:blipFill rotWithShape="1">
          <a:blip r:embed="rId4">
            <a:alphaModFix/>
          </a:blip>
          <a:srcRect/>
          <a:stretch/>
        </p:blipFill>
        <p:spPr>
          <a:xfrm>
            <a:off x="1857375" y="3071813"/>
            <a:ext cx="5430838" cy="2803525"/>
          </a:xfrm>
          <a:prstGeom prst="rect">
            <a:avLst/>
          </a:prstGeom>
          <a:noFill/>
          <a:ln>
            <a:noFill/>
          </a:ln>
        </p:spPr>
      </p:pic>
      <p:sp>
        <p:nvSpPr>
          <p:cNvPr id="1394" name="Google Shape;1394;p86"/>
          <p:cNvSpPr txBox="1"/>
          <p:nvPr/>
        </p:nvSpPr>
        <p:spPr>
          <a:xfrm>
            <a:off x="190500" y="2565400"/>
            <a:ext cx="8845550" cy="579596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000000"/>
              </a:buClr>
              <a:buSzPts val="2200"/>
              <a:buFont typeface="Arial"/>
              <a:buNone/>
            </a:pPr>
            <a:r>
              <a:rPr lang="en-US" sz="2200" b="1" i="0" u="none" strike="noStrike" cap="none">
                <a:solidFill>
                  <a:srgbClr val="000000"/>
                </a:solidFill>
                <a:latin typeface="Calibri"/>
                <a:ea typeface="Calibri"/>
                <a:cs typeface="Calibri"/>
                <a:sym typeface="Calibri"/>
              </a:rPr>
              <a:t>Example 1: </a:t>
            </a:r>
            <a:endParaRPr/>
          </a:p>
          <a:p>
            <a:pPr marL="0" marR="0" lvl="0" indent="0" algn="l" rtl="0">
              <a:spcBef>
                <a:spcPts val="0"/>
              </a:spcBef>
              <a:spcAft>
                <a:spcPts val="0"/>
              </a:spcAft>
              <a:buClr>
                <a:schemeClr val="dk1"/>
              </a:buClr>
              <a:buSzPts val="2200"/>
              <a:buFont typeface="Arial"/>
              <a:buNone/>
            </a:pPr>
            <a:endParaRPr sz="2200" b="0" i="0" u="none" strike="noStrike" cap="none">
              <a:solidFill>
                <a:srgbClr val="000000"/>
              </a:solidFill>
              <a:latin typeface="Calibri"/>
              <a:ea typeface="Calibri"/>
              <a:cs typeface="Calibri"/>
              <a:sym typeface="Calibri"/>
            </a:endParaRPr>
          </a:p>
          <a:p>
            <a:pPr marL="0" marR="0" lvl="0" indent="0" algn="l" rtl="0">
              <a:spcBef>
                <a:spcPts val="0"/>
              </a:spcBef>
              <a:spcAft>
                <a:spcPts val="0"/>
              </a:spcAft>
              <a:buClr>
                <a:srgbClr val="000000"/>
              </a:buClr>
              <a:buSzPts val="2200"/>
              <a:buFont typeface="Arial"/>
              <a:buNone/>
            </a:pPr>
            <a:r>
              <a:rPr lang="en-US" sz="2200" b="0" i="0" u="none" strike="noStrike" cap="none">
                <a:solidFill>
                  <a:srgbClr val="000000"/>
                </a:solidFill>
                <a:latin typeface="Calibri"/>
                <a:ea typeface="Calibri"/>
                <a:cs typeface="Calibri"/>
                <a:sym typeface="Calibri"/>
              </a:rPr>
              <a:t>{F</a:t>
            </a:r>
            <a:r>
              <a:rPr lang="en-US" sz="2200" b="0" i="0" u="none" strike="noStrike" cap="none" baseline="-25000">
                <a:solidFill>
                  <a:srgbClr val="000000"/>
                </a:solidFill>
                <a:latin typeface="Calibri"/>
                <a:ea typeface="Calibri"/>
                <a:cs typeface="Calibri"/>
                <a:sym typeface="Calibri"/>
              </a:rPr>
              <a:t>1</a:t>
            </a:r>
            <a:r>
              <a:rPr lang="en-US" sz="2400" b="1" i="0" u="none" strike="noStrike" cap="none">
                <a:solidFill>
                  <a:srgbClr val="003366"/>
                </a:solidFill>
                <a:latin typeface="Arial"/>
                <a:ea typeface="Arial"/>
                <a:cs typeface="Arial"/>
                <a:sym typeface="Arial"/>
              </a:rPr>
              <a:t> </a:t>
            </a:r>
            <a:r>
              <a:rPr lang="en-US" sz="2400" b="1" i="0" u="none" strike="noStrike" cap="none">
                <a:solidFill>
                  <a:schemeClr val="dk1"/>
                </a:solidFill>
                <a:latin typeface="Arial"/>
                <a:ea typeface="Arial"/>
                <a:cs typeface="Arial"/>
                <a:sym typeface="Arial"/>
              </a:rPr>
              <a:t>∪</a:t>
            </a:r>
            <a:r>
              <a:rPr lang="en-US" sz="2200" b="0" i="0" u="none" strike="noStrike" cap="none" baseline="-25000">
                <a:solidFill>
                  <a:srgbClr val="000000"/>
                </a:solidFill>
                <a:latin typeface="Calibri"/>
                <a:ea typeface="Calibri"/>
                <a:cs typeface="Calibri"/>
                <a:sym typeface="Calibri"/>
              </a:rPr>
              <a:t> </a:t>
            </a:r>
            <a:r>
              <a:rPr lang="en-US" sz="2200" b="0" i="0" u="none" strike="noStrike" cap="none">
                <a:solidFill>
                  <a:srgbClr val="000000"/>
                </a:solidFill>
                <a:latin typeface="Calibri"/>
                <a:ea typeface="Calibri"/>
                <a:cs typeface="Calibri"/>
                <a:sym typeface="Calibri"/>
              </a:rPr>
              <a:t>F</a:t>
            </a:r>
            <a:r>
              <a:rPr lang="en-US" sz="2200" b="0" i="0" u="none" strike="noStrike" cap="none" baseline="-25000">
                <a:solidFill>
                  <a:srgbClr val="000000"/>
                </a:solidFill>
                <a:latin typeface="Calibri"/>
                <a:ea typeface="Calibri"/>
                <a:cs typeface="Calibri"/>
                <a:sym typeface="Calibri"/>
              </a:rPr>
              <a:t>2 </a:t>
            </a:r>
            <a:r>
              <a:rPr lang="en-US" sz="2400" b="1" i="0" u="none" strike="noStrike" cap="none">
                <a:solidFill>
                  <a:schemeClr val="dk1"/>
                </a:solidFill>
                <a:latin typeface="Arial"/>
                <a:ea typeface="Arial"/>
                <a:cs typeface="Arial"/>
                <a:sym typeface="Arial"/>
              </a:rPr>
              <a:t>∪ </a:t>
            </a:r>
            <a:r>
              <a:rPr lang="en-US" sz="2200" b="0" i="0" u="none" strike="noStrike" cap="none">
                <a:solidFill>
                  <a:schemeClr val="dk1"/>
                </a:solidFill>
                <a:latin typeface="Calibri"/>
                <a:ea typeface="Calibri"/>
                <a:cs typeface="Calibri"/>
                <a:sym typeface="Calibri"/>
              </a:rPr>
              <a:t>F</a:t>
            </a:r>
            <a:r>
              <a:rPr lang="en-US" sz="2200" b="0" i="0" u="none" strike="noStrike" cap="none" baseline="-25000">
                <a:solidFill>
                  <a:schemeClr val="dk1"/>
                </a:solidFill>
                <a:latin typeface="Calibri"/>
                <a:ea typeface="Calibri"/>
                <a:cs typeface="Calibri"/>
                <a:sym typeface="Calibri"/>
              </a:rPr>
              <a:t>3 </a:t>
            </a:r>
            <a:r>
              <a:rPr lang="en-US" sz="2400" b="1" i="0" u="none" strike="noStrike" cap="none">
                <a:solidFill>
                  <a:schemeClr val="dk1"/>
                </a:solidFill>
                <a:latin typeface="Arial"/>
                <a:ea typeface="Arial"/>
                <a:cs typeface="Arial"/>
                <a:sym typeface="Arial"/>
              </a:rPr>
              <a:t>∪ </a:t>
            </a:r>
            <a:r>
              <a:rPr lang="en-US" sz="2200" b="0" i="0" u="none" strike="noStrike" cap="none">
                <a:solidFill>
                  <a:schemeClr val="dk1"/>
                </a:solidFill>
                <a:latin typeface="Calibri"/>
                <a:ea typeface="Calibri"/>
                <a:cs typeface="Calibri"/>
                <a:sym typeface="Calibri"/>
              </a:rPr>
              <a:t>F</a:t>
            </a:r>
            <a:r>
              <a:rPr lang="en-US" sz="2200" b="0" i="0" u="none" strike="noStrike" cap="none" baseline="-25000">
                <a:solidFill>
                  <a:schemeClr val="dk1"/>
                </a:solidFill>
                <a:latin typeface="Calibri"/>
                <a:ea typeface="Calibri"/>
                <a:cs typeface="Calibri"/>
                <a:sym typeface="Calibri"/>
              </a:rPr>
              <a:t>4 </a:t>
            </a:r>
            <a:r>
              <a:rPr lang="en-US" sz="2200" b="0" i="0" u="none" strike="noStrike" cap="none">
                <a:solidFill>
                  <a:schemeClr val="dk1"/>
                </a:solidFill>
                <a:latin typeface="Calibri"/>
                <a:ea typeface="Calibri"/>
                <a:cs typeface="Calibri"/>
                <a:sym typeface="Calibri"/>
              </a:rPr>
              <a:t>} = {</a:t>
            </a:r>
            <a:r>
              <a:rPr lang="en-US" sz="2200" b="0" i="0" u="none" strike="noStrike" cap="none">
                <a:solidFill>
                  <a:srgbClr val="000000"/>
                </a:solidFill>
                <a:latin typeface="Calibri"/>
                <a:ea typeface="Calibri"/>
                <a:cs typeface="Calibri"/>
                <a:sym typeface="Calibri"/>
              </a:rPr>
              <a:t>A → B, B → C, C → B, C → D, D → C, D → E }</a:t>
            </a:r>
            <a:endParaRPr/>
          </a:p>
          <a:p>
            <a:pPr marL="0" marR="0" lvl="0" indent="0" algn="l" rtl="0">
              <a:spcBef>
                <a:spcPts val="0"/>
              </a:spcBef>
              <a:spcAft>
                <a:spcPts val="0"/>
              </a:spcAft>
              <a:buClr>
                <a:schemeClr val="dk1"/>
              </a:buClr>
              <a:buSzPts val="2200"/>
              <a:buFont typeface="Arial"/>
              <a:buNone/>
            </a:pPr>
            <a:endParaRPr sz="2200" b="0" i="0" u="none" strike="noStrike" cap="none">
              <a:solidFill>
                <a:srgbClr val="000000"/>
              </a:solidFill>
              <a:latin typeface="Calibri"/>
              <a:ea typeface="Calibri"/>
              <a:cs typeface="Calibri"/>
              <a:sym typeface="Calibri"/>
            </a:endParaRPr>
          </a:p>
          <a:p>
            <a:pPr marL="0" marR="0" lvl="0" indent="0" algn="l" rtl="0">
              <a:spcBef>
                <a:spcPts val="0"/>
              </a:spcBef>
              <a:spcAft>
                <a:spcPts val="0"/>
              </a:spcAft>
              <a:buClr>
                <a:srgbClr val="000000"/>
              </a:buClr>
              <a:buSzPts val="2200"/>
              <a:buFont typeface="Arial"/>
              <a:buNone/>
            </a:pPr>
            <a:r>
              <a:rPr lang="en-US" sz="2200" b="0" i="0" u="none" strike="noStrike" cap="none">
                <a:solidFill>
                  <a:srgbClr val="000000"/>
                </a:solidFill>
                <a:latin typeface="Calibri"/>
                <a:ea typeface="Calibri"/>
                <a:cs typeface="Calibri"/>
                <a:sym typeface="Calibri"/>
              </a:rPr>
              <a:t>Now, F = { A → B, B → C, C → D, D → E, D → B }</a:t>
            </a:r>
            <a:endParaRPr/>
          </a:p>
          <a:p>
            <a:pPr marL="0" marR="0" lvl="0" indent="0" algn="l" rtl="0">
              <a:spcBef>
                <a:spcPts val="0"/>
              </a:spcBef>
              <a:spcAft>
                <a:spcPts val="0"/>
              </a:spcAft>
              <a:buClr>
                <a:srgbClr val="000000"/>
              </a:buClr>
              <a:buSzPts val="2200"/>
              <a:buFont typeface="Arial"/>
              <a:buNone/>
            </a:pPr>
            <a:r>
              <a:rPr lang="en-US" sz="2200" b="0" i="0" u="none" strike="noStrike" cap="none">
                <a:solidFill>
                  <a:srgbClr val="000000"/>
                </a:solidFill>
                <a:latin typeface="Calibri"/>
                <a:ea typeface="Calibri"/>
                <a:cs typeface="Calibri"/>
                <a:sym typeface="Calibri"/>
              </a:rPr>
              <a:t> </a:t>
            </a:r>
            <a:endParaRPr/>
          </a:p>
          <a:p>
            <a:pPr marL="0" marR="0" lvl="0" indent="0" algn="l" rtl="0">
              <a:spcBef>
                <a:spcPts val="0"/>
              </a:spcBef>
              <a:spcAft>
                <a:spcPts val="0"/>
              </a:spcAft>
              <a:buClr>
                <a:schemeClr val="dk1"/>
              </a:buClr>
              <a:buSzPts val="2200"/>
              <a:buFont typeface="Arial"/>
              <a:buNone/>
            </a:pPr>
            <a:endParaRPr sz="2200" b="0" i="0" u="none" strike="noStrike" cap="none">
              <a:solidFill>
                <a:srgbClr val="000000"/>
              </a:solidFill>
              <a:latin typeface="Calibri"/>
              <a:ea typeface="Calibri"/>
              <a:cs typeface="Calibri"/>
              <a:sym typeface="Calibri"/>
            </a:endParaRPr>
          </a:p>
          <a:p>
            <a:pPr marL="0" marR="0" lvl="0" indent="0" algn="l" rtl="0">
              <a:spcBef>
                <a:spcPts val="0"/>
              </a:spcBef>
              <a:spcAft>
                <a:spcPts val="0"/>
              </a:spcAft>
              <a:buClr>
                <a:srgbClr val="000000"/>
              </a:buClr>
              <a:buSzPts val="2200"/>
              <a:buFont typeface="Arial"/>
              <a:buNone/>
            </a:pPr>
            <a:r>
              <a:rPr lang="en-US" sz="2200" b="0" i="0" u="none" strike="noStrike" cap="none">
                <a:solidFill>
                  <a:srgbClr val="000000"/>
                </a:solidFill>
                <a:latin typeface="Calibri"/>
                <a:ea typeface="Calibri"/>
                <a:cs typeface="Calibri"/>
                <a:sym typeface="Calibri"/>
              </a:rPr>
              <a:t>We can say that If [F</a:t>
            </a:r>
            <a:r>
              <a:rPr lang="en-US" sz="2200" b="0" i="0" u="none" strike="noStrike" cap="none" baseline="-25000">
                <a:solidFill>
                  <a:srgbClr val="000000"/>
                </a:solidFill>
                <a:latin typeface="Calibri"/>
                <a:ea typeface="Calibri"/>
                <a:cs typeface="Calibri"/>
                <a:sym typeface="Calibri"/>
              </a:rPr>
              <a:t>1</a:t>
            </a:r>
            <a:r>
              <a:rPr lang="en-US" sz="2400" b="1" i="0" u="none" strike="noStrike" cap="none">
                <a:solidFill>
                  <a:srgbClr val="003366"/>
                </a:solidFill>
                <a:latin typeface="Arial"/>
                <a:ea typeface="Arial"/>
                <a:cs typeface="Arial"/>
                <a:sym typeface="Arial"/>
              </a:rPr>
              <a:t> </a:t>
            </a:r>
            <a:r>
              <a:rPr lang="en-US" sz="2400" b="1" i="0" u="none" strike="noStrike" cap="none">
                <a:solidFill>
                  <a:schemeClr val="dk1"/>
                </a:solidFill>
                <a:latin typeface="Arial"/>
                <a:ea typeface="Arial"/>
                <a:cs typeface="Arial"/>
                <a:sym typeface="Arial"/>
              </a:rPr>
              <a:t>∪</a:t>
            </a:r>
            <a:r>
              <a:rPr lang="en-US" sz="2200" b="0" i="0" u="none" strike="noStrike" cap="none" baseline="-25000">
                <a:solidFill>
                  <a:srgbClr val="000000"/>
                </a:solidFill>
                <a:latin typeface="Calibri"/>
                <a:ea typeface="Calibri"/>
                <a:cs typeface="Calibri"/>
                <a:sym typeface="Calibri"/>
              </a:rPr>
              <a:t> </a:t>
            </a:r>
            <a:r>
              <a:rPr lang="en-US" sz="2200" b="0" i="0" u="none" strike="noStrike" cap="none">
                <a:solidFill>
                  <a:srgbClr val="000000"/>
                </a:solidFill>
                <a:latin typeface="Calibri"/>
                <a:ea typeface="Calibri"/>
                <a:cs typeface="Calibri"/>
                <a:sym typeface="Calibri"/>
              </a:rPr>
              <a:t>F</a:t>
            </a:r>
            <a:r>
              <a:rPr lang="en-US" sz="2200" b="0" i="0" u="none" strike="noStrike" cap="none" baseline="-25000">
                <a:solidFill>
                  <a:srgbClr val="000000"/>
                </a:solidFill>
                <a:latin typeface="Calibri"/>
                <a:ea typeface="Calibri"/>
                <a:cs typeface="Calibri"/>
                <a:sym typeface="Calibri"/>
              </a:rPr>
              <a:t>2 </a:t>
            </a:r>
            <a:r>
              <a:rPr lang="en-US" sz="2400" b="1" i="0" u="none" strike="noStrike" cap="none">
                <a:solidFill>
                  <a:schemeClr val="dk1"/>
                </a:solidFill>
                <a:latin typeface="Arial"/>
                <a:ea typeface="Arial"/>
                <a:cs typeface="Arial"/>
                <a:sym typeface="Arial"/>
              </a:rPr>
              <a:t>∪ </a:t>
            </a:r>
            <a:r>
              <a:rPr lang="en-US" sz="2200" b="0" i="0" u="none" strike="noStrike" cap="none">
                <a:solidFill>
                  <a:schemeClr val="dk1"/>
                </a:solidFill>
                <a:latin typeface="Calibri"/>
                <a:ea typeface="Calibri"/>
                <a:cs typeface="Calibri"/>
                <a:sym typeface="Calibri"/>
              </a:rPr>
              <a:t>F</a:t>
            </a:r>
            <a:r>
              <a:rPr lang="en-US" sz="2200" b="0" i="0" u="none" strike="noStrike" cap="none" baseline="-25000">
                <a:solidFill>
                  <a:schemeClr val="dk1"/>
                </a:solidFill>
                <a:latin typeface="Calibri"/>
                <a:ea typeface="Calibri"/>
                <a:cs typeface="Calibri"/>
                <a:sym typeface="Calibri"/>
              </a:rPr>
              <a:t>3 </a:t>
            </a:r>
            <a:r>
              <a:rPr lang="en-US" sz="2400" b="1" i="0" u="none" strike="noStrike" cap="none">
                <a:solidFill>
                  <a:schemeClr val="dk1"/>
                </a:solidFill>
                <a:latin typeface="Arial"/>
                <a:ea typeface="Arial"/>
                <a:cs typeface="Arial"/>
                <a:sym typeface="Arial"/>
              </a:rPr>
              <a:t>∪……</a:t>
            </a:r>
            <a:r>
              <a:rPr lang="en-US" sz="2200" b="0" i="0" u="none" strike="noStrike" cap="none">
                <a:solidFill>
                  <a:srgbClr val="000000"/>
                </a:solidFill>
                <a:latin typeface="Calibri"/>
                <a:ea typeface="Calibri"/>
                <a:cs typeface="Calibri"/>
                <a:sym typeface="Calibri"/>
              </a:rPr>
              <a:t> F</a:t>
            </a:r>
            <a:r>
              <a:rPr lang="en-US" sz="2200" b="0" i="0" u="none" strike="noStrike" cap="none" baseline="-25000">
                <a:solidFill>
                  <a:srgbClr val="000000"/>
                </a:solidFill>
                <a:latin typeface="Calibri"/>
                <a:ea typeface="Calibri"/>
                <a:cs typeface="Calibri"/>
                <a:sym typeface="Calibri"/>
              </a:rPr>
              <a:t>n</a:t>
            </a:r>
            <a:r>
              <a:rPr lang="en-US" sz="2200" b="0" i="0" u="none" strike="noStrike" cap="none">
                <a:solidFill>
                  <a:srgbClr val="000000"/>
                </a:solidFill>
                <a:latin typeface="Calibri"/>
                <a:ea typeface="Calibri"/>
                <a:cs typeface="Calibri"/>
                <a:sym typeface="Calibri"/>
              </a:rPr>
              <a:t>] </a:t>
            </a:r>
            <a:r>
              <a:rPr lang="en-US" sz="2400" b="0" i="0" u="none" strike="noStrike" cap="none">
                <a:solidFill>
                  <a:srgbClr val="000000"/>
                </a:solidFill>
                <a:latin typeface="Verdana"/>
                <a:ea typeface="Verdana"/>
                <a:cs typeface="Verdana"/>
                <a:sym typeface="Verdana"/>
              </a:rPr>
              <a:t>=</a:t>
            </a:r>
            <a:r>
              <a:rPr lang="en-US" sz="2200" b="0" i="0" u="none" strike="noStrike" cap="none">
                <a:solidFill>
                  <a:srgbClr val="000000"/>
                </a:solidFill>
                <a:latin typeface="Calibri"/>
                <a:ea typeface="Calibri"/>
                <a:cs typeface="Calibri"/>
                <a:sym typeface="Calibri"/>
              </a:rPr>
              <a:t> F. </a:t>
            </a:r>
            <a:endParaRPr/>
          </a:p>
          <a:p>
            <a:pPr marL="0" marR="0" lvl="0" indent="0" algn="l" rtl="0">
              <a:spcBef>
                <a:spcPts val="0"/>
              </a:spcBef>
              <a:spcAft>
                <a:spcPts val="0"/>
              </a:spcAft>
              <a:buClr>
                <a:schemeClr val="dk1"/>
              </a:buClr>
              <a:buSzPts val="2200"/>
              <a:buFont typeface="Arial"/>
              <a:buNone/>
            </a:pPr>
            <a:endParaRPr sz="2200" b="0" i="0" u="none" strike="noStrike" cap="none">
              <a:solidFill>
                <a:srgbClr val="000000"/>
              </a:solidFill>
              <a:latin typeface="Calibri"/>
              <a:ea typeface="Calibri"/>
              <a:cs typeface="Calibri"/>
              <a:sym typeface="Calibri"/>
            </a:endParaRPr>
          </a:p>
          <a:p>
            <a:pPr marL="0" marR="0" lvl="0" indent="0" algn="l" rtl="0">
              <a:spcBef>
                <a:spcPts val="0"/>
              </a:spcBef>
              <a:spcAft>
                <a:spcPts val="0"/>
              </a:spcAft>
              <a:buClr>
                <a:srgbClr val="000000"/>
              </a:buClr>
              <a:buSzPts val="2200"/>
              <a:buFont typeface="Arial"/>
              <a:buNone/>
            </a:pPr>
            <a:r>
              <a:rPr lang="en-US" sz="2200" b="0" i="0" u="none" strike="noStrike" cap="none">
                <a:solidFill>
                  <a:srgbClr val="000000"/>
                </a:solidFill>
                <a:latin typeface="Calibri"/>
                <a:ea typeface="Calibri"/>
                <a:cs typeface="Calibri"/>
                <a:sym typeface="Calibri"/>
              </a:rPr>
              <a:t>This Decomposition is </a:t>
            </a:r>
            <a:r>
              <a:rPr lang="en-US" sz="2200" b="1" i="0" u="none" strike="noStrike" cap="none">
                <a:solidFill>
                  <a:srgbClr val="000000"/>
                </a:solidFill>
                <a:latin typeface="Calibri"/>
                <a:ea typeface="Calibri"/>
                <a:cs typeface="Calibri"/>
                <a:sym typeface="Calibri"/>
              </a:rPr>
              <a:t>Dependency Preserving Decomposition. </a:t>
            </a:r>
            <a:endParaRPr sz="2200" b="0" i="0" u="none" strike="noStrike" cap="none">
              <a:solidFill>
                <a:srgbClr val="000000"/>
              </a:solidFill>
              <a:latin typeface="Calibri"/>
              <a:ea typeface="Calibri"/>
              <a:cs typeface="Calibri"/>
              <a:sym typeface="Calibri"/>
            </a:endParaRPr>
          </a:p>
          <a:p>
            <a:pPr marL="0" marR="0" lvl="0" indent="0" algn="l" rtl="0">
              <a:spcBef>
                <a:spcPts val="0"/>
              </a:spcBef>
              <a:spcAft>
                <a:spcPts val="0"/>
              </a:spcAft>
              <a:buClr>
                <a:schemeClr val="dk1"/>
              </a:buClr>
              <a:buSzPts val="2200"/>
              <a:buFont typeface="Arial"/>
              <a:buNone/>
            </a:pPr>
            <a:endParaRPr sz="2200" b="0" i="0" u="none" strike="noStrike" cap="none">
              <a:solidFill>
                <a:srgbClr val="000000"/>
              </a:solidFill>
              <a:latin typeface="Calibri"/>
              <a:ea typeface="Calibri"/>
              <a:cs typeface="Calibri"/>
              <a:sym typeface="Calibri"/>
            </a:endParaRPr>
          </a:p>
          <a:p>
            <a:pPr marL="0" marR="0" lvl="0" indent="0" algn="l" rtl="0">
              <a:spcBef>
                <a:spcPts val="0"/>
              </a:spcBef>
              <a:spcAft>
                <a:spcPts val="0"/>
              </a:spcAft>
              <a:buClr>
                <a:schemeClr val="dk1"/>
              </a:buClr>
              <a:buSzPts val="2200"/>
              <a:buFont typeface="Arial"/>
              <a:buNone/>
            </a:pPr>
            <a:endParaRPr sz="2200" b="0" i="0" u="none" strike="noStrike" cap="none">
              <a:solidFill>
                <a:srgbClr val="000000"/>
              </a:solidFill>
              <a:latin typeface="Calibri"/>
              <a:ea typeface="Calibri"/>
              <a:cs typeface="Calibri"/>
              <a:sym typeface="Calibri"/>
            </a:endParaRPr>
          </a:p>
          <a:p>
            <a:pPr marL="0" marR="0" lvl="0" indent="0" algn="l" rtl="0">
              <a:spcBef>
                <a:spcPts val="0"/>
              </a:spcBef>
              <a:spcAft>
                <a:spcPts val="0"/>
              </a:spcAft>
              <a:buClr>
                <a:schemeClr val="dk1"/>
              </a:buClr>
              <a:buSzPts val="2200"/>
              <a:buFont typeface="Arial"/>
              <a:buNone/>
            </a:pPr>
            <a:endParaRPr sz="2200" b="0" i="0" u="none" strike="noStrike" cap="none">
              <a:solidFill>
                <a:srgbClr val="000000"/>
              </a:solidFill>
              <a:latin typeface="Calibri"/>
              <a:ea typeface="Calibri"/>
              <a:cs typeface="Calibri"/>
              <a:sym typeface="Calibri"/>
            </a:endParaRPr>
          </a:p>
          <a:p>
            <a:pPr marL="0" marR="0" lvl="0" indent="0" algn="l" rtl="0">
              <a:spcBef>
                <a:spcPts val="0"/>
              </a:spcBef>
              <a:spcAft>
                <a:spcPts val="0"/>
              </a:spcAft>
              <a:buClr>
                <a:schemeClr val="dk1"/>
              </a:buClr>
              <a:buSzPts val="2200"/>
              <a:buFont typeface="Arial"/>
              <a:buNone/>
            </a:pPr>
            <a:endParaRPr sz="2200" b="0" i="0" u="none" strike="noStrike" cap="none" baseline="-25000">
              <a:solidFill>
                <a:srgbClr val="000000"/>
              </a:solidFill>
              <a:latin typeface="Calibri"/>
              <a:ea typeface="Calibri"/>
              <a:cs typeface="Calibri"/>
              <a:sym typeface="Calibri"/>
            </a:endParaRPr>
          </a:p>
          <a:p>
            <a:pPr marL="0" marR="0" lvl="0" indent="0" algn="l" rtl="0">
              <a:spcBef>
                <a:spcPts val="0"/>
              </a:spcBef>
              <a:spcAft>
                <a:spcPts val="0"/>
              </a:spcAft>
              <a:buClr>
                <a:schemeClr val="dk1"/>
              </a:buClr>
              <a:buSzPts val="2200"/>
              <a:buFont typeface="Arial"/>
              <a:buNone/>
            </a:pPr>
            <a:endParaRPr sz="2200" b="1" i="0" u="none" strike="noStrike" cap="none">
              <a:solidFill>
                <a:srgbClr val="000000"/>
              </a:solidFill>
              <a:latin typeface="Calibri"/>
              <a:ea typeface="Calibri"/>
              <a:cs typeface="Calibri"/>
              <a:sym typeface="Calibri"/>
            </a:endParaRPr>
          </a:p>
          <a:p>
            <a:pPr marL="0" marR="0" lvl="0" indent="0" algn="l" rtl="0">
              <a:spcBef>
                <a:spcPts val="0"/>
              </a:spcBef>
              <a:spcAft>
                <a:spcPts val="0"/>
              </a:spcAft>
              <a:buClr>
                <a:schemeClr val="dk1"/>
              </a:buClr>
              <a:buSzPts val="2200"/>
              <a:buFont typeface="Arial"/>
              <a:buNone/>
            </a:pPr>
            <a:endParaRPr sz="2200" b="1" i="0" u="none" strike="noStrike" cap="none">
              <a:solidFill>
                <a:srgbClr val="000000"/>
              </a:solidFill>
              <a:latin typeface="Calibri"/>
              <a:ea typeface="Calibri"/>
              <a:cs typeface="Calibri"/>
              <a:sym typeface="Calibri"/>
            </a:endParaRPr>
          </a:p>
          <a:p>
            <a:pPr marL="0" marR="0" lvl="0" indent="0" algn="l" rtl="0">
              <a:spcBef>
                <a:spcPts val="0"/>
              </a:spcBef>
              <a:spcAft>
                <a:spcPts val="0"/>
              </a:spcAft>
              <a:buClr>
                <a:schemeClr val="dk1"/>
              </a:buClr>
              <a:buSzPts val="2200"/>
              <a:buFont typeface="Arial"/>
              <a:buNone/>
            </a:pPr>
            <a:endParaRPr sz="2200" b="0" i="0" u="none" strike="noStrike" cap="none">
              <a:solidFill>
                <a:srgbClr val="000000"/>
              </a:solidFill>
              <a:latin typeface="Calibri"/>
              <a:ea typeface="Calibri"/>
              <a:cs typeface="Calibri"/>
              <a:sym typeface="Calibri"/>
            </a:endParaRPr>
          </a:p>
        </p:txBody>
      </p:sp>
      <p:cxnSp>
        <p:nvCxnSpPr>
          <p:cNvPr id="1395" name="Google Shape;1395;p86"/>
          <p:cNvCxnSpPr/>
          <p:nvPr/>
        </p:nvCxnSpPr>
        <p:spPr>
          <a:xfrm rot="10800000" flipH="1">
            <a:off x="2771775" y="3644900"/>
            <a:ext cx="1079500" cy="284163"/>
          </a:xfrm>
          <a:prstGeom prst="straightConnector1">
            <a:avLst/>
          </a:prstGeom>
          <a:noFill/>
          <a:ln w="9525" cap="flat" cmpd="sng">
            <a:solidFill>
              <a:srgbClr val="4A7DBA"/>
            </a:solidFill>
            <a:prstDash val="solid"/>
            <a:round/>
            <a:headEnd type="triangle" w="med" len="med"/>
            <a:tailEnd type="triangle" w="med" len="med"/>
          </a:ln>
        </p:spPr>
      </p:cxnSp>
      <p:cxnSp>
        <p:nvCxnSpPr>
          <p:cNvPr id="1396" name="Google Shape;1396;p86"/>
          <p:cNvCxnSpPr/>
          <p:nvPr/>
        </p:nvCxnSpPr>
        <p:spPr>
          <a:xfrm>
            <a:off x="4572000" y="3644900"/>
            <a:ext cx="431800" cy="360363"/>
          </a:xfrm>
          <a:prstGeom prst="straightConnector1">
            <a:avLst/>
          </a:prstGeom>
          <a:noFill/>
          <a:ln w="9525" cap="flat" cmpd="sng">
            <a:solidFill>
              <a:srgbClr val="4A7DBA"/>
            </a:solidFill>
            <a:prstDash val="solid"/>
            <a:round/>
            <a:headEnd type="none" w="sm" len="sm"/>
            <a:tailEnd type="triangle" w="med" len="med"/>
          </a:ln>
        </p:spPr>
      </p:cxnSp>
      <p:cxnSp>
        <p:nvCxnSpPr>
          <p:cNvPr id="1397" name="Google Shape;1397;p86"/>
          <p:cNvCxnSpPr/>
          <p:nvPr/>
        </p:nvCxnSpPr>
        <p:spPr>
          <a:xfrm flipH="1">
            <a:off x="5003800" y="3644900"/>
            <a:ext cx="360363" cy="284163"/>
          </a:xfrm>
          <a:prstGeom prst="straightConnector1">
            <a:avLst/>
          </a:prstGeom>
          <a:noFill/>
          <a:ln w="9525" cap="flat" cmpd="sng">
            <a:solidFill>
              <a:srgbClr val="4A7DBA"/>
            </a:solidFill>
            <a:prstDash val="solid"/>
            <a:round/>
            <a:headEnd type="none" w="sm" len="sm"/>
            <a:tailEnd type="triangle" w="med" len="med"/>
          </a:ln>
        </p:spPr>
      </p:cxnSp>
      <p:cxnSp>
        <p:nvCxnSpPr>
          <p:cNvPr id="1398" name="Google Shape;1398;p86"/>
          <p:cNvCxnSpPr/>
          <p:nvPr/>
        </p:nvCxnSpPr>
        <p:spPr>
          <a:xfrm flipH="1">
            <a:off x="5003800" y="3644900"/>
            <a:ext cx="1152525" cy="284163"/>
          </a:xfrm>
          <a:prstGeom prst="straightConnector1">
            <a:avLst/>
          </a:prstGeom>
          <a:noFill/>
          <a:ln w="9525" cap="flat" cmpd="sng">
            <a:solidFill>
              <a:srgbClr val="4A7DBA"/>
            </a:solidFill>
            <a:prstDash val="solid"/>
            <a:round/>
            <a:headEnd type="none" w="sm" len="sm"/>
            <a:tailEnd type="triangle" w="med" len="med"/>
          </a:ln>
        </p:spPr>
      </p:cxnSp>
      <p:cxnSp>
        <p:nvCxnSpPr>
          <p:cNvPr id="1399" name="Google Shape;1399;p86"/>
          <p:cNvCxnSpPr/>
          <p:nvPr/>
        </p:nvCxnSpPr>
        <p:spPr>
          <a:xfrm rot="10800000" flipH="1">
            <a:off x="4241800" y="3644838"/>
            <a:ext cx="2851200" cy="1087500"/>
          </a:xfrm>
          <a:prstGeom prst="bentConnector3">
            <a:avLst>
              <a:gd name="adj1" fmla="val 98617"/>
            </a:avLst>
          </a:prstGeom>
          <a:noFill/>
          <a:ln w="9525" cap="flat" cmpd="sng">
            <a:solidFill>
              <a:srgbClr val="4A7DBA"/>
            </a:solidFill>
            <a:prstDash val="solid"/>
            <a:round/>
            <a:headEnd type="triangle" w="med" len="med"/>
            <a:tailEnd type="triangle" w="med" len="med"/>
          </a:ln>
        </p:spPr>
      </p:cxnSp>
      <p:cxnSp>
        <p:nvCxnSpPr>
          <p:cNvPr id="1400" name="Google Shape;1400;p86"/>
          <p:cNvCxnSpPr/>
          <p:nvPr/>
        </p:nvCxnSpPr>
        <p:spPr>
          <a:xfrm rot="10800000">
            <a:off x="4249738" y="4292600"/>
            <a:ext cx="0" cy="477838"/>
          </a:xfrm>
          <a:prstGeom prst="straightConnector1">
            <a:avLst/>
          </a:prstGeom>
          <a:noFill/>
          <a:ln w="9525" cap="flat" cmpd="sng">
            <a:solidFill>
              <a:srgbClr val="4A7DBA"/>
            </a:solidFill>
            <a:prstDash val="solid"/>
            <a:round/>
            <a:headEnd type="triangle" w="med" len="med"/>
            <a:tailEnd type="triangle" w="med" len="med"/>
          </a:ln>
        </p:spPr>
      </p:cxnSp>
      <p:cxnSp>
        <p:nvCxnSpPr>
          <p:cNvPr id="1401" name="Google Shape;1401;p86"/>
          <p:cNvCxnSpPr/>
          <p:nvPr/>
        </p:nvCxnSpPr>
        <p:spPr>
          <a:xfrm rot="10800000" flipH="1">
            <a:off x="1763713" y="3644900"/>
            <a:ext cx="1079500" cy="360363"/>
          </a:xfrm>
          <a:prstGeom prst="straightConnector1">
            <a:avLst/>
          </a:prstGeom>
          <a:noFill/>
          <a:ln w="9525" cap="flat" cmpd="sng">
            <a:solidFill>
              <a:srgbClr val="4A7DBA"/>
            </a:solidFill>
            <a:prstDash val="solid"/>
            <a:round/>
            <a:headEnd type="triangle" w="med" len="med"/>
            <a:tailEnd type="triangle" w="med" len="med"/>
          </a:ln>
        </p:spPr>
      </p:cxn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1405"/>
        <p:cNvGrpSpPr/>
        <p:nvPr/>
      </p:nvGrpSpPr>
      <p:grpSpPr>
        <a:xfrm>
          <a:off x="0" y="0"/>
          <a:ext cx="0" cy="0"/>
          <a:chOff x="0" y="0"/>
          <a:chExt cx="0" cy="0"/>
        </a:xfrm>
      </p:grpSpPr>
      <p:pic>
        <p:nvPicPr>
          <p:cNvPr id="1406" name="Google Shape;1406;p87" descr="C:\Users\parul\Desktop\Digital Learning Content.png"/>
          <p:cNvPicPr preferRelativeResize="0"/>
          <p:nvPr/>
        </p:nvPicPr>
        <p:blipFill rotWithShape="1">
          <a:blip r:embed="rId3">
            <a:alphaModFix/>
          </a:blip>
          <a:srcRect/>
          <a:stretch/>
        </p:blipFill>
        <p:spPr>
          <a:xfrm>
            <a:off x="0" y="0"/>
            <a:ext cx="9144000" cy="6900863"/>
          </a:xfrm>
          <a:prstGeom prst="rect">
            <a:avLst/>
          </a:prstGeom>
          <a:noFill/>
          <a:ln>
            <a:noFill/>
          </a:ln>
        </p:spPr>
      </p:pic>
      <p:sp>
        <p:nvSpPr>
          <p:cNvPr id="1407" name="Google Shape;1407;p87"/>
          <p:cNvSpPr/>
          <p:nvPr/>
        </p:nvSpPr>
        <p:spPr>
          <a:xfrm>
            <a:off x="0" y="1643063"/>
            <a:ext cx="9144000" cy="642937"/>
          </a:xfrm>
          <a:prstGeom prst="rect">
            <a:avLst/>
          </a:prstGeom>
          <a:solidFill>
            <a:srgbClr val="1F497D"/>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FFFFFF"/>
              </a:buClr>
              <a:buSzPts val="3000"/>
              <a:buFont typeface="Arial"/>
              <a:buNone/>
            </a:pPr>
            <a:r>
              <a:rPr lang="en-US" sz="3000" b="1" i="0" u="none" strike="noStrike" cap="none">
                <a:solidFill>
                  <a:srgbClr val="FFFFFF"/>
                </a:solidFill>
                <a:latin typeface="Calibri"/>
                <a:ea typeface="Calibri"/>
                <a:cs typeface="Calibri"/>
                <a:sym typeface="Calibri"/>
              </a:rPr>
              <a:t>Decomposition:</a:t>
            </a:r>
            <a:endParaRPr/>
          </a:p>
        </p:txBody>
      </p:sp>
      <p:sp>
        <p:nvSpPr>
          <p:cNvPr id="1408" name="Google Shape;1408;p87"/>
          <p:cNvSpPr/>
          <p:nvPr/>
        </p:nvSpPr>
        <p:spPr>
          <a:xfrm>
            <a:off x="190500" y="1687513"/>
            <a:ext cx="8763000" cy="55403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3000"/>
              <a:buFont typeface="Arial"/>
              <a:buNone/>
            </a:pPr>
            <a:endParaRPr sz="3000" b="1" i="0" u="none" strike="noStrike" cap="none">
              <a:solidFill>
                <a:srgbClr val="FFFFFF"/>
              </a:solidFill>
              <a:latin typeface="Calibri"/>
              <a:ea typeface="Calibri"/>
              <a:cs typeface="Calibri"/>
              <a:sym typeface="Calibri"/>
            </a:endParaRPr>
          </a:p>
        </p:txBody>
      </p:sp>
      <p:sp>
        <p:nvSpPr>
          <p:cNvPr id="1409" name="Google Shape;1409;p87"/>
          <p:cNvSpPr/>
          <p:nvPr/>
        </p:nvSpPr>
        <p:spPr>
          <a:xfrm flipH="1">
            <a:off x="6564313" y="6072188"/>
            <a:ext cx="46037" cy="214312"/>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Arial"/>
              <a:buNone/>
            </a:pPr>
            <a:endParaRPr sz="1800" b="0" i="0" u="none" strike="noStrike" cap="none">
              <a:solidFill>
                <a:srgbClr val="000000"/>
              </a:solidFill>
              <a:latin typeface="Arial"/>
              <a:ea typeface="Arial"/>
              <a:cs typeface="Arial"/>
              <a:sym typeface="Arial"/>
            </a:endParaRPr>
          </a:p>
        </p:txBody>
      </p:sp>
      <p:pic>
        <p:nvPicPr>
          <p:cNvPr id="1410" name="Google Shape;1410;p87" descr="C:\Users\parul\Desktop\Untitled-1.png"/>
          <p:cNvPicPr preferRelativeResize="0"/>
          <p:nvPr/>
        </p:nvPicPr>
        <p:blipFill rotWithShape="1">
          <a:blip r:embed="rId4">
            <a:alphaModFix/>
          </a:blip>
          <a:srcRect/>
          <a:stretch/>
        </p:blipFill>
        <p:spPr>
          <a:xfrm>
            <a:off x="1857375" y="3071813"/>
            <a:ext cx="5430838" cy="2803525"/>
          </a:xfrm>
          <a:prstGeom prst="rect">
            <a:avLst/>
          </a:prstGeom>
          <a:noFill/>
          <a:ln>
            <a:noFill/>
          </a:ln>
        </p:spPr>
      </p:pic>
      <p:sp>
        <p:nvSpPr>
          <p:cNvPr id="1411" name="Google Shape;1411;p87"/>
          <p:cNvSpPr txBox="1"/>
          <p:nvPr/>
        </p:nvSpPr>
        <p:spPr>
          <a:xfrm>
            <a:off x="190500" y="2565400"/>
            <a:ext cx="8845550" cy="539591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000000"/>
              </a:buClr>
              <a:buSzPts val="2200"/>
              <a:buFont typeface="Arial"/>
              <a:buNone/>
            </a:pPr>
            <a:r>
              <a:rPr lang="en-US" sz="2200" b="1" i="0" u="none" strike="noStrike" cap="none">
                <a:solidFill>
                  <a:srgbClr val="000000"/>
                </a:solidFill>
                <a:latin typeface="Calibri"/>
                <a:ea typeface="Calibri"/>
                <a:cs typeface="Calibri"/>
                <a:sym typeface="Calibri"/>
              </a:rPr>
              <a:t>Example 2: </a:t>
            </a:r>
            <a:endParaRPr/>
          </a:p>
          <a:p>
            <a:pPr marL="0" marR="0" lvl="0" indent="0" algn="l" rtl="0">
              <a:spcBef>
                <a:spcPts val="0"/>
              </a:spcBef>
              <a:spcAft>
                <a:spcPts val="0"/>
              </a:spcAft>
              <a:buClr>
                <a:schemeClr val="dk1"/>
              </a:buClr>
              <a:buSzPts val="2200"/>
              <a:buFont typeface="Arial"/>
              <a:buNone/>
            </a:pPr>
            <a:endParaRPr sz="2200" b="1" i="0" u="none" strike="noStrike" cap="none">
              <a:solidFill>
                <a:srgbClr val="000000"/>
              </a:solidFill>
              <a:latin typeface="Calibri"/>
              <a:ea typeface="Calibri"/>
              <a:cs typeface="Calibri"/>
              <a:sym typeface="Calibri"/>
            </a:endParaRPr>
          </a:p>
          <a:p>
            <a:pPr marL="0" marR="0" lvl="0" indent="0" algn="l" rtl="0">
              <a:spcBef>
                <a:spcPts val="0"/>
              </a:spcBef>
              <a:spcAft>
                <a:spcPts val="0"/>
              </a:spcAft>
              <a:buClr>
                <a:srgbClr val="000000"/>
              </a:buClr>
              <a:buSzPts val="2200"/>
              <a:buFont typeface="Arial"/>
              <a:buNone/>
            </a:pPr>
            <a:r>
              <a:rPr lang="en-US" sz="2200" b="0" i="0" u="none" strike="noStrike" cap="none">
                <a:solidFill>
                  <a:srgbClr val="000000"/>
                </a:solidFill>
                <a:latin typeface="Calibri"/>
                <a:ea typeface="Calibri"/>
                <a:cs typeface="Calibri"/>
                <a:sym typeface="Calibri"/>
              </a:rPr>
              <a:t>R(ABCD) is decomposed into D = { ABC, AD, BCD } </a:t>
            </a:r>
            <a:endParaRPr/>
          </a:p>
          <a:p>
            <a:pPr marL="0" marR="0" lvl="0" indent="0" algn="l" rtl="0">
              <a:spcBef>
                <a:spcPts val="0"/>
              </a:spcBef>
              <a:spcAft>
                <a:spcPts val="0"/>
              </a:spcAft>
              <a:buClr>
                <a:srgbClr val="000000"/>
              </a:buClr>
              <a:buSzPts val="2200"/>
              <a:buFont typeface="Arial"/>
              <a:buNone/>
            </a:pPr>
            <a:r>
              <a:rPr lang="en-US" sz="2200" b="0" i="0" u="none" strike="noStrike" cap="none">
                <a:solidFill>
                  <a:srgbClr val="000000"/>
                </a:solidFill>
                <a:latin typeface="Calibri"/>
                <a:ea typeface="Calibri"/>
                <a:cs typeface="Calibri"/>
                <a:sym typeface="Calibri"/>
              </a:rPr>
              <a:t>F = { AB → CD, D → A} </a:t>
            </a:r>
            <a:endParaRPr/>
          </a:p>
          <a:p>
            <a:pPr marL="0" marR="0" lvl="0" indent="0" algn="l" rtl="0">
              <a:spcBef>
                <a:spcPts val="0"/>
              </a:spcBef>
              <a:spcAft>
                <a:spcPts val="0"/>
              </a:spcAft>
              <a:buClr>
                <a:schemeClr val="dk1"/>
              </a:buClr>
              <a:buSzPts val="2200"/>
              <a:buFont typeface="Arial"/>
              <a:buNone/>
            </a:pPr>
            <a:endParaRPr sz="2200" b="0" i="0" u="none" strike="noStrike" cap="none">
              <a:solidFill>
                <a:srgbClr val="000000"/>
              </a:solidFill>
              <a:latin typeface="Calibri"/>
              <a:ea typeface="Calibri"/>
              <a:cs typeface="Calibri"/>
              <a:sym typeface="Calibri"/>
            </a:endParaRPr>
          </a:p>
          <a:p>
            <a:pPr marL="0" marR="0" lvl="0" indent="0" algn="l" rtl="0">
              <a:spcBef>
                <a:spcPts val="0"/>
              </a:spcBef>
              <a:spcAft>
                <a:spcPts val="0"/>
              </a:spcAft>
              <a:buClr>
                <a:srgbClr val="000000"/>
              </a:buClr>
              <a:buSzPts val="2200"/>
              <a:buFont typeface="Arial"/>
              <a:buNone/>
            </a:pPr>
            <a:r>
              <a:rPr lang="en-US" sz="2200" b="1" i="0" u="none" strike="noStrike" cap="none">
                <a:solidFill>
                  <a:srgbClr val="000000"/>
                </a:solidFill>
                <a:latin typeface="Calibri"/>
                <a:ea typeface="Calibri"/>
                <a:cs typeface="Calibri"/>
                <a:sym typeface="Calibri"/>
              </a:rPr>
              <a:t>Step 1 : Find FD’s of Sub relations: </a:t>
            </a:r>
            <a:endParaRPr/>
          </a:p>
          <a:p>
            <a:pPr marL="0" marR="0" lvl="0" indent="0" algn="l" rtl="0">
              <a:spcBef>
                <a:spcPts val="0"/>
              </a:spcBef>
              <a:spcAft>
                <a:spcPts val="0"/>
              </a:spcAft>
              <a:buClr>
                <a:schemeClr val="dk1"/>
              </a:buClr>
              <a:buSzPts val="2200"/>
              <a:buFont typeface="Arial"/>
              <a:buNone/>
            </a:pPr>
            <a:endParaRPr sz="2200" b="1" i="0" u="none" strike="noStrike" cap="none">
              <a:solidFill>
                <a:srgbClr val="000000"/>
              </a:solidFill>
              <a:latin typeface="Calibri"/>
              <a:ea typeface="Calibri"/>
              <a:cs typeface="Calibri"/>
              <a:sym typeface="Calibri"/>
            </a:endParaRPr>
          </a:p>
          <a:p>
            <a:pPr marL="0" marR="0" lvl="0" indent="0" algn="l" rtl="0">
              <a:spcBef>
                <a:spcPts val="0"/>
              </a:spcBef>
              <a:spcAft>
                <a:spcPts val="0"/>
              </a:spcAft>
              <a:buClr>
                <a:srgbClr val="000000"/>
              </a:buClr>
              <a:buSzPts val="2200"/>
              <a:buFont typeface="Arial"/>
              <a:buNone/>
            </a:pPr>
            <a:r>
              <a:rPr lang="en-US" sz="2200" b="1" i="0" u="none" strike="noStrike" cap="none">
                <a:solidFill>
                  <a:srgbClr val="000000"/>
                </a:solidFill>
                <a:latin typeface="Calibri"/>
                <a:ea typeface="Calibri"/>
                <a:cs typeface="Calibri"/>
                <a:sym typeface="Calibri"/>
              </a:rPr>
              <a:t>R</a:t>
            </a:r>
            <a:r>
              <a:rPr lang="en-US" sz="2200" b="1" i="0" u="none" strike="noStrike" cap="none" baseline="-25000">
                <a:solidFill>
                  <a:srgbClr val="000000"/>
                </a:solidFill>
                <a:latin typeface="Calibri"/>
                <a:ea typeface="Calibri"/>
                <a:cs typeface="Calibri"/>
                <a:sym typeface="Calibri"/>
              </a:rPr>
              <a:t>1 </a:t>
            </a:r>
            <a:r>
              <a:rPr lang="en-US" sz="2200" b="1" i="0" u="none" strike="noStrike" cap="none">
                <a:solidFill>
                  <a:srgbClr val="000000"/>
                </a:solidFill>
                <a:latin typeface="Calibri"/>
                <a:ea typeface="Calibri"/>
                <a:cs typeface="Calibri"/>
                <a:sym typeface="Calibri"/>
              </a:rPr>
              <a:t>(ABC) : (F</a:t>
            </a:r>
            <a:r>
              <a:rPr lang="en-US" sz="2200" b="1" i="0" u="none" strike="noStrike" cap="none" baseline="-25000">
                <a:solidFill>
                  <a:srgbClr val="000000"/>
                </a:solidFill>
                <a:latin typeface="Calibri"/>
                <a:ea typeface="Calibri"/>
                <a:cs typeface="Calibri"/>
                <a:sym typeface="Calibri"/>
              </a:rPr>
              <a:t>1</a:t>
            </a:r>
            <a:r>
              <a:rPr lang="en-US" sz="2200" b="1" i="0" u="none" strike="noStrike" cap="none">
                <a:solidFill>
                  <a:srgbClr val="000000"/>
                </a:solidFill>
                <a:latin typeface="Calibri"/>
                <a:ea typeface="Calibri"/>
                <a:cs typeface="Calibri"/>
                <a:sym typeface="Calibri"/>
              </a:rPr>
              <a:t>)</a:t>
            </a:r>
            <a:endParaRPr/>
          </a:p>
          <a:p>
            <a:pPr marL="0" marR="0" lvl="0" indent="0" algn="l" rtl="0">
              <a:spcBef>
                <a:spcPts val="0"/>
              </a:spcBef>
              <a:spcAft>
                <a:spcPts val="0"/>
              </a:spcAft>
              <a:buClr>
                <a:srgbClr val="000000"/>
              </a:buClr>
              <a:buSzPts val="2200"/>
              <a:buFont typeface="Arial"/>
              <a:buNone/>
            </a:pPr>
            <a:r>
              <a:rPr lang="en-US" sz="2200" b="0" i="0" u="none" strike="noStrike" cap="none">
                <a:solidFill>
                  <a:srgbClr val="000000"/>
                </a:solidFill>
                <a:latin typeface="Calibri"/>
                <a:ea typeface="Calibri"/>
                <a:cs typeface="Calibri"/>
                <a:sym typeface="Calibri"/>
              </a:rPr>
              <a:t>[AB]</a:t>
            </a:r>
            <a:r>
              <a:rPr lang="en-US" sz="2200" b="0" i="0" u="none" strike="noStrike" cap="none" baseline="30000">
                <a:solidFill>
                  <a:srgbClr val="000000"/>
                </a:solidFill>
                <a:latin typeface="Calibri"/>
                <a:ea typeface="Calibri"/>
                <a:cs typeface="Calibri"/>
                <a:sym typeface="Calibri"/>
              </a:rPr>
              <a:t>+ </a:t>
            </a:r>
            <a:r>
              <a:rPr lang="en-US" sz="2200" b="0" i="0" u="none" strike="noStrike" cap="none">
                <a:solidFill>
                  <a:srgbClr val="000000"/>
                </a:solidFill>
                <a:latin typeface="Calibri"/>
                <a:ea typeface="Calibri"/>
                <a:cs typeface="Calibri"/>
                <a:sym typeface="Calibri"/>
              </a:rPr>
              <a:t>= { A, B, C, D} [ We can derive C from A and B. So AB → C. D is not in R</a:t>
            </a:r>
            <a:r>
              <a:rPr lang="en-US" sz="2200" b="0" i="0" u="none" strike="noStrike" cap="none" baseline="-25000">
                <a:solidFill>
                  <a:srgbClr val="000000"/>
                </a:solidFill>
                <a:latin typeface="Calibri"/>
                <a:ea typeface="Calibri"/>
                <a:cs typeface="Calibri"/>
                <a:sym typeface="Calibri"/>
              </a:rPr>
              <a:t>1</a:t>
            </a:r>
            <a:r>
              <a:rPr lang="en-US" sz="2200" b="0" i="0" u="none" strike="noStrike" cap="none">
                <a:solidFill>
                  <a:srgbClr val="000000"/>
                </a:solidFill>
                <a:latin typeface="Calibri"/>
                <a:ea typeface="Calibri"/>
                <a:cs typeface="Calibri"/>
                <a:sym typeface="Calibri"/>
              </a:rPr>
              <a:t>]</a:t>
            </a:r>
            <a:endParaRPr sz="2200" b="0" i="0" u="none" strike="noStrike" cap="none" baseline="-25000">
              <a:solidFill>
                <a:srgbClr val="000000"/>
              </a:solidFill>
              <a:latin typeface="Calibri"/>
              <a:ea typeface="Calibri"/>
              <a:cs typeface="Calibri"/>
              <a:sym typeface="Calibri"/>
            </a:endParaRPr>
          </a:p>
          <a:p>
            <a:pPr marL="0" marR="0" lvl="0" indent="0" algn="l" rtl="0">
              <a:spcBef>
                <a:spcPts val="0"/>
              </a:spcBef>
              <a:spcAft>
                <a:spcPts val="0"/>
              </a:spcAft>
              <a:buClr>
                <a:schemeClr val="dk1"/>
              </a:buClr>
              <a:buSzPts val="2200"/>
              <a:buFont typeface="Arial"/>
              <a:buNone/>
            </a:pPr>
            <a:endParaRPr sz="2200" b="0" i="0" u="none" strike="noStrike" cap="none">
              <a:solidFill>
                <a:srgbClr val="000000"/>
              </a:solidFill>
              <a:latin typeface="Calibri"/>
              <a:ea typeface="Calibri"/>
              <a:cs typeface="Calibri"/>
              <a:sym typeface="Calibri"/>
            </a:endParaRPr>
          </a:p>
          <a:p>
            <a:pPr marL="0" marR="0" lvl="0" indent="0" algn="l" rtl="0">
              <a:spcBef>
                <a:spcPts val="0"/>
              </a:spcBef>
              <a:spcAft>
                <a:spcPts val="0"/>
              </a:spcAft>
              <a:buClr>
                <a:schemeClr val="dk1"/>
              </a:buClr>
              <a:buSzPts val="2200"/>
              <a:buFont typeface="Arial"/>
              <a:buNone/>
            </a:pPr>
            <a:endParaRPr sz="2200" b="0" i="0" u="none" strike="noStrike" cap="none">
              <a:solidFill>
                <a:srgbClr val="000000"/>
              </a:solidFill>
              <a:latin typeface="Calibri"/>
              <a:ea typeface="Calibri"/>
              <a:cs typeface="Calibri"/>
              <a:sym typeface="Calibri"/>
            </a:endParaRPr>
          </a:p>
          <a:p>
            <a:pPr marL="0" marR="0" lvl="0" indent="0" algn="l" rtl="0">
              <a:spcBef>
                <a:spcPts val="0"/>
              </a:spcBef>
              <a:spcAft>
                <a:spcPts val="0"/>
              </a:spcAft>
              <a:buClr>
                <a:schemeClr val="dk1"/>
              </a:buClr>
              <a:buSzPts val="2200"/>
              <a:buFont typeface="Arial"/>
              <a:buNone/>
            </a:pPr>
            <a:endParaRPr sz="2200" b="0" i="0" u="none" strike="noStrike" cap="none">
              <a:solidFill>
                <a:srgbClr val="000000"/>
              </a:solidFill>
              <a:latin typeface="Calibri"/>
              <a:ea typeface="Calibri"/>
              <a:cs typeface="Calibri"/>
              <a:sym typeface="Calibri"/>
            </a:endParaRPr>
          </a:p>
          <a:p>
            <a:pPr marL="0" marR="0" lvl="0" indent="0" algn="l" rtl="0">
              <a:spcBef>
                <a:spcPts val="0"/>
              </a:spcBef>
              <a:spcAft>
                <a:spcPts val="0"/>
              </a:spcAft>
              <a:buClr>
                <a:schemeClr val="dk1"/>
              </a:buClr>
              <a:buSzPts val="2200"/>
              <a:buFont typeface="Arial"/>
              <a:buNone/>
            </a:pPr>
            <a:endParaRPr sz="2200" b="0" i="0" u="none" strike="noStrike" cap="none" baseline="-25000">
              <a:solidFill>
                <a:srgbClr val="000000"/>
              </a:solidFill>
              <a:latin typeface="Calibri"/>
              <a:ea typeface="Calibri"/>
              <a:cs typeface="Calibri"/>
              <a:sym typeface="Calibri"/>
            </a:endParaRPr>
          </a:p>
          <a:p>
            <a:pPr marL="0" marR="0" lvl="0" indent="0" algn="l" rtl="0">
              <a:spcBef>
                <a:spcPts val="0"/>
              </a:spcBef>
              <a:spcAft>
                <a:spcPts val="0"/>
              </a:spcAft>
              <a:buClr>
                <a:schemeClr val="dk1"/>
              </a:buClr>
              <a:buSzPts val="2200"/>
              <a:buFont typeface="Arial"/>
              <a:buNone/>
            </a:pPr>
            <a:endParaRPr sz="2200" b="1" i="0" u="none" strike="noStrike" cap="none">
              <a:solidFill>
                <a:srgbClr val="000000"/>
              </a:solidFill>
              <a:latin typeface="Calibri"/>
              <a:ea typeface="Calibri"/>
              <a:cs typeface="Calibri"/>
              <a:sym typeface="Calibri"/>
            </a:endParaRPr>
          </a:p>
          <a:p>
            <a:pPr marL="0" marR="0" lvl="0" indent="0" algn="l" rtl="0">
              <a:spcBef>
                <a:spcPts val="0"/>
              </a:spcBef>
              <a:spcAft>
                <a:spcPts val="0"/>
              </a:spcAft>
              <a:buClr>
                <a:schemeClr val="dk1"/>
              </a:buClr>
              <a:buSzPts val="2200"/>
              <a:buFont typeface="Arial"/>
              <a:buNone/>
            </a:pPr>
            <a:endParaRPr sz="2200" b="1" i="0" u="none" strike="noStrike" cap="none">
              <a:solidFill>
                <a:srgbClr val="000000"/>
              </a:solidFill>
              <a:latin typeface="Calibri"/>
              <a:ea typeface="Calibri"/>
              <a:cs typeface="Calibri"/>
              <a:sym typeface="Calibri"/>
            </a:endParaRPr>
          </a:p>
          <a:p>
            <a:pPr marL="0" marR="0" lvl="0" indent="0" algn="l" rtl="0">
              <a:spcBef>
                <a:spcPts val="0"/>
              </a:spcBef>
              <a:spcAft>
                <a:spcPts val="0"/>
              </a:spcAft>
              <a:buClr>
                <a:schemeClr val="dk1"/>
              </a:buClr>
              <a:buSzPts val="2200"/>
              <a:buFont typeface="Arial"/>
              <a:buNone/>
            </a:pPr>
            <a:endParaRPr sz="2200" b="0" i="0" u="none" strike="noStrike" cap="none">
              <a:solidFill>
                <a:srgbClr val="000000"/>
              </a:solidFill>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pic>
        <p:nvPicPr>
          <p:cNvPr id="256" name="Google Shape;256;p3" descr="C:\Users\parul\Desktop\Digital Learning Content.png"/>
          <p:cNvPicPr preferRelativeResize="0"/>
          <p:nvPr/>
        </p:nvPicPr>
        <p:blipFill rotWithShape="1">
          <a:blip r:embed="rId3">
            <a:alphaModFix/>
          </a:blip>
          <a:srcRect/>
          <a:stretch/>
        </p:blipFill>
        <p:spPr>
          <a:xfrm>
            <a:off x="0" y="-50800"/>
            <a:ext cx="9144000" cy="6900863"/>
          </a:xfrm>
          <a:prstGeom prst="rect">
            <a:avLst/>
          </a:prstGeom>
          <a:noFill/>
          <a:ln>
            <a:noFill/>
          </a:ln>
        </p:spPr>
      </p:pic>
      <p:pic>
        <p:nvPicPr>
          <p:cNvPr id="257" name="Google Shape;257;p3" descr="C:\Users\parul\Desktop\Untitled-1.png"/>
          <p:cNvPicPr preferRelativeResize="0"/>
          <p:nvPr/>
        </p:nvPicPr>
        <p:blipFill rotWithShape="1">
          <a:blip r:embed="rId4">
            <a:alphaModFix/>
          </a:blip>
          <a:srcRect/>
          <a:stretch/>
        </p:blipFill>
        <p:spPr>
          <a:xfrm>
            <a:off x="1857375" y="3071813"/>
            <a:ext cx="5430838" cy="2803525"/>
          </a:xfrm>
          <a:prstGeom prst="rect">
            <a:avLst/>
          </a:prstGeom>
          <a:noFill/>
          <a:ln>
            <a:noFill/>
          </a:ln>
        </p:spPr>
      </p:pic>
      <p:sp>
        <p:nvSpPr>
          <p:cNvPr id="258" name="Google Shape;258;p3"/>
          <p:cNvSpPr txBox="1"/>
          <p:nvPr/>
        </p:nvSpPr>
        <p:spPr>
          <a:xfrm>
            <a:off x="0" y="2387600"/>
            <a:ext cx="9144000" cy="3416279"/>
          </a:xfrm>
          <a:prstGeom prst="rect">
            <a:avLst/>
          </a:prstGeom>
          <a:no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chemeClr val="dk1"/>
              </a:buClr>
              <a:buSzPts val="2000"/>
              <a:buFont typeface="Arial"/>
              <a:buChar char="•"/>
            </a:pPr>
            <a:r>
              <a:rPr lang="en-US" sz="2400" b="0" i="0" u="none" strike="noStrike" cap="none" dirty="0">
                <a:solidFill>
                  <a:schemeClr val="dk1"/>
                </a:solidFill>
                <a:latin typeface="Calibri"/>
                <a:ea typeface="Calibri"/>
                <a:cs typeface="Calibri"/>
                <a:sym typeface="Calibri"/>
              </a:rPr>
              <a:t>Here the “</a:t>
            </a:r>
            <a:r>
              <a:rPr lang="en-US" sz="2400" b="1" i="0" u="sng" strike="noStrike" cap="none" dirty="0">
                <a:solidFill>
                  <a:schemeClr val="dk1"/>
                </a:solidFill>
                <a:latin typeface="Calibri"/>
                <a:ea typeface="Calibri"/>
                <a:cs typeface="Calibri"/>
                <a:sym typeface="Calibri"/>
              </a:rPr>
              <a:t>Account</a:t>
            </a:r>
            <a:r>
              <a:rPr lang="en-US" sz="2400" b="0" i="0" u="none" strike="noStrike" cap="none" dirty="0">
                <a:solidFill>
                  <a:schemeClr val="dk1"/>
                </a:solidFill>
                <a:latin typeface="Calibri"/>
                <a:ea typeface="Calibri"/>
                <a:cs typeface="Calibri"/>
                <a:sym typeface="Calibri"/>
              </a:rPr>
              <a:t>” relation contains five tuples representing five different accounts.</a:t>
            </a:r>
          </a:p>
          <a:p>
            <a:pPr marL="342900" marR="0" lvl="0" indent="-342900" algn="l" rtl="0">
              <a:spcBef>
                <a:spcPts val="0"/>
              </a:spcBef>
              <a:spcAft>
                <a:spcPts val="0"/>
              </a:spcAft>
              <a:buClr>
                <a:schemeClr val="dk1"/>
              </a:buClr>
              <a:buSzPts val="2000"/>
              <a:buFont typeface="Arial"/>
              <a:buChar char="•"/>
            </a:pPr>
            <a:r>
              <a:rPr lang="en-US" sz="2400" b="0" i="0" u="none" strike="noStrike" cap="none" dirty="0">
                <a:solidFill>
                  <a:schemeClr val="dk1"/>
                </a:solidFill>
                <a:latin typeface="Calibri"/>
                <a:ea typeface="Calibri"/>
                <a:cs typeface="Calibri"/>
                <a:sym typeface="Calibri"/>
              </a:rPr>
              <a:t>The “</a:t>
            </a:r>
            <a:r>
              <a:rPr lang="en-US" sz="2400" b="1" i="0" u="sng" strike="noStrike" cap="none" dirty="0">
                <a:solidFill>
                  <a:schemeClr val="dk1"/>
                </a:solidFill>
                <a:latin typeface="Calibri"/>
                <a:ea typeface="Calibri"/>
                <a:cs typeface="Calibri"/>
                <a:sym typeface="Calibri"/>
              </a:rPr>
              <a:t>Branch</a:t>
            </a:r>
            <a:r>
              <a:rPr lang="en-US" sz="2400" b="0" i="0" u="none" strike="noStrike" cap="none" dirty="0">
                <a:solidFill>
                  <a:schemeClr val="dk1"/>
                </a:solidFill>
                <a:latin typeface="Calibri"/>
                <a:ea typeface="Calibri"/>
                <a:cs typeface="Calibri"/>
                <a:sym typeface="Calibri"/>
              </a:rPr>
              <a:t>” relation represents three different branches of bank.</a:t>
            </a:r>
          </a:p>
          <a:p>
            <a:pPr marL="342900" marR="0" lvl="0" indent="-342900" algn="l" rtl="0">
              <a:spcBef>
                <a:spcPts val="0"/>
              </a:spcBef>
              <a:spcAft>
                <a:spcPts val="0"/>
              </a:spcAft>
              <a:buClr>
                <a:schemeClr val="dk1"/>
              </a:buClr>
              <a:buSzPts val="2000"/>
              <a:buFont typeface="Arial"/>
              <a:buChar char="•"/>
            </a:pPr>
            <a:r>
              <a:rPr lang="en-US" sz="2400" b="0" i="0" u="none" strike="noStrike" cap="none" dirty="0">
                <a:solidFill>
                  <a:schemeClr val="dk1"/>
                </a:solidFill>
                <a:latin typeface="Calibri"/>
                <a:ea typeface="Calibri"/>
                <a:cs typeface="Calibri"/>
                <a:sym typeface="Calibri"/>
              </a:rPr>
              <a:t>The customer relation has only two attributes – </a:t>
            </a:r>
            <a:r>
              <a:rPr lang="en-US" sz="2400" b="0" i="0" u="none" strike="noStrike" cap="none" dirty="0" err="1">
                <a:solidFill>
                  <a:schemeClr val="dk1"/>
                </a:solidFill>
                <a:latin typeface="Calibri"/>
                <a:ea typeface="Calibri"/>
                <a:cs typeface="Calibri"/>
                <a:sym typeface="Calibri"/>
              </a:rPr>
              <a:t>cid</a:t>
            </a:r>
            <a:r>
              <a:rPr lang="en-US" sz="2400" b="0" i="0" u="none" strike="noStrike" cap="none" dirty="0">
                <a:solidFill>
                  <a:schemeClr val="dk1"/>
                </a:solidFill>
                <a:latin typeface="Calibri"/>
                <a:ea typeface="Calibri"/>
                <a:cs typeface="Calibri"/>
                <a:sym typeface="Calibri"/>
              </a:rPr>
              <a:t> and name-representing customer id and name.</a:t>
            </a:r>
          </a:p>
          <a:p>
            <a:pPr marL="342900" marR="0" lvl="0" indent="-342900" algn="l" rtl="0">
              <a:spcBef>
                <a:spcPts val="0"/>
              </a:spcBef>
              <a:spcAft>
                <a:spcPts val="0"/>
              </a:spcAft>
              <a:buClr>
                <a:schemeClr val="dk1"/>
              </a:buClr>
              <a:buSzPts val="2000"/>
              <a:buFont typeface="Arial"/>
              <a:buChar char="•"/>
            </a:pPr>
            <a:r>
              <a:rPr lang="en-US" sz="2400" b="0" i="0" u="none" strike="noStrike" cap="none" dirty="0">
                <a:solidFill>
                  <a:schemeClr val="dk1"/>
                </a:solidFill>
                <a:latin typeface="Calibri"/>
                <a:ea typeface="Calibri"/>
                <a:cs typeface="Calibri"/>
                <a:sym typeface="Calibri"/>
              </a:rPr>
              <a:t>‘</a:t>
            </a:r>
            <a:r>
              <a:rPr lang="en-US" sz="2400" b="1" i="0" u="sng" strike="noStrike" cap="none" dirty="0">
                <a:solidFill>
                  <a:schemeClr val="dk1"/>
                </a:solidFill>
                <a:latin typeface="Calibri"/>
                <a:ea typeface="Calibri"/>
                <a:cs typeface="Calibri"/>
                <a:sym typeface="Calibri"/>
              </a:rPr>
              <a:t>Employee</a:t>
            </a:r>
            <a:r>
              <a:rPr lang="en-US" sz="2400" b="0" i="0" u="none" strike="noStrike" cap="none" dirty="0">
                <a:solidFill>
                  <a:schemeClr val="dk1"/>
                </a:solidFill>
                <a:latin typeface="Calibri"/>
                <a:ea typeface="Calibri"/>
                <a:cs typeface="Calibri"/>
                <a:sym typeface="Calibri"/>
              </a:rPr>
              <a:t>” relation has seven diff. employees along with their employee id and their manager.</a:t>
            </a:r>
          </a:p>
          <a:p>
            <a:pPr marL="342900" marR="0" lvl="0" indent="-342900" algn="l" rtl="0">
              <a:spcBef>
                <a:spcPts val="0"/>
              </a:spcBef>
              <a:spcAft>
                <a:spcPts val="0"/>
              </a:spcAft>
              <a:buClr>
                <a:schemeClr val="dk1"/>
              </a:buClr>
              <a:buSzPts val="2000"/>
              <a:buFont typeface="Arial"/>
              <a:buChar char="•"/>
            </a:pPr>
            <a:r>
              <a:rPr lang="en-US" sz="2400" b="0" i="0" u="none" strike="noStrike" cap="none" dirty="0">
                <a:solidFill>
                  <a:schemeClr val="dk1"/>
                </a:solidFill>
                <a:latin typeface="Calibri"/>
                <a:ea typeface="Calibri"/>
                <a:cs typeface="Calibri"/>
                <a:sym typeface="Calibri"/>
              </a:rPr>
              <a:t>An employee E03 has no any manager as he is manager himself. </a:t>
            </a:r>
          </a:p>
          <a:p>
            <a:pPr marL="342900" marR="0" lvl="0" indent="-342900" algn="l" rtl="0">
              <a:spcBef>
                <a:spcPts val="0"/>
              </a:spcBef>
              <a:spcAft>
                <a:spcPts val="0"/>
              </a:spcAft>
              <a:buClr>
                <a:schemeClr val="dk1"/>
              </a:buClr>
              <a:buSzPts val="2000"/>
              <a:buFont typeface="Arial"/>
              <a:buChar char="•"/>
            </a:pPr>
            <a:r>
              <a:rPr lang="en-US" sz="2400" b="0" i="0" u="none" strike="noStrike" cap="none" dirty="0">
                <a:solidFill>
                  <a:schemeClr val="dk1"/>
                </a:solidFill>
                <a:latin typeface="Calibri"/>
                <a:ea typeface="Calibri"/>
                <a:cs typeface="Calibri"/>
                <a:sym typeface="Calibri"/>
              </a:rPr>
              <a:t>Also the same person can be customer as well as employee.</a:t>
            </a:r>
          </a:p>
        </p:txBody>
      </p:sp>
      <p:sp>
        <p:nvSpPr>
          <p:cNvPr id="259" name="Google Shape;259;p3"/>
          <p:cNvSpPr/>
          <p:nvPr/>
        </p:nvSpPr>
        <p:spPr>
          <a:xfrm>
            <a:off x="0" y="1643063"/>
            <a:ext cx="9144000" cy="642937"/>
          </a:xfrm>
          <a:prstGeom prst="rect">
            <a:avLst/>
          </a:prstGeom>
          <a:solidFill>
            <a:srgbClr val="1F497D"/>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
        <p:nvSpPr>
          <p:cNvPr id="260" name="Google Shape;260;p3"/>
          <p:cNvSpPr/>
          <p:nvPr/>
        </p:nvSpPr>
        <p:spPr>
          <a:xfrm>
            <a:off x="190500" y="1687513"/>
            <a:ext cx="8763000" cy="55403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lt1"/>
              </a:buClr>
              <a:buSzPts val="3000"/>
              <a:buFont typeface="Arial"/>
              <a:buNone/>
            </a:pPr>
            <a:r>
              <a:rPr lang="en-US" sz="3000" b="1" i="0" u="none" strike="noStrike" cap="none" dirty="0">
                <a:solidFill>
                  <a:schemeClr val="lt1"/>
                </a:solidFill>
                <a:latin typeface="Calibri"/>
                <a:ea typeface="Calibri"/>
                <a:cs typeface="Calibri"/>
                <a:sym typeface="Calibri"/>
              </a:rPr>
              <a:t>Relational Algebra:</a:t>
            </a:r>
          </a:p>
        </p:txBody>
      </p:sp>
      <p:sp>
        <p:nvSpPr>
          <p:cNvPr id="261" name="Google Shape;261;p3"/>
          <p:cNvSpPr/>
          <p:nvPr/>
        </p:nvSpPr>
        <p:spPr>
          <a:xfrm>
            <a:off x="6643688" y="6073775"/>
            <a:ext cx="1111250" cy="215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800"/>
              <a:buFont typeface="Arial"/>
              <a:buNone/>
            </a:pPr>
            <a:endParaRPr sz="800" b="0" i="0" u="none" strike="noStrike" cap="none">
              <a:solidFill>
                <a:schemeClr val="dk1"/>
              </a:solidFill>
              <a:latin typeface="Calibri"/>
              <a:ea typeface="Calibri"/>
              <a:cs typeface="Calibri"/>
              <a:sym typeface="Calibri"/>
            </a:endParaRPr>
          </a:p>
        </p:txBody>
      </p:sp>
      <p:sp>
        <p:nvSpPr>
          <p:cNvPr id="262" name="Google Shape;262;p3"/>
          <p:cNvSpPr/>
          <p:nvPr/>
        </p:nvSpPr>
        <p:spPr>
          <a:xfrm flipH="1">
            <a:off x="6564313" y="6072188"/>
            <a:ext cx="46037" cy="214312"/>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53783885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1415"/>
        <p:cNvGrpSpPr/>
        <p:nvPr/>
      </p:nvGrpSpPr>
      <p:grpSpPr>
        <a:xfrm>
          <a:off x="0" y="0"/>
          <a:ext cx="0" cy="0"/>
          <a:chOff x="0" y="0"/>
          <a:chExt cx="0" cy="0"/>
        </a:xfrm>
      </p:grpSpPr>
      <p:pic>
        <p:nvPicPr>
          <p:cNvPr id="1416" name="Google Shape;1416;p88" descr="C:\Users\parul\Desktop\Digital Learning Content.png"/>
          <p:cNvPicPr preferRelativeResize="0"/>
          <p:nvPr/>
        </p:nvPicPr>
        <p:blipFill rotWithShape="1">
          <a:blip r:embed="rId3">
            <a:alphaModFix/>
          </a:blip>
          <a:srcRect/>
          <a:stretch/>
        </p:blipFill>
        <p:spPr>
          <a:xfrm>
            <a:off x="0" y="0"/>
            <a:ext cx="9144000" cy="6900863"/>
          </a:xfrm>
          <a:prstGeom prst="rect">
            <a:avLst/>
          </a:prstGeom>
          <a:noFill/>
          <a:ln>
            <a:noFill/>
          </a:ln>
        </p:spPr>
      </p:pic>
      <p:sp>
        <p:nvSpPr>
          <p:cNvPr id="1417" name="Google Shape;1417;p88"/>
          <p:cNvSpPr/>
          <p:nvPr/>
        </p:nvSpPr>
        <p:spPr>
          <a:xfrm>
            <a:off x="0" y="1643063"/>
            <a:ext cx="9144000" cy="642937"/>
          </a:xfrm>
          <a:prstGeom prst="rect">
            <a:avLst/>
          </a:prstGeom>
          <a:solidFill>
            <a:srgbClr val="1F497D"/>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FFFFFF"/>
              </a:buClr>
              <a:buSzPts val="3000"/>
              <a:buFont typeface="Arial"/>
              <a:buNone/>
            </a:pPr>
            <a:r>
              <a:rPr lang="en-US" sz="3000" b="1" i="0" u="none" strike="noStrike" cap="none">
                <a:solidFill>
                  <a:srgbClr val="FFFFFF"/>
                </a:solidFill>
                <a:latin typeface="Calibri"/>
                <a:ea typeface="Calibri"/>
                <a:cs typeface="Calibri"/>
                <a:sym typeface="Calibri"/>
              </a:rPr>
              <a:t>Decomposition:</a:t>
            </a:r>
            <a:endParaRPr/>
          </a:p>
        </p:txBody>
      </p:sp>
      <p:sp>
        <p:nvSpPr>
          <p:cNvPr id="1418" name="Google Shape;1418;p88"/>
          <p:cNvSpPr/>
          <p:nvPr/>
        </p:nvSpPr>
        <p:spPr>
          <a:xfrm>
            <a:off x="190500" y="1687513"/>
            <a:ext cx="8763000" cy="55403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3000"/>
              <a:buFont typeface="Arial"/>
              <a:buNone/>
            </a:pPr>
            <a:endParaRPr sz="3000" b="1" i="0" u="none" strike="noStrike" cap="none">
              <a:solidFill>
                <a:srgbClr val="FFFFFF"/>
              </a:solidFill>
              <a:latin typeface="Calibri"/>
              <a:ea typeface="Calibri"/>
              <a:cs typeface="Calibri"/>
              <a:sym typeface="Calibri"/>
            </a:endParaRPr>
          </a:p>
        </p:txBody>
      </p:sp>
      <p:sp>
        <p:nvSpPr>
          <p:cNvPr id="1419" name="Google Shape;1419;p88"/>
          <p:cNvSpPr/>
          <p:nvPr/>
        </p:nvSpPr>
        <p:spPr>
          <a:xfrm flipH="1">
            <a:off x="6564313" y="6072188"/>
            <a:ext cx="46037" cy="214312"/>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Arial"/>
              <a:buNone/>
            </a:pPr>
            <a:endParaRPr sz="1800" b="0" i="0" u="none" strike="noStrike" cap="none">
              <a:solidFill>
                <a:srgbClr val="000000"/>
              </a:solidFill>
              <a:latin typeface="Arial"/>
              <a:ea typeface="Arial"/>
              <a:cs typeface="Arial"/>
              <a:sym typeface="Arial"/>
            </a:endParaRPr>
          </a:p>
        </p:txBody>
      </p:sp>
      <p:pic>
        <p:nvPicPr>
          <p:cNvPr id="1420" name="Google Shape;1420;p88" descr="C:\Users\parul\Desktop\Untitled-1.png"/>
          <p:cNvPicPr preferRelativeResize="0"/>
          <p:nvPr/>
        </p:nvPicPr>
        <p:blipFill rotWithShape="1">
          <a:blip r:embed="rId4">
            <a:alphaModFix/>
          </a:blip>
          <a:srcRect/>
          <a:stretch/>
        </p:blipFill>
        <p:spPr>
          <a:xfrm>
            <a:off x="1857375" y="3071813"/>
            <a:ext cx="5430838" cy="2803525"/>
          </a:xfrm>
          <a:prstGeom prst="rect">
            <a:avLst/>
          </a:prstGeom>
          <a:noFill/>
          <a:ln>
            <a:noFill/>
          </a:ln>
        </p:spPr>
      </p:pic>
      <p:sp>
        <p:nvSpPr>
          <p:cNvPr id="1421" name="Google Shape;1421;p88"/>
          <p:cNvSpPr txBox="1"/>
          <p:nvPr/>
        </p:nvSpPr>
        <p:spPr>
          <a:xfrm>
            <a:off x="190500" y="2565400"/>
            <a:ext cx="8845550" cy="6073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000000"/>
              </a:buClr>
              <a:buSzPts val="2200"/>
              <a:buFont typeface="Arial"/>
              <a:buNone/>
            </a:pPr>
            <a:r>
              <a:rPr lang="en-US" sz="2200" b="1" i="0" u="none" strike="noStrike" cap="none">
                <a:solidFill>
                  <a:srgbClr val="000000"/>
                </a:solidFill>
                <a:latin typeface="Calibri"/>
                <a:ea typeface="Calibri"/>
                <a:cs typeface="Calibri"/>
                <a:sym typeface="Calibri"/>
              </a:rPr>
              <a:t>Example 2: </a:t>
            </a:r>
            <a:endParaRPr/>
          </a:p>
          <a:p>
            <a:pPr marL="0" marR="0" lvl="0" indent="0" algn="l" rtl="0">
              <a:spcBef>
                <a:spcPts val="0"/>
              </a:spcBef>
              <a:spcAft>
                <a:spcPts val="0"/>
              </a:spcAft>
              <a:buClr>
                <a:schemeClr val="dk1"/>
              </a:buClr>
              <a:buSzPts val="2200"/>
              <a:buFont typeface="Arial"/>
              <a:buNone/>
            </a:pPr>
            <a:endParaRPr sz="2200" b="1" i="0" u="none" strike="noStrike" cap="none">
              <a:solidFill>
                <a:srgbClr val="000000"/>
              </a:solidFill>
              <a:latin typeface="Calibri"/>
              <a:ea typeface="Calibri"/>
              <a:cs typeface="Calibri"/>
              <a:sym typeface="Calibri"/>
            </a:endParaRPr>
          </a:p>
          <a:p>
            <a:pPr marL="0" marR="0" lvl="0" indent="0" algn="l" rtl="0">
              <a:spcBef>
                <a:spcPts val="0"/>
              </a:spcBef>
              <a:spcAft>
                <a:spcPts val="0"/>
              </a:spcAft>
              <a:buClr>
                <a:srgbClr val="000000"/>
              </a:buClr>
              <a:buSzPts val="2200"/>
              <a:buFont typeface="Arial"/>
              <a:buNone/>
            </a:pPr>
            <a:r>
              <a:rPr lang="en-US" sz="2200" b="1" i="0" u="none" strike="noStrike" cap="none">
                <a:solidFill>
                  <a:srgbClr val="000000"/>
                </a:solidFill>
                <a:latin typeface="Calibri"/>
                <a:ea typeface="Calibri"/>
                <a:cs typeface="Calibri"/>
                <a:sym typeface="Calibri"/>
              </a:rPr>
              <a:t>R</a:t>
            </a:r>
            <a:r>
              <a:rPr lang="en-US" sz="2200" b="1" i="0" u="none" strike="noStrike" cap="none" baseline="-25000">
                <a:solidFill>
                  <a:srgbClr val="000000"/>
                </a:solidFill>
                <a:latin typeface="Calibri"/>
                <a:ea typeface="Calibri"/>
                <a:cs typeface="Calibri"/>
                <a:sym typeface="Calibri"/>
              </a:rPr>
              <a:t>2 </a:t>
            </a:r>
            <a:r>
              <a:rPr lang="en-US" sz="2200" b="1" i="0" u="none" strike="noStrike" cap="none">
                <a:solidFill>
                  <a:srgbClr val="000000"/>
                </a:solidFill>
                <a:latin typeface="Calibri"/>
                <a:ea typeface="Calibri"/>
                <a:cs typeface="Calibri"/>
                <a:sym typeface="Calibri"/>
              </a:rPr>
              <a:t>(AD) : (F</a:t>
            </a:r>
            <a:r>
              <a:rPr lang="en-US" sz="2200" b="1" i="0" u="none" strike="noStrike" cap="none" baseline="-25000">
                <a:solidFill>
                  <a:srgbClr val="000000"/>
                </a:solidFill>
                <a:latin typeface="Calibri"/>
                <a:ea typeface="Calibri"/>
                <a:cs typeface="Calibri"/>
                <a:sym typeface="Calibri"/>
              </a:rPr>
              <a:t>2</a:t>
            </a:r>
            <a:r>
              <a:rPr lang="en-US" sz="2200" b="1" i="0" u="none" strike="noStrike" cap="none">
                <a:solidFill>
                  <a:srgbClr val="000000"/>
                </a:solidFill>
                <a:latin typeface="Calibri"/>
                <a:ea typeface="Calibri"/>
                <a:cs typeface="Calibri"/>
                <a:sym typeface="Calibri"/>
              </a:rPr>
              <a:t>)</a:t>
            </a:r>
            <a:endParaRPr/>
          </a:p>
          <a:p>
            <a:pPr marL="0" marR="0" lvl="0" indent="0" algn="l" rtl="0">
              <a:spcBef>
                <a:spcPts val="0"/>
              </a:spcBef>
              <a:spcAft>
                <a:spcPts val="0"/>
              </a:spcAft>
              <a:buClr>
                <a:srgbClr val="000000"/>
              </a:buClr>
              <a:buSzPts val="2200"/>
              <a:buFont typeface="Arial"/>
              <a:buNone/>
            </a:pPr>
            <a:r>
              <a:rPr lang="en-US" sz="2200" b="0" i="0" u="none" strike="noStrike" cap="none">
                <a:solidFill>
                  <a:srgbClr val="000000"/>
                </a:solidFill>
                <a:latin typeface="Calibri"/>
                <a:ea typeface="Calibri"/>
                <a:cs typeface="Calibri"/>
                <a:sym typeface="Calibri"/>
              </a:rPr>
              <a:t>[A]</a:t>
            </a:r>
            <a:r>
              <a:rPr lang="en-US" sz="2200" b="0" i="0" u="none" strike="noStrike" cap="none" baseline="30000">
                <a:solidFill>
                  <a:srgbClr val="000000"/>
                </a:solidFill>
                <a:latin typeface="Calibri"/>
                <a:ea typeface="Calibri"/>
                <a:cs typeface="Calibri"/>
                <a:sym typeface="Calibri"/>
              </a:rPr>
              <a:t>+ </a:t>
            </a:r>
            <a:r>
              <a:rPr lang="en-US" sz="2200" b="0" i="0" u="none" strike="noStrike" cap="none">
                <a:solidFill>
                  <a:srgbClr val="000000"/>
                </a:solidFill>
                <a:latin typeface="Calibri"/>
                <a:ea typeface="Calibri"/>
                <a:cs typeface="Calibri"/>
                <a:sym typeface="Calibri"/>
              </a:rPr>
              <a:t>= {A}	 [ We cannot derive A from D.] </a:t>
            </a:r>
            <a:endParaRPr/>
          </a:p>
          <a:p>
            <a:pPr marL="0" marR="0" lvl="0" indent="0" algn="l" rtl="0">
              <a:spcBef>
                <a:spcPts val="0"/>
              </a:spcBef>
              <a:spcAft>
                <a:spcPts val="0"/>
              </a:spcAft>
              <a:buClr>
                <a:srgbClr val="000000"/>
              </a:buClr>
              <a:buSzPts val="2200"/>
              <a:buFont typeface="Arial"/>
              <a:buNone/>
            </a:pPr>
            <a:r>
              <a:rPr lang="en-US" sz="2200" b="0" i="0" u="none" strike="noStrike" cap="none">
                <a:solidFill>
                  <a:srgbClr val="000000"/>
                </a:solidFill>
                <a:latin typeface="Calibri"/>
                <a:ea typeface="Calibri"/>
                <a:cs typeface="Calibri"/>
                <a:sym typeface="Calibri"/>
              </a:rPr>
              <a:t>[D]</a:t>
            </a:r>
            <a:r>
              <a:rPr lang="en-US" sz="2200" b="0" i="0" u="none" strike="noStrike" cap="none" baseline="30000">
                <a:solidFill>
                  <a:srgbClr val="000000"/>
                </a:solidFill>
                <a:latin typeface="Calibri"/>
                <a:ea typeface="Calibri"/>
                <a:cs typeface="Calibri"/>
                <a:sym typeface="Calibri"/>
              </a:rPr>
              <a:t>+ </a:t>
            </a:r>
            <a:r>
              <a:rPr lang="en-US" sz="2200" b="0" i="0" u="none" strike="noStrike" cap="none">
                <a:solidFill>
                  <a:srgbClr val="000000"/>
                </a:solidFill>
                <a:latin typeface="Calibri"/>
                <a:ea typeface="Calibri"/>
                <a:cs typeface="Calibri"/>
                <a:sym typeface="Calibri"/>
              </a:rPr>
              <a:t>= { A,D} 	 [ We can derive A from d. So D → A. A,D are not in R</a:t>
            </a:r>
            <a:r>
              <a:rPr lang="en-US" sz="2200" b="0" i="0" u="none" strike="noStrike" cap="none" baseline="-25000">
                <a:solidFill>
                  <a:srgbClr val="000000"/>
                </a:solidFill>
                <a:latin typeface="Calibri"/>
                <a:ea typeface="Calibri"/>
                <a:cs typeface="Calibri"/>
                <a:sym typeface="Calibri"/>
              </a:rPr>
              <a:t>2</a:t>
            </a:r>
            <a:r>
              <a:rPr lang="en-US" sz="2200" b="0" i="0" u="none" strike="noStrike" cap="none">
                <a:solidFill>
                  <a:srgbClr val="000000"/>
                </a:solidFill>
                <a:latin typeface="Calibri"/>
                <a:ea typeface="Calibri"/>
                <a:cs typeface="Calibri"/>
                <a:sym typeface="Calibri"/>
              </a:rPr>
              <a:t>]</a:t>
            </a:r>
            <a:endParaRPr/>
          </a:p>
          <a:p>
            <a:pPr marL="0" marR="0" lvl="0" indent="0" algn="l" rtl="0">
              <a:spcBef>
                <a:spcPts val="0"/>
              </a:spcBef>
              <a:spcAft>
                <a:spcPts val="0"/>
              </a:spcAft>
              <a:buClr>
                <a:schemeClr val="dk1"/>
              </a:buClr>
              <a:buSzPts val="2200"/>
              <a:buFont typeface="Arial"/>
              <a:buNone/>
            </a:pPr>
            <a:endParaRPr sz="2200" b="0" i="0" u="none" strike="noStrike" cap="none">
              <a:solidFill>
                <a:srgbClr val="000000"/>
              </a:solidFill>
              <a:latin typeface="Calibri"/>
              <a:ea typeface="Calibri"/>
              <a:cs typeface="Calibri"/>
              <a:sym typeface="Calibri"/>
            </a:endParaRPr>
          </a:p>
          <a:p>
            <a:pPr marL="0" marR="0" lvl="0" indent="0" algn="l" rtl="0">
              <a:spcBef>
                <a:spcPts val="0"/>
              </a:spcBef>
              <a:spcAft>
                <a:spcPts val="0"/>
              </a:spcAft>
              <a:buClr>
                <a:srgbClr val="000000"/>
              </a:buClr>
              <a:buSzPts val="2200"/>
              <a:buFont typeface="Arial"/>
              <a:buNone/>
            </a:pPr>
            <a:r>
              <a:rPr lang="en-US" sz="2200" b="1" i="0" u="none" strike="noStrike" cap="none">
                <a:solidFill>
                  <a:srgbClr val="000000"/>
                </a:solidFill>
                <a:latin typeface="Calibri"/>
                <a:ea typeface="Calibri"/>
                <a:cs typeface="Calibri"/>
                <a:sym typeface="Calibri"/>
              </a:rPr>
              <a:t>R</a:t>
            </a:r>
            <a:r>
              <a:rPr lang="en-US" sz="2200" b="1" i="0" u="none" strike="noStrike" cap="none" baseline="-25000">
                <a:solidFill>
                  <a:srgbClr val="000000"/>
                </a:solidFill>
                <a:latin typeface="Calibri"/>
                <a:ea typeface="Calibri"/>
                <a:cs typeface="Calibri"/>
                <a:sym typeface="Calibri"/>
              </a:rPr>
              <a:t>3 </a:t>
            </a:r>
            <a:r>
              <a:rPr lang="en-US" sz="2200" b="1" i="0" u="none" strike="noStrike" cap="none">
                <a:solidFill>
                  <a:srgbClr val="000000"/>
                </a:solidFill>
                <a:latin typeface="Calibri"/>
                <a:ea typeface="Calibri"/>
                <a:cs typeface="Calibri"/>
                <a:sym typeface="Calibri"/>
              </a:rPr>
              <a:t>(BCD) : (F</a:t>
            </a:r>
            <a:r>
              <a:rPr lang="en-US" sz="2200" b="1" i="0" u="none" strike="noStrike" cap="none" baseline="-25000">
                <a:solidFill>
                  <a:srgbClr val="000000"/>
                </a:solidFill>
                <a:latin typeface="Calibri"/>
                <a:ea typeface="Calibri"/>
                <a:cs typeface="Calibri"/>
                <a:sym typeface="Calibri"/>
              </a:rPr>
              <a:t>3</a:t>
            </a:r>
            <a:r>
              <a:rPr lang="en-US" sz="2200" b="1" i="0" u="none" strike="noStrike" cap="none">
                <a:solidFill>
                  <a:srgbClr val="000000"/>
                </a:solidFill>
                <a:latin typeface="Calibri"/>
                <a:ea typeface="Calibri"/>
                <a:cs typeface="Calibri"/>
                <a:sym typeface="Calibri"/>
              </a:rPr>
              <a:t>)</a:t>
            </a:r>
            <a:endParaRPr/>
          </a:p>
          <a:p>
            <a:pPr marL="0" marR="0" lvl="0" indent="0" algn="l" rtl="0">
              <a:spcBef>
                <a:spcPts val="0"/>
              </a:spcBef>
              <a:spcAft>
                <a:spcPts val="0"/>
              </a:spcAft>
              <a:buClr>
                <a:srgbClr val="000000"/>
              </a:buClr>
              <a:buSzPts val="2200"/>
              <a:buFont typeface="Arial"/>
              <a:buNone/>
            </a:pPr>
            <a:r>
              <a:rPr lang="en-US" sz="2200" b="0" i="0" u="none" strike="noStrike" cap="none">
                <a:solidFill>
                  <a:srgbClr val="000000"/>
                </a:solidFill>
                <a:latin typeface="Calibri"/>
                <a:ea typeface="Calibri"/>
                <a:cs typeface="Calibri"/>
                <a:sym typeface="Calibri"/>
              </a:rPr>
              <a:t>[B]</a:t>
            </a:r>
            <a:r>
              <a:rPr lang="en-US" sz="2200" b="0" i="0" u="none" strike="noStrike" cap="none" baseline="30000">
                <a:solidFill>
                  <a:srgbClr val="000000"/>
                </a:solidFill>
                <a:latin typeface="Calibri"/>
                <a:ea typeface="Calibri"/>
                <a:cs typeface="Calibri"/>
                <a:sym typeface="Calibri"/>
              </a:rPr>
              <a:t>+ </a:t>
            </a:r>
            <a:r>
              <a:rPr lang="en-US" sz="2200" b="0" i="0" u="none" strike="noStrike" cap="none">
                <a:solidFill>
                  <a:srgbClr val="000000"/>
                </a:solidFill>
                <a:latin typeface="Calibri"/>
                <a:ea typeface="Calibri"/>
                <a:cs typeface="Calibri"/>
                <a:sym typeface="Calibri"/>
              </a:rPr>
              <a:t>= {B} [ We can derive D from C. So C → D. A,B,E are not in R</a:t>
            </a:r>
            <a:r>
              <a:rPr lang="en-US" sz="2200" b="0" i="0" u="none" strike="noStrike" cap="none" baseline="-25000">
                <a:solidFill>
                  <a:srgbClr val="000000"/>
                </a:solidFill>
                <a:latin typeface="Calibri"/>
                <a:ea typeface="Calibri"/>
                <a:cs typeface="Calibri"/>
                <a:sym typeface="Calibri"/>
              </a:rPr>
              <a:t>2</a:t>
            </a:r>
            <a:r>
              <a:rPr lang="en-US" sz="2200" b="0" i="0" u="none" strike="noStrike" cap="none">
                <a:solidFill>
                  <a:srgbClr val="000000"/>
                </a:solidFill>
                <a:latin typeface="Calibri"/>
                <a:ea typeface="Calibri"/>
                <a:cs typeface="Calibri"/>
                <a:sym typeface="Calibri"/>
              </a:rPr>
              <a:t>]</a:t>
            </a:r>
            <a:endParaRPr/>
          </a:p>
          <a:p>
            <a:pPr marL="0" marR="0" lvl="0" indent="0" algn="l" rtl="0">
              <a:spcBef>
                <a:spcPts val="0"/>
              </a:spcBef>
              <a:spcAft>
                <a:spcPts val="0"/>
              </a:spcAft>
              <a:buClr>
                <a:srgbClr val="000000"/>
              </a:buClr>
              <a:buSzPts val="2200"/>
              <a:buFont typeface="Arial"/>
              <a:buNone/>
            </a:pPr>
            <a:r>
              <a:rPr lang="en-US" sz="2200" b="0" i="0" u="none" strike="noStrike" cap="none">
                <a:solidFill>
                  <a:srgbClr val="000000"/>
                </a:solidFill>
                <a:latin typeface="Calibri"/>
                <a:ea typeface="Calibri"/>
                <a:cs typeface="Calibri"/>
                <a:sym typeface="Calibri"/>
              </a:rPr>
              <a:t>[C]</a:t>
            </a:r>
            <a:r>
              <a:rPr lang="en-US" sz="2200" b="0" i="0" u="none" strike="noStrike" cap="none" baseline="30000">
                <a:solidFill>
                  <a:srgbClr val="000000"/>
                </a:solidFill>
                <a:latin typeface="Calibri"/>
                <a:ea typeface="Calibri"/>
                <a:cs typeface="Calibri"/>
                <a:sym typeface="Calibri"/>
              </a:rPr>
              <a:t>+ </a:t>
            </a:r>
            <a:r>
              <a:rPr lang="en-US" sz="2200" b="0" i="0" u="none" strike="noStrike" cap="none">
                <a:solidFill>
                  <a:srgbClr val="000000"/>
                </a:solidFill>
                <a:latin typeface="Calibri"/>
                <a:ea typeface="Calibri"/>
                <a:cs typeface="Calibri"/>
                <a:sym typeface="Calibri"/>
              </a:rPr>
              <a:t>= {C} [ We can derive C from D. So D → C. A,B,E are not in R</a:t>
            </a:r>
            <a:r>
              <a:rPr lang="en-US" sz="2200" b="0" i="0" u="none" strike="noStrike" cap="none" baseline="-25000">
                <a:solidFill>
                  <a:srgbClr val="000000"/>
                </a:solidFill>
                <a:latin typeface="Calibri"/>
                <a:ea typeface="Calibri"/>
                <a:cs typeface="Calibri"/>
                <a:sym typeface="Calibri"/>
              </a:rPr>
              <a:t>2</a:t>
            </a:r>
            <a:r>
              <a:rPr lang="en-US" sz="2200" b="0" i="0" u="none" strike="noStrike" cap="none">
                <a:solidFill>
                  <a:srgbClr val="000000"/>
                </a:solidFill>
                <a:latin typeface="Calibri"/>
                <a:ea typeface="Calibri"/>
                <a:cs typeface="Calibri"/>
                <a:sym typeface="Calibri"/>
              </a:rPr>
              <a:t>]</a:t>
            </a:r>
            <a:endParaRPr/>
          </a:p>
          <a:p>
            <a:pPr marL="0" marR="0" lvl="0" indent="0" algn="l" rtl="0">
              <a:spcBef>
                <a:spcPts val="0"/>
              </a:spcBef>
              <a:spcAft>
                <a:spcPts val="0"/>
              </a:spcAft>
              <a:buClr>
                <a:srgbClr val="000000"/>
              </a:buClr>
              <a:buSzPts val="2200"/>
              <a:buFont typeface="Arial"/>
              <a:buNone/>
            </a:pPr>
            <a:r>
              <a:rPr lang="en-US" sz="2200" b="0" i="0" u="none" strike="noStrike" cap="none">
                <a:solidFill>
                  <a:srgbClr val="000000"/>
                </a:solidFill>
                <a:latin typeface="Calibri"/>
                <a:ea typeface="Calibri"/>
                <a:cs typeface="Calibri"/>
                <a:sym typeface="Calibri"/>
              </a:rPr>
              <a:t>[BD]</a:t>
            </a:r>
            <a:r>
              <a:rPr lang="en-US" sz="2200" b="0" i="0" u="none" strike="noStrike" cap="none" baseline="30000">
                <a:solidFill>
                  <a:srgbClr val="000000"/>
                </a:solidFill>
                <a:latin typeface="Calibri"/>
                <a:ea typeface="Calibri"/>
                <a:cs typeface="Calibri"/>
                <a:sym typeface="Calibri"/>
              </a:rPr>
              <a:t>+ </a:t>
            </a:r>
            <a:r>
              <a:rPr lang="en-US" sz="2200" b="0" i="0" u="none" strike="noStrike" cap="none">
                <a:solidFill>
                  <a:srgbClr val="000000"/>
                </a:solidFill>
                <a:latin typeface="Calibri"/>
                <a:ea typeface="Calibri"/>
                <a:cs typeface="Calibri"/>
                <a:sym typeface="Calibri"/>
              </a:rPr>
              <a:t>= { A, B, C, D} [ We can derive C from B and D. So BD → C. A is not in R</a:t>
            </a:r>
            <a:r>
              <a:rPr lang="en-US" sz="2200" b="0" i="0" u="none" strike="noStrike" cap="none" baseline="-25000">
                <a:solidFill>
                  <a:srgbClr val="000000"/>
                </a:solidFill>
                <a:latin typeface="Calibri"/>
                <a:ea typeface="Calibri"/>
                <a:cs typeface="Calibri"/>
                <a:sym typeface="Calibri"/>
              </a:rPr>
              <a:t>3</a:t>
            </a:r>
            <a:r>
              <a:rPr lang="en-US" sz="2200" b="0" i="0" u="none" strike="noStrike" cap="none">
                <a:solidFill>
                  <a:srgbClr val="000000"/>
                </a:solidFill>
                <a:latin typeface="Calibri"/>
                <a:ea typeface="Calibri"/>
                <a:cs typeface="Calibri"/>
                <a:sym typeface="Calibri"/>
              </a:rPr>
              <a:t>]</a:t>
            </a:r>
            <a:endParaRPr/>
          </a:p>
          <a:p>
            <a:pPr marL="0" marR="0" lvl="0" indent="0" algn="l" rtl="0">
              <a:spcBef>
                <a:spcPts val="0"/>
              </a:spcBef>
              <a:spcAft>
                <a:spcPts val="0"/>
              </a:spcAft>
              <a:buClr>
                <a:schemeClr val="dk1"/>
              </a:buClr>
              <a:buSzPts val="2200"/>
              <a:buFont typeface="Arial"/>
              <a:buNone/>
            </a:pPr>
            <a:endParaRPr sz="2200" b="0" i="0" u="none" strike="noStrike" cap="none">
              <a:solidFill>
                <a:srgbClr val="000000"/>
              </a:solidFill>
              <a:latin typeface="Calibri"/>
              <a:ea typeface="Calibri"/>
              <a:cs typeface="Calibri"/>
              <a:sym typeface="Calibri"/>
            </a:endParaRPr>
          </a:p>
          <a:p>
            <a:pPr marL="0" marR="0" lvl="0" indent="0" algn="l" rtl="0">
              <a:spcBef>
                <a:spcPts val="0"/>
              </a:spcBef>
              <a:spcAft>
                <a:spcPts val="0"/>
              </a:spcAft>
              <a:buClr>
                <a:schemeClr val="dk1"/>
              </a:buClr>
              <a:buSzPts val="2200"/>
              <a:buFont typeface="Arial"/>
              <a:buNone/>
            </a:pPr>
            <a:endParaRPr sz="2200" b="0" i="0" u="none" strike="noStrike" cap="none">
              <a:solidFill>
                <a:srgbClr val="000000"/>
              </a:solidFill>
              <a:latin typeface="Calibri"/>
              <a:ea typeface="Calibri"/>
              <a:cs typeface="Calibri"/>
              <a:sym typeface="Calibri"/>
            </a:endParaRPr>
          </a:p>
          <a:p>
            <a:pPr marL="0" marR="0" lvl="0" indent="0" algn="l" rtl="0">
              <a:spcBef>
                <a:spcPts val="0"/>
              </a:spcBef>
              <a:spcAft>
                <a:spcPts val="0"/>
              </a:spcAft>
              <a:buClr>
                <a:schemeClr val="dk1"/>
              </a:buClr>
              <a:buSzPts val="2200"/>
              <a:buFont typeface="Arial"/>
              <a:buNone/>
            </a:pPr>
            <a:endParaRPr sz="2200" b="0" i="0" u="none" strike="noStrike" cap="none">
              <a:solidFill>
                <a:srgbClr val="000000"/>
              </a:solidFill>
              <a:latin typeface="Calibri"/>
              <a:ea typeface="Calibri"/>
              <a:cs typeface="Calibri"/>
              <a:sym typeface="Calibri"/>
            </a:endParaRPr>
          </a:p>
          <a:p>
            <a:pPr marL="0" marR="0" lvl="0" indent="0" algn="l" rtl="0">
              <a:spcBef>
                <a:spcPts val="0"/>
              </a:spcBef>
              <a:spcAft>
                <a:spcPts val="0"/>
              </a:spcAft>
              <a:buClr>
                <a:schemeClr val="dk1"/>
              </a:buClr>
              <a:buSzPts val="2200"/>
              <a:buFont typeface="Arial"/>
              <a:buNone/>
            </a:pPr>
            <a:endParaRPr sz="2200" b="0" i="0" u="none" strike="noStrike" cap="none">
              <a:solidFill>
                <a:srgbClr val="000000"/>
              </a:solidFill>
              <a:latin typeface="Calibri"/>
              <a:ea typeface="Calibri"/>
              <a:cs typeface="Calibri"/>
              <a:sym typeface="Calibri"/>
            </a:endParaRPr>
          </a:p>
          <a:p>
            <a:pPr marL="0" marR="0" lvl="0" indent="0" algn="l" rtl="0">
              <a:spcBef>
                <a:spcPts val="0"/>
              </a:spcBef>
              <a:spcAft>
                <a:spcPts val="0"/>
              </a:spcAft>
              <a:buClr>
                <a:schemeClr val="dk1"/>
              </a:buClr>
              <a:buSzPts val="2200"/>
              <a:buFont typeface="Arial"/>
              <a:buNone/>
            </a:pPr>
            <a:endParaRPr sz="2200" b="0" i="0" u="none" strike="noStrike" cap="none" baseline="-25000">
              <a:solidFill>
                <a:srgbClr val="000000"/>
              </a:solidFill>
              <a:latin typeface="Calibri"/>
              <a:ea typeface="Calibri"/>
              <a:cs typeface="Calibri"/>
              <a:sym typeface="Calibri"/>
            </a:endParaRPr>
          </a:p>
          <a:p>
            <a:pPr marL="0" marR="0" lvl="0" indent="0" algn="l" rtl="0">
              <a:spcBef>
                <a:spcPts val="0"/>
              </a:spcBef>
              <a:spcAft>
                <a:spcPts val="0"/>
              </a:spcAft>
              <a:buClr>
                <a:schemeClr val="dk1"/>
              </a:buClr>
              <a:buSzPts val="2200"/>
              <a:buFont typeface="Arial"/>
              <a:buNone/>
            </a:pPr>
            <a:endParaRPr sz="2200" b="1" i="0" u="none" strike="noStrike" cap="none">
              <a:solidFill>
                <a:srgbClr val="000000"/>
              </a:solidFill>
              <a:latin typeface="Calibri"/>
              <a:ea typeface="Calibri"/>
              <a:cs typeface="Calibri"/>
              <a:sym typeface="Calibri"/>
            </a:endParaRPr>
          </a:p>
          <a:p>
            <a:pPr marL="0" marR="0" lvl="0" indent="0" algn="l" rtl="0">
              <a:spcBef>
                <a:spcPts val="0"/>
              </a:spcBef>
              <a:spcAft>
                <a:spcPts val="0"/>
              </a:spcAft>
              <a:buClr>
                <a:schemeClr val="dk1"/>
              </a:buClr>
              <a:buSzPts val="2200"/>
              <a:buFont typeface="Arial"/>
              <a:buNone/>
            </a:pPr>
            <a:endParaRPr sz="2200" b="1" i="0" u="none" strike="noStrike" cap="none">
              <a:solidFill>
                <a:srgbClr val="000000"/>
              </a:solidFill>
              <a:latin typeface="Calibri"/>
              <a:ea typeface="Calibri"/>
              <a:cs typeface="Calibri"/>
              <a:sym typeface="Calibri"/>
            </a:endParaRPr>
          </a:p>
          <a:p>
            <a:pPr marL="0" marR="0" lvl="0" indent="0" algn="l" rtl="0">
              <a:spcBef>
                <a:spcPts val="0"/>
              </a:spcBef>
              <a:spcAft>
                <a:spcPts val="0"/>
              </a:spcAft>
              <a:buClr>
                <a:schemeClr val="dk1"/>
              </a:buClr>
              <a:buSzPts val="2200"/>
              <a:buFont typeface="Arial"/>
              <a:buNone/>
            </a:pPr>
            <a:endParaRPr sz="2200" b="0" i="0" u="none" strike="noStrike" cap="none">
              <a:solidFill>
                <a:srgbClr val="000000"/>
              </a:solidFill>
              <a:latin typeface="Calibri"/>
              <a:ea typeface="Calibri"/>
              <a:cs typeface="Calibri"/>
              <a:sym typeface="Calibri"/>
            </a:endParaRP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1425"/>
        <p:cNvGrpSpPr/>
        <p:nvPr/>
      </p:nvGrpSpPr>
      <p:grpSpPr>
        <a:xfrm>
          <a:off x="0" y="0"/>
          <a:ext cx="0" cy="0"/>
          <a:chOff x="0" y="0"/>
          <a:chExt cx="0" cy="0"/>
        </a:xfrm>
      </p:grpSpPr>
      <p:pic>
        <p:nvPicPr>
          <p:cNvPr id="1426" name="Google Shape;1426;p89" descr="C:\Users\parul\Desktop\Digital Learning Content.png"/>
          <p:cNvPicPr preferRelativeResize="0"/>
          <p:nvPr/>
        </p:nvPicPr>
        <p:blipFill rotWithShape="1">
          <a:blip r:embed="rId3">
            <a:alphaModFix/>
          </a:blip>
          <a:srcRect/>
          <a:stretch/>
        </p:blipFill>
        <p:spPr>
          <a:xfrm>
            <a:off x="0" y="0"/>
            <a:ext cx="9144000" cy="6900863"/>
          </a:xfrm>
          <a:prstGeom prst="rect">
            <a:avLst/>
          </a:prstGeom>
          <a:noFill/>
          <a:ln>
            <a:noFill/>
          </a:ln>
        </p:spPr>
      </p:pic>
      <p:sp>
        <p:nvSpPr>
          <p:cNvPr id="1427" name="Google Shape;1427;p89"/>
          <p:cNvSpPr/>
          <p:nvPr/>
        </p:nvSpPr>
        <p:spPr>
          <a:xfrm>
            <a:off x="0" y="1643063"/>
            <a:ext cx="9144000" cy="642937"/>
          </a:xfrm>
          <a:prstGeom prst="rect">
            <a:avLst/>
          </a:prstGeom>
          <a:solidFill>
            <a:srgbClr val="1F497D"/>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FFFFFF"/>
              </a:buClr>
              <a:buSzPts val="3000"/>
              <a:buFont typeface="Arial"/>
              <a:buNone/>
            </a:pPr>
            <a:r>
              <a:rPr lang="en-US" sz="3000" b="1" i="0" u="none" strike="noStrike" cap="none">
                <a:solidFill>
                  <a:srgbClr val="FFFFFF"/>
                </a:solidFill>
                <a:latin typeface="Calibri"/>
                <a:ea typeface="Calibri"/>
                <a:cs typeface="Calibri"/>
                <a:sym typeface="Calibri"/>
              </a:rPr>
              <a:t>Decomposition:</a:t>
            </a:r>
            <a:endParaRPr/>
          </a:p>
        </p:txBody>
      </p:sp>
      <p:sp>
        <p:nvSpPr>
          <p:cNvPr id="1428" name="Google Shape;1428;p89"/>
          <p:cNvSpPr/>
          <p:nvPr/>
        </p:nvSpPr>
        <p:spPr>
          <a:xfrm>
            <a:off x="190500" y="1687513"/>
            <a:ext cx="8763000" cy="55403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3000"/>
              <a:buFont typeface="Arial"/>
              <a:buNone/>
            </a:pPr>
            <a:endParaRPr sz="3000" b="1" i="0" u="none" strike="noStrike" cap="none">
              <a:solidFill>
                <a:srgbClr val="FFFFFF"/>
              </a:solidFill>
              <a:latin typeface="Calibri"/>
              <a:ea typeface="Calibri"/>
              <a:cs typeface="Calibri"/>
              <a:sym typeface="Calibri"/>
            </a:endParaRPr>
          </a:p>
        </p:txBody>
      </p:sp>
      <p:sp>
        <p:nvSpPr>
          <p:cNvPr id="1429" name="Google Shape;1429;p89"/>
          <p:cNvSpPr/>
          <p:nvPr/>
        </p:nvSpPr>
        <p:spPr>
          <a:xfrm flipH="1">
            <a:off x="6564313" y="6072188"/>
            <a:ext cx="46037" cy="214312"/>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Arial"/>
              <a:buNone/>
            </a:pPr>
            <a:endParaRPr sz="1800" b="0" i="0" u="none" strike="noStrike" cap="none">
              <a:solidFill>
                <a:srgbClr val="000000"/>
              </a:solidFill>
              <a:latin typeface="Arial"/>
              <a:ea typeface="Arial"/>
              <a:cs typeface="Arial"/>
              <a:sym typeface="Arial"/>
            </a:endParaRPr>
          </a:p>
        </p:txBody>
      </p:sp>
      <p:pic>
        <p:nvPicPr>
          <p:cNvPr id="1430" name="Google Shape;1430;p89" descr="C:\Users\parul\Desktop\Untitled-1.png"/>
          <p:cNvPicPr preferRelativeResize="0"/>
          <p:nvPr/>
        </p:nvPicPr>
        <p:blipFill rotWithShape="1">
          <a:blip r:embed="rId4">
            <a:alphaModFix/>
          </a:blip>
          <a:srcRect/>
          <a:stretch/>
        </p:blipFill>
        <p:spPr>
          <a:xfrm>
            <a:off x="1857375" y="3071813"/>
            <a:ext cx="5430838" cy="2803525"/>
          </a:xfrm>
          <a:prstGeom prst="rect">
            <a:avLst/>
          </a:prstGeom>
          <a:noFill/>
          <a:ln>
            <a:noFill/>
          </a:ln>
        </p:spPr>
      </p:pic>
      <p:sp>
        <p:nvSpPr>
          <p:cNvPr id="1431" name="Google Shape;1431;p89"/>
          <p:cNvSpPr txBox="1"/>
          <p:nvPr/>
        </p:nvSpPr>
        <p:spPr>
          <a:xfrm>
            <a:off x="190500" y="2565400"/>
            <a:ext cx="8845550" cy="545782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000000"/>
              </a:buClr>
              <a:buSzPts val="2200"/>
              <a:buFont typeface="Arial"/>
              <a:buNone/>
            </a:pPr>
            <a:r>
              <a:rPr lang="en-US" sz="2200" b="1" i="0" u="none" strike="noStrike" cap="none">
                <a:solidFill>
                  <a:srgbClr val="000000"/>
                </a:solidFill>
                <a:latin typeface="Calibri"/>
                <a:ea typeface="Calibri"/>
                <a:cs typeface="Calibri"/>
                <a:sym typeface="Calibri"/>
              </a:rPr>
              <a:t>Example 2: </a:t>
            </a:r>
            <a:endParaRPr/>
          </a:p>
          <a:p>
            <a:pPr marL="0" marR="0" lvl="0" indent="0" algn="l" rtl="0">
              <a:spcBef>
                <a:spcPts val="0"/>
              </a:spcBef>
              <a:spcAft>
                <a:spcPts val="0"/>
              </a:spcAft>
              <a:buClr>
                <a:schemeClr val="dk1"/>
              </a:buClr>
              <a:buSzPts val="2200"/>
              <a:buFont typeface="Arial"/>
              <a:buNone/>
            </a:pPr>
            <a:endParaRPr sz="2200" b="0" i="0" u="none" strike="noStrike" cap="none">
              <a:solidFill>
                <a:srgbClr val="000000"/>
              </a:solidFill>
              <a:latin typeface="Calibri"/>
              <a:ea typeface="Calibri"/>
              <a:cs typeface="Calibri"/>
              <a:sym typeface="Calibri"/>
            </a:endParaRPr>
          </a:p>
          <a:p>
            <a:pPr marL="0" marR="0" lvl="0" indent="0" algn="l" rtl="0">
              <a:spcBef>
                <a:spcPts val="0"/>
              </a:spcBef>
              <a:spcAft>
                <a:spcPts val="0"/>
              </a:spcAft>
              <a:buClr>
                <a:srgbClr val="000000"/>
              </a:buClr>
              <a:buSzPts val="2200"/>
              <a:buFont typeface="Arial"/>
              <a:buNone/>
            </a:pPr>
            <a:r>
              <a:rPr lang="en-US" sz="2200" b="0" i="0" u="none" strike="noStrike" cap="none">
                <a:solidFill>
                  <a:srgbClr val="000000"/>
                </a:solidFill>
                <a:latin typeface="Calibri"/>
                <a:ea typeface="Calibri"/>
                <a:cs typeface="Calibri"/>
                <a:sym typeface="Calibri"/>
              </a:rPr>
              <a:t>{F</a:t>
            </a:r>
            <a:r>
              <a:rPr lang="en-US" sz="2200" b="0" i="0" u="none" strike="noStrike" cap="none" baseline="-25000">
                <a:solidFill>
                  <a:srgbClr val="000000"/>
                </a:solidFill>
                <a:latin typeface="Calibri"/>
                <a:ea typeface="Calibri"/>
                <a:cs typeface="Calibri"/>
                <a:sym typeface="Calibri"/>
              </a:rPr>
              <a:t>1</a:t>
            </a:r>
            <a:r>
              <a:rPr lang="en-US" sz="2400" b="1" i="0" u="none" strike="noStrike" cap="none">
                <a:solidFill>
                  <a:srgbClr val="003366"/>
                </a:solidFill>
                <a:latin typeface="Arial"/>
                <a:ea typeface="Arial"/>
                <a:cs typeface="Arial"/>
                <a:sym typeface="Arial"/>
              </a:rPr>
              <a:t> </a:t>
            </a:r>
            <a:r>
              <a:rPr lang="en-US" sz="2400" b="1" i="0" u="none" strike="noStrike" cap="none">
                <a:solidFill>
                  <a:srgbClr val="000000"/>
                </a:solidFill>
                <a:latin typeface="Arial"/>
                <a:ea typeface="Arial"/>
                <a:cs typeface="Arial"/>
                <a:sym typeface="Arial"/>
              </a:rPr>
              <a:t>∪</a:t>
            </a:r>
            <a:r>
              <a:rPr lang="en-US" sz="2200" b="0" i="0" u="none" strike="noStrike" cap="none" baseline="-25000">
                <a:solidFill>
                  <a:srgbClr val="000000"/>
                </a:solidFill>
                <a:latin typeface="Calibri"/>
                <a:ea typeface="Calibri"/>
                <a:cs typeface="Calibri"/>
                <a:sym typeface="Calibri"/>
              </a:rPr>
              <a:t> </a:t>
            </a:r>
            <a:r>
              <a:rPr lang="en-US" sz="2200" b="0" i="0" u="none" strike="noStrike" cap="none">
                <a:solidFill>
                  <a:srgbClr val="000000"/>
                </a:solidFill>
                <a:latin typeface="Calibri"/>
                <a:ea typeface="Calibri"/>
                <a:cs typeface="Calibri"/>
                <a:sym typeface="Calibri"/>
              </a:rPr>
              <a:t>F</a:t>
            </a:r>
            <a:r>
              <a:rPr lang="en-US" sz="2200" b="0" i="0" u="none" strike="noStrike" cap="none" baseline="-25000">
                <a:solidFill>
                  <a:srgbClr val="000000"/>
                </a:solidFill>
                <a:latin typeface="Calibri"/>
                <a:ea typeface="Calibri"/>
                <a:cs typeface="Calibri"/>
                <a:sym typeface="Calibri"/>
              </a:rPr>
              <a:t>2 </a:t>
            </a:r>
            <a:r>
              <a:rPr lang="en-US" sz="2400" b="1" i="0" u="none" strike="noStrike" cap="none">
                <a:solidFill>
                  <a:srgbClr val="000000"/>
                </a:solidFill>
                <a:latin typeface="Arial"/>
                <a:ea typeface="Arial"/>
                <a:cs typeface="Arial"/>
                <a:sym typeface="Arial"/>
              </a:rPr>
              <a:t>∪ </a:t>
            </a:r>
            <a:r>
              <a:rPr lang="en-US" sz="2200" b="0" i="0" u="none" strike="noStrike" cap="none">
                <a:solidFill>
                  <a:srgbClr val="000000"/>
                </a:solidFill>
                <a:latin typeface="Calibri"/>
                <a:ea typeface="Calibri"/>
                <a:cs typeface="Calibri"/>
                <a:sym typeface="Calibri"/>
              </a:rPr>
              <a:t>F</a:t>
            </a:r>
            <a:r>
              <a:rPr lang="en-US" sz="2200" b="0" i="0" u="none" strike="noStrike" cap="none" baseline="-25000">
                <a:solidFill>
                  <a:srgbClr val="000000"/>
                </a:solidFill>
                <a:latin typeface="Calibri"/>
                <a:ea typeface="Calibri"/>
                <a:cs typeface="Calibri"/>
                <a:sym typeface="Calibri"/>
              </a:rPr>
              <a:t>3 </a:t>
            </a:r>
            <a:r>
              <a:rPr lang="en-US" sz="2200" b="0" i="0" u="none" strike="noStrike" cap="none">
                <a:solidFill>
                  <a:srgbClr val="000000"/>
                </a:solidFill>
                <a:latin typeface="Calibri"/>
                <a:ea typeface="Calibri"/>
                <a:cs typeface="Calibri"/>
                <a:sym typeface="Calibri"/>
              </a:rPr>
              <a:t>} = {AB → C, D → A, BD → C }</a:t>
            </a:r>
            <a:endParaRPr/>
          </a:p>
          <a:p>
            <a:pPr marL="0" marR="0" lvl="0" indent="0" algn="l" rtl="0">
              <a:spcBef>
                <a:spcPts val="0"/>
              </a:spcBef>
              <a:spcAft>
                <a:spcPts val="0"/>
              </a:spcAft>
              <a:buClr>
                <a:schemeClr val="dk1"/>
              </a:buClr>
              <a:buSzPts val="2200"/>
              <a:buFont typeface="Arial"/>
              <a:buNone/>
            </a:pPr>
            <a:endParaRPr sz="2200" b="0" i="0" u="none" strike="noStrike" cap="none">
              <a:solidFill>
                <a:srgbClr val="000000"/>
              </a:solidFill>
              <a:latin typeface="Calibri"/>
              <a:ea typeface="Calibri"/>
              <a:cs typeface="Calibri"/>
              <a:sym typeface="Calibri"/>
            </a:endParaRPr>
          </a:p>
          <a:p>
            <a:pPr marL="0" marR="0" lvl="0" indent="0" algn="l" rtl="0">
              <a:spcBef>
                <a:spcPts val="0"/>
              </a:spcBef>
              <a:spcAft>
                <a:spcPts val="0"/>
              </a:spcAft>
              <a:buClr>
                <a:srgbClr val="000000"/>
              </a:buClr>
              <a:buSzPts val="2200"/>
              <a:buFont typeface="Arial"/>
              <a:buNone/>
            </a:pPr>
            <a:r>
              <a:rPr lang="en-US" sz="2200" b="0" i="0" u="none" strike="noStrike" cap="none">
                <a:solidFill>
                  <a:srgbClr val="000000"/>
                </a:solidFill>
                <a:latin typeface="Calibri"/>
                <a:ea typeface="Calibri"/>
                <a:cs typeface="Calibri"/>
                <a:sym typeface="Calibri"/>
              </a:rPr>
              <a:t>Now, F = {AB → CD, D → A }</a:t>
            </a:r>
            <a:endParaRPr/>
          </a:p>
          <a:p>
            <a:pPr marL="0" marR="0" lvl="0" indent="0" algn="l" rtl="0">
              <a:spcBef>
                <a:spcPts val="0"/>
              </a:spcBef>
              <a:spcAft>
                <a:spcPts val="0"/>
              </a:spcAft>
              <a:buClr>
                <a:srgbClr val="000000"/>
              </a:buClr>
              <a:buSzPts val="2200"/>
              <a:buFont typeface="Arial"/>
              <a:buNone/>
            </a:pPr>
            <a:r>
              <a:rPr lang="en-US" sz="2200" b="0" i="0" u="none" strike="noStrike" cap="none">
                <a:solidFill>
                  <a:srgbClr val="000000"/>
                </a:solidFill>
                <a:latin typeface="Calibri"/>
                <a:ea typeface="Calibri"/>
                <a:cs typeface="Calibri"/>
                <a:sym typeface="Calibri"/>
              </a:rPr>
              <a:t> </a:t>
            </a:r>
            <a:endParaRPr/>
          </a:p>
          <a:p>
            <a:pPr marL="0" marR="0" lvl="0" indent="0" algn="l" rtl="0">
              <a:spcBef>
                <a:spcPts val="0"/>
              </a:spcBef>
              <a:spcAft>
                <a:spcPts val="0"/>
              </a:spcAft>
              <a:buClr>
                <a:srgbClr val="000000"/>
              </a:buClr>
              <a:buSzPts val="2200"/>
              <a:buFont typeface="Arial"/>
              <a:buNone/>
            </a:pPr>
            <a:r>
              <a:rPr lang="en-US" sz="2200" b="0" i="0" u="none" strike="noStrike" cap="none">
                <a:solidFill>
                  <a:srgbClr val="000000"/>
                </a:solidFill>
                <a:latin typeface="Calibri"/>
                <a:ea typeface="Calibri"/>
                <a:cs typeface="Calibri"/>
                <a:sym typeface="Calibri"/>
              </a:rPr>
              <a:t>We can say that If [F</a:t>
            </a:r>
            <a:r>
              <a:rPr lang="en-US" sz="2200" b="0" i="0" u="none" strike="noStrike" cap="none" baseline="-25000">
                <a:solidFill>
                  <a:srgbClr val="000000"/>
                </a:solidFill>
                <a:latin typeface="Calibri"/>
                <a:ea typeface="Calibri"/>
                <a:cs typeface="Calibri"/>
                <a:sym typeface="Calibri"/>
              </a:rPr>
              <a:t>1</a:t>
            </a:r>
            <a:r>
              <a:rPr lang="en-US" sz="2400" b="1" i="0" u="none" strike="noStrike" cap="none">
                <a:solidFill>
                  <a:srgbClr val="003366"/>
                </a:solidFill>
                <a:latin typeface="Arial"/>
                <a:ea typeface="Arial"/>
                <a:cs typeface="Arial"/>
                <a:sym typeface="Arial"/>
              </a:rPr>
              <a:t> </a:t>
            </a:r>
            <a:r>
              <a:rPr lang="en-US" sz="2400" b="1" i="0" u="none" strike="noStrike" cap="none">
                <a:solidFill>
                  <a:srgbClr val="000000"/>
                </a:solidFill>
                <a:latin typeface="Arial"/>
                <a:ea typeface="Arial"/>
                <a:cs typeface="Arial"/>
                <a:sym typeface="Arial"/>
              </a:rPr>
              <a:t>∪</a:t>
            </a:r>
            <a:r>
              <a:rPr lang="en-US" sz="2200" b="0" i="0" u="none" strike="noStrike" cap="none" baseline="-25000">
                <a:solidFill>
                  <a:srgbClr val="000000"/>
                </a:solidFill>
                <a:latin typeface="Calibri"/>
                <a:ea typeface="Calibri"/>
                <a:cs typeface="Calibri"/>
                <a:sym typeface="Calibri"/>
              </a:rPr>
              <a:t> </a:t>
            </a:r>
            <a:r>
              <a:rPr lang="en-US" sz="2200" b="0" i="0" u="none" strike="noStrike" cap="none">
                <a:solidFill>
                  <a:srgbClr val="000000"/>
                </a:solidFill>
                <a:latin typeface="Calibri"/>
                <a:ea typeface="Calibri"/>
                <a:cs typeface="Calibri"/>
                <a:sym typeface="Calibri"/>
              </a:rPr>
              <a:t>F</a:t>
            </a:r>
            <a:r>
              <a:rPr lang="en-US" sz="2200" b="0" i="0" u="none" strike="noStrike" cap="none" baseline="-25000">
                <a:solidFill>
                  <a:srgbClr val="000000"/>
                </a:solidFill>
                <a:latin typeface="Calibri"/>
                <a:ea typeface="Calibri"/>
                <a:cs typeface="Calibri"/>
                <a:sym typeface="Calibri"/>
              </a:rPr>
              <a:t>2 </a:t>
            </a:r>
            <a:r>
              <a:rPr lang="en-US" sz="2400" b="1" i="0" u="none" strike="noStrike" cap="none">
                <a:solidFill>
                  <a:srgbClr val="000000"/>
                </a:solidFill>
                <a:latin typeface="Arial"/>
                <a:ea typeface="Arial"/>
                <a:cs typeface="Arial"/>
                <a:sym typeface="Arial"/>
              </a:rPr>
              <a:t>∪ </a:t>
            </a:r>
            <a:r>
              <a:rPr lang="en-US" sz="2200" b="0" i="0" u="none" strike="noStrike" cap="none">
                <a:solidFill>
                  <a:srgbClr val="000000"/>
                </a:solidFill>
                <a:latin typeface="Calibri"/>
                <a:ea typeface="Calibri"/>
                <a:cs typeface="Calibri"/>
                <a:sym typeface="Calibri"/>
              </a:rPr>
              <a:t>F</a:t>
            </a:r>
            <a:r>
              <a:rPr lang="en-US" sz="2200" b="0" i="0" u="none" strike="noStrike" cap="none" baseline="-25000">
                <a:solidFill>
                  <a:srgbClr val="000000"/>
                </a:solidFill>
                <a:latin typeface="Calibri"/>
                <a:ea typeface="Calibri"/>
                <a:cs typeface="Calibri"/>
                <a:sym typeface="Calibri"/>
              </a:rPr>
              <a:t>3 </a:t>
            </a:r>
            <a:r>
              <a:rPr lang="en-US" sz="2400" b="1" i="0" u="none" strike="noStrike" cap="none">
                <a:solidFill>
                  <a:srgbClr val="000000"/>
                </a:solidFill>
                <a:latin typeface="Arial"/>
                <a:ea typeface="Arial"/>
                <a:cs typeface="Arial"/>
                <a:sym typeface="Arial"/>
              </a:rPr>
              <a:t>∪……</a:t>
            </a:r>
            <a:r>
              <a:rPr lang="en-US" sz="2200" b="0" i="0" u="none" strike="noStrike" cap="none">
                <a:solidFill>
                  <a:srgbClr val="000000"/>
                </a:solidFill>
                <a:latin typeface="Calibri"/>
                <a:ea typeface="Calibri"/>
                <a:cs typeface="Calibri"/>
                <a:sym typeface="Calibri"/>
              </a:rPr>
              <a:t> F</a:t>
            </a:r>
            <a:r>
              <a:rPr lang="en-US" sz="2200" b="0" i="0" u="none" strike="noStrike" cap="none" baseline="-25000">
                <a:solidFill>
                  <a:srgbClr val="000000"/>
                </a:solidFill>
                <a:latin typeface="Calibri"/>
                <a:ea typeface="Calibri"/>
                <a:cs typeface="Calibri"/>
                <a:sym typeface="Calibri"/>
              </a:rPr>
              <a:t>n</a:t>
            </a:r>
            <a:r>
              <a:rPr lang="en-US" sz="2200" b="0" i="0" u="none" strike="noStrike" cap="none">
                <a:solidFill>
                  <a:srgbClr val="000000"/>
                </a:solidFill>
                <a:latin typeface="Calibri"/>
                <a:ea typeface="Calibri"/>
                <a:cs typeface="Calibri"/>
                <a:sym typeface="Calibri"/>
              </a:rPr>
              <a:t>] </a:t>
            </a:r>
            <a:r>
              <a:rPr lang="en-US" sz="2000" b="0" i="0" u="none" strike="noStrike" cap="none">
                <a:solidFill>
                  <a:srgbClr val="000000"/>
                </a:solidFill>
                <a:latin typeface="Verdana"/>
                <a:ea typeface="Verdana"/>
                <a:cs typeface="Verdana"/>
                <a:sym typeface="Verdana"/>
              </a:rPr>
              <a:t>⊂</a:t>
            </a:r>
            <a:r>
              <a:rPr lang="en-US" sz="2200" b="0" i="0" u="none" strike="noStrike" cap="none">
                <a:solidFill>
                  <a:srgbClr val="000000"/>
                </a:solidFill>
                <a:latin typeface="Calibri"/>
                <a:ea typeface="Calibri"/>
                <a:cs typeface="Calibri"/>
                <a:sym typeface="Calibri"/>
              </a:rPr>
              <a:t> F. </a:t>
            </a:r>
            <a:endParaRPr/>
          </a:p>
          <a:p>
            <a:pPr marL="0" marR="0" lvl="0" indent="0" algn="l" rtl="0">
              <a:spcBef>
                <a:spcPts val="0"/>
              </a:spcBef>
              <a:spcAft>
                <a:spcPts val="0"/>
              </a:spcAft>
              <a:buClr>
                <a:schemeClr val="dk1"/>
              </a:buClr>
              <a:buSzPts val="2200"/>
              <a:buFont typeface="Arial"/>
              <a:buNone/>
            </a:pPr>
            <a:endParaRPr sz="2200" b="0" i="0" u="none" strike="noStrike" cap="none">
              <a:solidFill>
                <a:srgbClr val="000000"/>
              </a:solidFill>
              <a:latin typeface="Calibri"/>
              <a:ea typeface="Calibri"/>
              <a:cs typeface="Calibri"/>
              <a:sym typeface="Calibri"/>
            </a:endParaRPr>
          </a:p>
          <a:p>
            <a:pPr marL="0" marR="0" lvl="0" indent="0" algn="l" rtl="0">
              <a:spcBef>
                <a:spcPts val="0"/>
              </a:spcBef>
              <a:spcAft>
                <a:spcPts val="0"/>
              </a:spcAft>
              <a:buClr>
                <a:srgbClr val="000000"/>
              </a:buClr>
              <a:buSzPts val="2200"/>
              <a:buFont typeface="Arial"/>
              <a:buNone/>
            </a:pPr>
            <a:r>
              <a:rPr lang="en-US" sz="2200" b="0" i="0" u="none" strike="noStrike" cap="none">
                <a:solidFill>
                  <a:srgbClr val="000000"/>
                </a:solidFill>
                <a:latin typeface="Calibri"/>
                <a:ea typeface="Calibri"/>
                <a:cs typeface="Calibri"/>
                <a:sym typeface="Calibri"/>
              </a:rPr>
              <a:t>This Decomposition is </a:t>
            </a:r>
            <a:r>
              <a:rPr lang="en-US" sz="2200" b="1" i="0" u="none" strike="noStrike" cap="none">
                <a:solidFill>
                  <a:srgbClr val="000000"/>
                </a:solidFill>
                <a:latin typeface="Calibri"/>
                <a:ea typeface="Calibri"/>
                <a:cs typeface="Calibri"/>
                <a:sym typeface="Calibri"/>
              </a:rPr>
              <a:t>NOT</a:t>
            </a:r>
            <a:r>
              <a:rPr lang="en-US" sz="2200" b="0" i="0" u="none" strike="noStrike" cap="none">
                <a:solidFill>
                  <a:srgbClr val="000000"/>
                </a:solidFill>
                <a:latin typeface="Calibri"/>
                <a:ea typeface="Calibri"/>
                <a:cs typeface="Calibri"/>
                <a:sym typeface="Calibri"/>
              </a:rPr>
              <a:t> </a:t>
            </a:r>
            <a:r>
              <a:rPr lang="en-US" sz="2200" b="1" i="0" u="none" strike="noStrike" cap="none">
                <a:solidFill>
                  <a:srgbClr val="000000"/>
                </a:solidFill>
                <a:latin typeface="Calibri"/>
                <a:ea typeface="Calibri"/>
                <a:cs typeface="Calibri"/>
                <a:sym typeface="Calibri"/>
              </a:rPr>
              <a:t>Dependency Preserving Decomposition. </a:t>
            </a:r>
            <a:endParaRPr sz="2200" b="0" i="0" u="none" strike="noStrike" cap="none">
              <a:solidFill>
                <a:srgbClr val="000000"/>
              </a:solidFill>
              <a:latin typeface="Calibri"/>
              <a:ea typeface="Calibri"/>
              <a:cs typeface="Calibri"/>
              <a:sym typeface="Calibri"/>
            </a:endParaRPr>
          </a:p>
          <a:p>
            <a:pPr marL="0" marR="0" lvl="0" indent="0" algn="l" rtl="0">
              <a:spcBef>
                <a:spcPts val="0"/>
              </a:spcBef>
              <a:spcAft>
                <a:spcPts val="0"/>
              </a:spcAft>
              <a:buClr>
                <a:schemeClr val="dk1"/>
              </a:buClr>
              <a:buSzPts val="2200"/>
              <a:buFont typeface="Arial"/>
              <a:buNone/>
            </a:pPr>
            <a:endParaRPr sz="2200" b="0" i="0" u="none" strike="noStrike" cap="none">
              <a:solidFill>
                <a:srgbClr val="000000"/>
              </a:solidFill>
              <a:latin typeface="Calibri"/>
              <a:ea typeface="Calibri"/>
              <a:cs typeface="Calibri"/>
              <a:sym typeface="Calibri"/>
            </a:endParaRPr>
          </a:p>
          <a:p>
            <a:pPr marL="0" marR="0" lvl="0" indent="0" algn="l" rtl="0">
              <a:spcBef>
                <a:spcPts val="0"/>
              </a:spcBef>
              <a:spcAft>
                <a:spcPts val="0"/>
              </a:spcAft>
              <a:buClr>
                <a:schemeClr val="dk1"/>
              </a:buClr>
              <a:buSzPts val="2200"/>
              <a:buFont typeface="Arial"/>
              <a:buNone/>
            </a:pPr>
            <a:endParaRPr sz="2200" b="0" i="0" u="none" strike="noStrike" cap="none">
              <a:solidFill>
                <a:srgbClr val="000000"/>
              </a:solidFill>
              <a:latin typeface="Calibri"/>
              <a:ea typeface="Calibri"/>
              <a:cs typeface="Calibri"/>
              <a:sym typeface="Calibri"/>
            </a:endParaRPr>
          </a:p>
          <a:p>
            <a:pPr marL="0" marR="0" lvl="0" indent="0" algn="l" rtl="0">
              <a:spcBef>
                <a:spcPts val="0"/>
              </a:spcBef>
              <a:spcAft>
                <a:spcPts val="0"/>
              </a:spcAft>
              <a:buClr>
                <a:schemeClr val="dk1"/>
              </a:buClr>
              <a:buSzPts val="2200"/>
              <a:buFont typeface="Arial"/>
              <a:buNone/>
            </a:pPr>
            <a:endParaRPr sz="2200" b="0" i="0" u="none" strike="noStrike" cap="none">
              <a:solidFill>
                <a:srgbClr val="000000"/>
              </a:solidFill>
              <a:latin typeface="Calibri"/>
              <a:ea typeface="Calibri"/>
              <a:cs typeface="Calibri"/>
              <a:sym typeface="Calibri"/>
            </a:endParaRPr>
          </a:p>
          <a:p>
            <a:pPr marL="0" marR="0" lvl="0" indent="0" algn="l" rtl="0">
              <a:spcBef>
                <a:spcPts val="0"/>
              </a:spcBef>
              <a:spcAft>
                <a:spcPts val="0"/>
              </a:spcAft>
              <a:buClr>
                <a:schemeClr val="dk1"/>
              </a:buClr>
              <a:buSzPts val="2200"/>
              <a:buFont typeface="Arial"/>
              <a:buNone/>
            </a:pPr>
            <a:endParaRPr sz="2200" b="0" i="0" u="none" strike="noStrike" cap="none" baseline="-25000">
              <a:solidFill>
                <a:srgbClr val="000000"/>
              </a:solidFill>
              <a:latin typeface="Calibri"/>
              <a:ea typeface="Calibri"/>
              <a:cs typeface="Calibri"/>
              <a:sym typeface="Calibri"/>
            </a:endParaRPr>
          </a:p>
          <a:p>
            <a:pPr marL="0" marR="0" lvl="0" indent="0" algn="l" rtl="0">
              <a:spcBef>
                <a:spcPts val="0"/>
              </a:spcBef>
              <a:spcAft>
                <a:spcPts val="0"/>
              </a:spcAft>
              <a:buClr>
                <a:schemeClr val="dk1"/>
              </a:buClr>
              <a:buSzPts val="2200"/>
              <a:buFont typeface="Arial"/>
              <a:buNone/>
            </a:pPr>
            <a:endParaRPr sz="2200" b="1" i="0" u="none" strike="noStrike" cap="none">
              <a:solidFill>
                <a:srgbClr val="000000"/>
              </a:solidFill>
              <a:latin typeface="Calibri"/>
              <a:ea typeface="Calibri"/>
              <a:cs typeface="Calibri"/>
              <a:sym typeface="Calibri"/>
            </a:endParaRPr>
          </a:p>
          <a:p>
            <a:pPr marL="0" marR="0" lvl="0" indent="0" algn="l" rtl="0">
              <a:spcBef>
                <a:spcPts val="0"/>
              </a:spcBef>
              <a:spcAft>
                <a:spcPts val="0"/>
              </a:spcAft>
              <a:buClr>
                <a:schemeClr val="dk1"/>
              </a:buClr>
              <a:buSzPts val="2200"/>
              <a:buFont typeface="Arial"/>
              <a:buNone/>
            </a:pPr>
            <a:endParaRPr sz="2200" b="1" i="0" u="none" strike="noStrike" cap="none">
              <a:solidFill>
                <a:srgbClr val="000000"/>
              </a:solidFill>
              <a:latin typeface="Calibri"/>
              <a:ea typeface="Calibri"/>
              <a:cs typeface="Calibri"/>
              <a:sym typeface="Calibri"/>
            </a:endParaRPr>
          </a:p>
          <a:p>
            <a:pPr marL="0" marR="0" lvl="0" indent="0" algn="l" rtl="0">
              <a:spcBef>
                <a:spcPts val="0"/>
              </a:spcBef>
              <a:spcAft>
                <a:spcPts val="0"/>
              </a:spcAft>
              <a:buClr>
                <a:schemeClr val="dk1"/>
              </a:buClr>
              <a:buSzPts val="2200"/>
              <a:buFont typeface="Arial"/>
              <a:buNone/>
            </a:pPr>
            <a:endParaRPr sz="2200" b="0" i="0" u="none" strike="noStrike" cap="none">
              <a:solidFill>
                <a:srgbClr val="000000"/>
              </a:solidFill>
              <a:latin typeface="Calibri"/>
              <a:ea typeface="Calibri"/>
              <a:cs typeface="Calibri"/>
              <a:sym typeface="Calibri"/>
            </a:endParaRP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1435"/>
        <p:cNvGrpSpPr/>
        <p:nvPr/>
      </p:nvGrpSpPr>
      <p:grpSpPr>
        <a:xfrm>
          <a:off x="0" y="0"/>
          <a:ext cx="0" cy="0"/>
          <a:chOff x="0" y="0"/>
          <a:chExt cx="0" cy="0"/>
        </a:xfrm>
      </p:grpSpPr>
      <p:pic>
        <p:nvPicPr>
          <p:cNvPr id="1436" name="Google Shape;1436;p90" descr="C:\Users\parul\Desktop\Digital Learning Content.png"/>
          <p:cNvPicPr preferRelativeResize="0"/>
          <p:nvPr/>
        </p:nvPicPr>
        <p:blipFill rotWithShape="1">
          <a:blip r:embed="rId3">
            <a:alphaModFix/>
          </a:blip>
          <a:srcRect/>
          <a:stretch/>
        </p:blipFill>
        <p:spPr>
          <a:xfrm>
            <a:off x="0" y="0"/>
            <a:ext cx="9144000" cy="6900863"/>
          </a:xfrm>
          <a:prstGeom prst="rect">
            <a:avLst/>
          </a:prstGeom>
          <a:noFill/>
          <a:ln>
            <a:noFill/>
          </a:ln>
        </p:spPr>
      </p:pic>
      <p:sp>
        <p:nvSpPr>
          <p:cNvPr id="1437" name="Google Shape;1437;p90"/>
          <p:cNvSpPr/>
          <p:nvPr/>
        </p:nvSpPr>
        <p:spPr>
          <a:xfrm>
            <a:off x="0" y="1643063"/>
            <a:ext cx="9144000" cy="642937"/>
          </a:xfrm>
          <a:prstGeom prst="rect">
            <a:avLst/>
          </a:prstGeom>
          <a:solidFill>
            <a:srgbClr val="1F497D"/>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FFFFFF"/>
              </a:buClr>
              <a:buSzPts val="3000"/>
              <a:buFont typeface="Arial"/>
              <a:buNone/>
            </a:pPr>
            <a:r>
              <a:rPr lang="en-US" sz="3000" b="1" i="0" u="none" strike="noStrike" cap="none">
                <a:solidFill>
                  <a:srgbClr val="FFFFFF"/>
                </a:solidFill>
                <a:latin typeface="Calibri"/>
                <a:ea typeface="Calibri"/>
                <a:cs typeface="Calibri"/>
                <a:sym typeface="Calibri"/>
              </a:rPr>
              <a:t>Decomposition:</a:t>
            </a:r>
            <a:endParaRPr/>
          </a:p>
        </p:txBody>
      </p:sp>
      <p:sp>
        <p:nvSpPr>
          <p:cNvPr id="1438" name="Google Shape;1438;p90"/>
          <p:cNvSpPr/>
          <p:nvPr/>
        </p:nvSpPr>
        <p:spPr>
          <a:xfrm>
            <a:off x="190500" y="1687513"/>
            <a:ext cx="8763000" cy="55403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3000"/>
              <a:buFont typeface="Arial"/>
              <a:buNone/>
            </a:pPr>
            <a:endParaRPr sz="3000" b="1" i="0" u="none" strike="noStrike" cap="none">
              <a:solidFill>
                <a:srgbClr val="FFFFFF"/>
              </a:solidFill>
              <a:latin typeface="Calibri"/>
              <a:ea typeface="Calibri"/>
              <a:cs typeface="Calibri"/>
              <a:sym typeface="Calibri"/>
            </a:endParaRPr>
          </a:p>
        </p:txBody>
      </p:sp>
      <p:sp>
        <p:nvSpPr>
          <p:cNvPr id="1439" name="Google Shape;1439;p90"/>
          <p:cNvSpPr/>
          <p:nvPr/>
        </p:nvSpPr>
        <p:spPr>
          <a:xfrm flipH="1">
            <a:off x="6564313" y="6072188"/>
            <a:ext cx="46037" cy="214312"/>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Arial"/>
              <a:buNone/>
            </a:pPr>
            <a:endParaRPr sz="1800" b="0" i="0" u="none" strike="noStrike" cap="none">
              <a:solidFill>
                <a:srgbClr val="000000"/>
              </a:solidFill>
              <a:latin typeface="Arial"/>
              <a:ea typeface="Arial"/>
              <a:cs typeface="Arial"/>
              <a:sym typeface="Arial"/>
            </a:endParaRPr>
          </a:p>
        </p:txBody>
      </p:sp>
      <p:pic>
        <p:nvPicPr>
          <p:cNvPr id="1440" name="Google Shape;1440;p90" descr="C:\Users\parul\Desktop\Untitled-1.png"/>
          <p:cNvPicPr preferRelativeResize="0"/>
          <p:nvPr/>
        </p:nvPicPr>
        <p:blipFill rotWithShape="1">
          <a:blip r:embed="rId4">
            <a:alphaModFix/>
          </a:blip>
          <a:srcRect/>
          <a:stretch/>
        </p:blipFill>
        <p:spPr>
          <a:xfrm>
            <a:off x="1857375" y="3071813"/>
            <a:ext cx="5430838" cy="2803525"/>
          </a:xfrm>
          <a:prstGeom prst="rect">
            <a:avLst/>
          </a:prstGeom>
          <a:noFill/>
          <a:ln>
            <a:noFill/>
          </a:ln>
        </p:spPr>
      </p:pic>
      <p:sp>
        <p:nvSpPr>
          <p:cNvPr id="1441" name="Google Shape;1441;p90"/>
          <p:cNvSpPr txBox="1"/>
          <p:nvPr/>
        </p:nvSpPr>
        <p:spPr>
          <a:xfrm>
            <a:off x="190500" y="2492375"/>
            <a:ext cx="8763000" cy="31393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200" b="1" i="0" u="none" strike="noStrike" cap="none">
                <a:solidFill>
                  <a:srgbClr val="000000"/>
                </a:solidFill>
                <a:latin typeface="Calibri"/>
                <a:ea typeface="Calibri"/>
                <a:cs typeface="Calibri"/>
                <a:sym typeface="Calibri"/>
              </a:rPr>
              <a:t>Lossless join Decomposition: </a:t>
            </a:r>
            <a:endParaRPr/>
          </a:p>
          <a:p>
            <a:pPr marL="342900" marR="0" lvl="0" indent="-203200" algn="l" rtl="0">
              <a:spcBef>
                <a:spcPts val="0"/>
              </a:spcBef>
              <a:spcAft>
                <a:spcPts val="0"/>
              </a:spcAft>
              <a:buClr>
                <a:schemeClr val="dk1"/>
              </a:buClr>
              <a:buSzPts val="2200"/>
              <a:buFont typeface="Arial"/>
              <a:buNone/>
            </a:pPr>
            <a:endParaRPr sz="2200" b="1" i="0" u="none" strike="noStrike" cap="none">
              <a:solidFill>
                <a:srgbClr val="000000"/>
              </a:solidFill>
              <a:latin typeface="Calibri"/>
              <a:ea typeface="Calibri"/>
              <a:cs typeface="Calibri"/>
              <a:sym typeface="Calibri"/>
            </a:endParaRPr>
          </a:p>
          <a:p>
            <a:pPr marL="342900" marR="0" lvl="0" indent="-342900" algn="l" rtl="0">
              <a:spcBef>
                <a:spcPts val="0"/>
              </a:spcBef>
              <a:spcAft>
                <a:spcPts val="0"/>
              </a:spcAft>
              <a:buClr>
                <a:srgbClr val="000000"/>
              </a:buClr>
              <a:buSzPts val="2200"/>
              <a:buFont typeface="Arial"/>
              <a:buChar char="•"/>
            </a:pPr>
            <a:r>
              <a:rPr lang="en-US" sz="2200" b="0" i="0" u="none" strike="noStrike" cap="none">
                <a:solidFill>
                  <a:srgbClr val="000000"/>
                </a:solidFill>
                <a:latin typeface="Calibri"/>
                <a:ea typeface="Calibri"/>
                <a:cs typeface="Calibri"/>
                <a:sym typeface="Calibri"/>
              </a:rPr>
              <a:t>Let R be the Relational schema with FD set F Decomposed into R</a:t>
            </a:r>
            <a:r>
              <a:rPr lang="en-US" sz="2200" b="0" i="0" u="none" strike="noStrike" cap="none" baseline="-25000">
                <a:solidFill>
                  <a:srgbClr val="000000"/>
                </a:solidFill>
                <a:latin typeface="Calibri"/>
                <a:ea typeface="Calibri"/>
                <a:cs typeface="Calibri"/>
                <a:sym typeface="Calibri"/>
              </a:rPr>
              <a:t>1</a:t>
            </a:r>
            <a:r>
              <a:rPr lang="en-US" sz="2200" b="0" i="0" u="none" strike="noStrike" cap="none">
                <a:solidFill>
                  <a:srgbClr val="000000"/>
                </a:solidFill>
                <a:latin typeface="Calibri"/>
                <a:ea typeface="Calibri"/>
                <a:cs typeface="Calibri"/>
                <a:sym typeface="Calibri"/>
              </a:rPr>
              <a:t>, R</a:t>
            </a:r>
            <a:r>
              <a:rPr lang="en-US" sz="2200" b="0" i="0" u="none" strike="noStrike" cap="none" baseline="-25000">
                <a:solidFill>
                  <a:srgbClr val="000000"/>
                </a:solidFill>
                <a:latin typeface="Calibri"/>
                <a:ea typeface="Calibri"/>
                <a:cs typeface="Calibri"/>
                <a:sym typeface="Calibri"/>
              </a:rPr>
              <a:t>2</a:t>
            </a:r>
            <a:r>
              <a:rPr lang="en-US" sz="2200" b="0" i="0" u="none" strike="noStrike" cap="none">
                <a:solidFill>
                  <a:srgbClr val="000000"/>
                </a:solidFill>
                <a:latin typeface="Calibri"/>
                <a:ea typeface="Calibri"/>
                <a:cs typeface="Calibri"/>
                <a:sym typeface="Calibri"/>
              </a:rPr>
              <a:t>, R</a:t>
            </a:r>
            <a:r>
              <a:rPr lang="en-US" sz="2200" b="0" i="0" u="none" strike="noStrike" cap="none" baseline="-25000">
                <a:solidFill>
                  <a:srgbClr val="000000"/>
                </a:solidFill>
                <a:latin typeface="Calibri"/>
                <a:ea typeface="Calibri"/>
                <a:cs typeface="Calibri"/>
                <a:sym typeface="Calibri"/>
              </a:rPr>
              <a:t>3</a:t>
            </a:r>
            <a:r>
              <a:rPr lang="en-US" sz="2200" b="0" i="0" u="none" strike="noStrike" cap="none">
                <a:solidFill>
                  <a:srgbClr val="000000"/>
                </a:solidFill>
                <a:latin typeface="Calibri"/>
                <a:ea typeface="Calibri"/>
                <a:cs typeface="Calibri"/>
                <a:sym typeface="Calibri"/>
              </a:rPr>
              <a:t>…… R</a:t>
            </a:r>
            <a:r>
              <a:rPr lang="en-US" sz="2200" b="0" i="0" u="none" strike="noStrike" cap="none" baseline="-25000">
                <a:solidFill>
                  <a:srgbClr val="000000"/>
                </a:solidFill>
                <a:latin typeface="Calibri"/>
                <a:ea typeface="Calibri"/>
                <a:cs typeface="Calibri"/>
                <a:sym typeface="Calibri"/>
              </a:rPr>
              <a:t>n</a:t>
            </a:r>
            <a:r>
              <a:rPr lang="en-US" sz="2200" b="0" i="0" u="none" strike="noStrike" cap="none">
                <a:solidFill>
                  <a:srgbClr val="000000"/>
                </a:solidFill>
                <a:latin typeface="Calibri"/>
                <a:ea typeface="Calibri"/>
                <a:cs typeface="Calibri"/>
                <a:sym typeface="Calibri"/>
              </a:rPr>
              <a:t> sub relations. </a:t>
            </a:r>
            <a:r>
              <a:rPr lang="en-US" sz="2200" b="1" i="0" u="none" strike="noStrike" cap="none">
                <a:solidFill>
                  <a:srgbClr val="000000"/>
                </a:solidFill>
                <a:latin typeface="Calibri"/>
                <a:ea typeface="Calibri"/>
                <a:cs typeface="Calibri"/>
                <a:sym typeface="Calibri"/>
              </a:rPr>
              <a:t> </a:t>
            </a:r>
            <a:endParaRPr/>
          </a:p>
          <a:p>
            <a:pPr marL="0" marR="0" lvl="0" indent="0" algn="ctr" rtl="0">
              <a:spcBef>
                <a:spcPts val="0"/>
              </a:spcBef>
              <a:spcAft>
                <a:spcPts val="0"/>
              </a:spcAft>
              <a:buNone/>
            </a:pPr>
            <a:r>
              <a:rPr lang="en-US" sz="2200" b="1" i="0" u="none" strike="noStrike" cap="none">
                <a:solidFill>
                  <a:srgbClr val="000000"/>
                </a:solidFill>
                <a:latin typeface="Calibri"/>
                <a:ea typeface="Calibri"/>
                <a:cs typeface="Calibri"/>
                <a:sym typeface="Calibri"/>
              </a:rPr>
              <a:t>                  </a:t>
            </a:r>
            <a:endParaRPr/>
          </a:p>
          <a:p>
            <a:pPr marL="0" marR="0" lvl="0" indent="0" algn="l" rtl="0">
              <a:spcBef>
                <a:spcPts val="0"/>
              </a:spcBef>
              <a:spcAft>
                <a:spcPts val="0"/>
              </a:spcAft>
              <a:buNone/>
            </a:pPr>
            <a:r>
              <a:rPr lang="en-US" sz="2200" b="1" i="0" u="none" strike="noStrike" cap="none">
                <a:solidFill>
                  <a:srgbClr val="000000"/>
                </a:solidFill>
                <a:latin typeface="Calibri"/>
                <a:ea typeface="Calibri"/>
                <a:cs typeface="Calibri"/>
                <a:sym typeface="Calibri"/>
              </a:rPr>
              <a:t>                                                       R</a:t>
            </a:r>
            <a:endParaRPr/>
          </a:p>
          <a:p>
            <a:pPr marL="3657600" marR="0" lvl="8" indent="0" algn="l" rtl="0">
              <a:spcBef>
                <a:spcPts val="0"/>
              </a:spcBef>
              <a:spcAft>
                <a:spcPts val="0"/>
              </a:spcAft>
              <a:buNone/>
            </a:pPr>
            <a:r>
              <a:rPr lang="en-US" sz="2200" b="1" i="0" u="none" strike="noStrike" cap="none">
                <a:solidFill>
                  <a:srgbClr val="000000"/>
                </a:solidFill>
                <a:latin typeface="Calibri"/>
                <a:ea typeface="Calibri"/>
                <a:cs typeface="Calibri"/>
                <a:sym typeface="Calibri"/>
              </a:rPr>
              <a:t>		       </a:t>
            </a:r>
            <a:r>
              <a:rPr lang="en-US" sz="2200" b="0" i="0" u="none" strike="noStrike" cap="none">
                <a:solidFill>
                  <a:srgbClr val="000000"/>
                </a:solidFill>
                <a:latin typeface="Calibri"/>
                <a:ea typeface="Calibri"/>
                <a:cs typeface="Calibri"/>
                <a:sym typeface="Calibri"/>
              </a:rPr>
              <a:t>Before Decomposition</a:t>
            </a:r>
            <a:endParaRPr sz="2200" b="1" i="0" u="none" strike="noStrike" cap="none">
              <a:solidFill>
                <a:srgbClr val="000000"/>
              </a:solidFill>
              <a:latin typeface="Calibri"/>
              <a:ea typeface="Calibri"/>
              <a:cs typeface="Calibri"/>
              <a:sym typeface="Calibri"/>
            </a:endParaRPr>
          </a:p>
          <a:p>
            <a:pPr marL="342900" marR="0" lvl="0" indent="-203200" algn="l" rtl="0">
              <a:spcBef>
                <a:spcPts val="0"/>
              </a:spcBef>
              <a:spcAft>
                <a:spcPts val="0"/>
              </a:spcAft>
              <a:buClr>
                <a:schemeClr val="dk1"/>
              </a:buClr>
              <a:buSzPts val="2200"/>
              <a:buFont typeface="Arial"/>
              <a:buNone/>
            </a:pPr>
            <a:endParaRPr sz="2200" b="1" i="0" u="none" strike="noStrike" cap="none">
              <a:solidFill>
                <a:srgbClr val="000000"/>
              </a:solidFill>
              <a:latin typeface="Calibri"/>
              <a:ea typeface="Calibri"/>
              <a:cs typeface="Calibri"/>
              <a:sym typeface="Calibri"/>
            </a:endParaRPr>
          </a:p>
          <a:p>
            <a:pPr marL="0" marR="0" lvl="0" indent="0" algn="l" rtl="0">
              <a:spcBef>
                <a:spcPts val="0"/>
              </a:spcBef>
              <a:spcAft>
                <a:spcPts val="0"/>
              </a:spcAft>
              <a:buNone/>
            </a:pPr>
            <a:r>
              <a:rPr lang="en-US" sz="2200" b="0" i="0" u="none" strike="noStrike" cap="none">
                <a:solidFill>
                  <a:srgbClr val="000000"/>
                </a:solidFill>
                <a:latin typeface="Calibri"/>
                <a:ea typeface="Calibri"/>
                <a:cs typeface="Calibri"/>
                <a:sym typeface="Calibri"/>
              </a:rPr>
              <a:t>						        After Decomposition</a:t>
            </a:r>
            <a:endParaRPr sz="2200" b="0" i="0" u="none" strike="noStrike" cap="none">
              <a:solidFill>
                <a:srgbClr val="000000"/>
              </a:solidFill>
              <a:latin typeface="Calibri"/>
              <a:ea typeface="Calibri"/>
              <a:cs typeface="Calibri"/>
              <a:sym typeface="Calibri"/>
            </a:endParaRPr>
          </a:p>
        </p:txBody>
      </p:sp>
      <p:cxnSp>
        <p:nvCxnSpPr>
          <p:cNvPr id="1442" name="Google Shape;1442;p90"/>
          <p:cNvCxnSpPr/>
          <p:nvPr/>
        </p:nvCxnSpPr>
        <p:spPr>
          <a:xfrm flipH="1">
            <a:off x="3132138" y="4592638"/>
            <a:ext cx="647700" cy="781050"/>
          </a:xfrm>
          <a:prstGeom prst="straightConnector1">
            <a:avLst/>
          </a:prstGeom>
          <a:noFill/>
          <a:ln w="9525" cap="flat" cmpd="sng">
            <a:solidFill>
              <a:srgbClr val="4A7DBA"/>
            </a:solidFill>
            <a:prstDash val="solid"/>
            <a:round/>
            <a:headEnd type="none" w="sm" len="sm"/>
            <a:tailEnd type="triangle" w="med" len="med"/>
          </a:ln>
        </p:spPr>
      </p:cxnSp>
      <p:cxnSp>
        <p:nvCxnSpPr>
          <p:cNvPr id="1443" name="Google Shape;1443;p90"/>
          <p:cNvCxnSpPr/>
          <p:nvPr/>
        </p:nvCxnSpPr>
        <p:spPr>
          <a:xfrm>
            <a:off x="3779838" y="4592638"/>
            <a:ext cx="71437" cy="822325"/>
          </a:xfrm>
          <a:prstGeom prst="straightConnector1">
            <a:avLst/>
          </a:prstGeom>
          <a:noFill/>
          <a:ln w="9525" cap="flat" cmpd="sng">
            <a:solidFill>
              <a:srgbClr val="4A7DBA"/>
            </a:solidFill>
            <a:prstDash val="solid"/>
            <a:round/>
            <a:headEnd type="none" w="sm" len="sm"/>
            <a:tailEnd type="triangle" w="med" len="med"/>
          </a:ln>
        </p:spPr>
      </p:cxnSp>
      <p:cxnSp>
        <p:nvCxnSpPr>
          <p:cNvPr id="1444" name="Google Shape;1444;p90"/>
          <p:cNvCxnSpPr/>
          <p:nvPr/>
        </p:nvCxnSpPr>
        <p:spPr>
          <a:xfrm>
            <a:off x="3779838" y="4592638"/>
            <a:ext cx="849312" cy="781050"/>
          </a:xfrm>
          <a:prstGeom prst="straightConnector1">
            <a:avLst/>
          </a:prstGeom>
          <a:noFill/>
          <a:ln w="9525" cap="flat" cmpd="sng">
            <a:solidFill>
              <a:srgbClr val="4A7DBA"/>
            </a:solidFill>
            <a:prstDash val="solid"/>
            <a:round/>
            <a:headEnd type="none" w="sm" len="sm"/>
            <a:tailEnd type="triangle" w="med" len="med"/>
          </a:ln>
        </p:spPr>
      </p:cxnSp>
      <p:sp>
        <p:nvSpPr>
          <p:cNvPr id="1445" name="Google Shape;1445;p90"/>
          <p:cNvSpPr txBox="1"/>
          <p:nvPr/>
        </p:nvSpPr>
        <p:spPr>
          <a:xfrm>
            <a:off x="2867025" y="5437188"/>
            <a:ext cx="674688" cy="36988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R</a:t>
            </a:r>
            <a:r>
              <a:rPr lang="en-US" sz="1800" b="0" i="0" u="none" strike="noStrike" cap="none" baseline="-25000">
                <a:solidFill>
                  <a:srgbClr val="000000"/>
                </a:solidFill>
                <a:latin typeface="Arial"/>
                <a:ea typeface="Arial"/>
                <a:cs typeface="Arial"/>
                <a:sym typeface="Arial"/>
              </a:rPr>
              <a:t>1 </a:t>
            </a:r>
            <a:endParaRPr/>
          </a:p>
        </p:txBody>
      </p:sp>
      <p:sp>
        <p:nvSpPr>
          <p:cNvPr id="1446" name="Google Shape;1446;p90"/>
          <p:cNvSpPr txBox="1"/>
          <p:nvPr/>
        </p:nvSpPr>
        <p:spPr>
          <a:xfrm>
            <a:off x="3692525" y="5465763"/>
            <a:ext cx="674688" cy="36988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R</a:t>
            </a:r>
            <a:r>
              <a:rPr lang="en-US" sz="1800" b="0" i="0" u="none" strike="noStrike" cap="none" baseline="-25000">
                <a:solidFill>
                  <a:srgbClr val="000000"/>
                </a:solidFill>
                <a:latin typeface="Arial"/>
                <a:ea typeface="Arial"/>
                <a:cs typeface="Arial"/>
                <a:sym typeface="Arial"/>
              </a:rPr>
              <a:t>2</a:t>
            </a:r>
            <a:endParaRPr/>
          </a:p>
        </p:txBody>
      </p:sp>
      <p:sp>
        <p:nvSpPr>
          <p:cNvPr id="1447" name="Google Shape;1447;p90"/>
          <p:cNvSpPr txBox="1"/>
          <p:nvPr/>
        </p:nvSpPr>
        <p:spPr>
          <a:xfrm>
            <a:off x="4427538" y="5437188"/>
            <a:ext cx="849312" cy="36988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R</a:t>
            </a:r>
            <a:r>
              <a:rPr lang="en-US" sz="1800" b="0" i="0" u="none" strike="noStrike" cap="none" baseline="-25000">
                <a:solidFill>
                  <a:srgbClr val="000000"/>
                </a:solidFill>
                <a:latin typeface="Arial"/>
                <a:ea typeface="Arial"/>
                <a:cs typeface="Arial"/>
                <a:sym typeface="Arial"/>
              </a:rPr>
              <a:t>3</a:t>
            </a:r>
            <a:endParaRPr/>
          </a:p>
        </p:txBody>
      </p:sp>
      <p:cxnSp>
        <p:nvCxnSpPr>
          <p:cNvPr id="1448" name="Google Shape;1448;p90"/>
          <p:cNvCxnSpPr/>
          <p:nvPr/>
        </p:nvCxnSpPr>
        <p:spPr>
          <a:xfrm>
            <a:off x="2411413" y="4983163"/>
            <a:ext cx="3168650" cy="0"/>
          </a:xfrm>
          <a:prstGeom prst="straightConnector1">
            <a:avLst/>
          </a:prstGeom>
          <a:noFill/>
          <a:ln w="9525" cap="flat" cmpd="sng">
            <a:solidFill>
              <a:srgbClr val="4A7DBA"/>
            </a:solidFill>
            <a:prstDash val="solid"/>
            <a:round/>
            <a:headEnd type="none" w="sm" len="sm"/>
            <a:tailEnd type="none" w="sm" len="sm"/>
          </a:ln>
        </p:spPr>
      </p:cxnSp>
      <p:sp>
        <p:nvSpPr>
          <p:cNvPr id="1449" name="Google Shape;1449;p90"/>
          <p:cNvSpPr/>
          <p:nvPr/>
        </p:nvSpPr>
        <p:spPr>
          <a:xfrm>
            <a:off x="5435600" y="4221163"/>
            <a:ext cx="649288" cy="820737"/>
          </a:xfrm>
          <a:prstGeom prst="rightBrace">
            <a:avLst>
              <a:gd name="adj1" fmla="val 8333"/>
              <a:gd name="adj2" fmla="val 50000"/>
            </a:avLst>
          </a:prstGeom>
          <a:noFill/>
          <a:ln w="9525" cap="flat" cmpd="sng">
            <a:solidFill>
              <a:srgbClr val="4A7DB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Arial"/>
              <a:ea typeface="Arial"/>
              <a:cs typeface="Arial"/>
              <a:sym typeface="Arial"/>
            </a:endParaRPr>
          </a:p>
        </p:txBody>
      </p:sp>
      <p:sp>
        <p:nvSpPr>
          <p:cNvPr id="1450" name="Google Shape;1450;p90"/>
          <p:cNvSpPr/>
          <p:nvPr/>
        </p:nvSpPr>
        <p:spPr>
          <a:xfrm>
            <a:off x="5435600" y="5041900"/>
            <a:ext cx="728663" cy="703263"/>
          </a:xfrm>
          <a:prstGeom prst="rightBrace">
            <a:avLst>
              <a:gd name="adj1" fmla="val 8333"/>
              <a:gd name="adj2" fmla="val 50000"/>
            </a:avLst>
          </a:prstGeom>
          <a:noFill/>
          <a:ln w="9525" cap="flat" cmpd="sng">
            <a:solidFill>
              <a:srgbClr val="4A7DB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Arial"/>
              <a:ea typeface="Arial"/>
              <a:cs typeface="Arial"/>
              <a:sym typeface="Arial"/>
            </a:endParaRP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1454"/>
        <p:cNvGrpSpPr/>
        <p:nvPr/>
      </p:nvGrpSpPr>
      <p:grpSpPr>
        <a:xfrm>
          <a:off x="0" y="0"/>
          <a:ext cx="0" cy="0"/>
          <a:chOff x="0" y="0"/>
          <a:chExt cx="0" cy="0"/>
        </a:xfrm>
      </p:grpSpPr>
      <p:pic>
        <p:nvPicPr>
          <p:cNvPr id="1455" name="Google Shape;1455;p91" descr="C:\Users\parul\Desktop\Digital Learning Content.png"/>
          <p:cNvPicPr preferRelativeResize="0"/>
          <p:nvPr/>
        </p:nvPicPr>
        <p:blipFill rotWithShape="1">
          <a:blip r:embed="rId3">
            <a:alphaModFix/>
          </a:blip>
          <a:srcRect/>
          <a:stretch/>
        </p:blipFill>
        <p:spPr>
          <a:xfrm>
            <a:off x="0" y="0"/>
            <a:ext cx="9144000" cy="6900863"/>
          </a:xfrm>
          <a:prstGeom prst="rect">
            <a:avLst/>
          </a:prstGeom>
          <a:noFill/>
          <a:ln>
            <a:noFill/>
          </a:ln>
        </p:spPr>
      </p:pic>
      <p:sp>
        <p:nvSpPr>
          <p:cNvPr id="1456" name="Google Shape;1456;p91"/>
          <p:cNvSpPr/>
          <p:nvPr/>
        </p:nvSpPr>
        <p:spPr>
          <a:xfrm>
            <a:off x="0" y="1643063"/>
            <a:ext cx="9144000" cy="642937"/>
          </a:xfrm>
          <a:prstGeom prst="rect">
            <a:avLst/>
          </a:prstGeom>
          <a:solidFill>
            <a:srgbClr val="1F497D"/>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FFFFFF"/>
              </a:buClr>
              <a:buSzPts val="3000"/>
              <a:buFont typeface="Arial"/>
              <a:buNone/>
            </a:pPr>
            <a:r>
              <a:rPr lang="en-US" sz="3000" b="1" i="0" u="none" strike="noStrike" cap="none">
                <a:solidFill>
                  <a:srgbClr val="FFFFFF"/>
                </a:solidFill>
                <a:latin typeface="Calibri"/>
                <a:ea typeface="Calibri"/>
                <a:cs typeface="Calibri"/>
                <a:sym typeface="Calibri"/>
              </a:rPr>
              <a:t>Decomposition:</a:t>
            </a:r>
            <a:endParaRPr/>
          </a:p>
        </p:txBody>
      </p:sp>
      <p:sp>
        <p:nvSpPr>
          <p:cNvPr id="1457" name="Google Shape;1457;p91"/>
          <p:cNvSpPr/>
          <p:nvPr/>
        </p:nvSpPr>
        <p:spPr>
          <a:xfrm>
            <a:off x="190500" y="1687513"/>
            <a:ext cx="8763000" cy="55403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3000"/>
              <a:buFont typeface="Arial"/>
              <a:buNone/>
            </a:pPr>
            <a:endParaRPr sz="3000" b="1" i="0" u="none" strike="noStrike" cap="none">
              <a:solidFill>
                <a:srgbClr val="FFFFFF"/>
              </a:solidFill>
              <a:latin typeface="Calibri"/>
              <a:ea typeface="Calibri"/>
              <a:cs typeface="Calibri"/>
              <a:sym typeface="Calibri"/>
            </a:endParaRPr>
          </a:p>
        </p:txBody>
      </p:sp>
      <p:sp>
        <p:nvSpPr>
          <p:cNvPr id="1458" name="Google Shape;1458;p91"/>
          <p:cNvSpPr/>
          <p:nvPr/>
        </p:nvSpPr>
        <p:spPr>
          <a:xfrm flipH="1">
            <a:off x="6564313" y="6072188"/>
            <a:ext cx="46037" cy="214312"/>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Arial"/>
              <a:buNone/>
            </a:pPr>
            <a:endParaRPr sz="1800" b="0" i="0" u="none" strike="noStrike" cap="none">
              <a:solidFill>
                <a:srgbClr val="000000"/>
              </a:solidFill>
              <a:latin typeface="Arial"/>
              <a:ea typeface="Arial"/>
              <a:cs typeface="Arial"/>
              <a:sym typeface="Arial"/>
            </a:endParaRPr>
          </a:p>
        </p:txBody>
      </p:sp>
      <p:pic>
        <p:nvPicPr>
          <p:cNvPr id="1459" name="Google Shape;1459;p91" descr="C:\Users\parul\Desktop\Untitled-1.png"/>
          <p:cNvPicPr preferRelativeResize="0"/>
          <p:nvPr/>
        </p:nvPicPr>
        <p:blipFill rotWithShape="1">
          <a:blip r:embed="rId4">
            <a:alphaModFix/>
          </a:blip>
          <a:srcRect/>
          <a:stretch/>
        </p:blipFill>
        <p:spPr>
          <a:xfrm>
            <a:off x="1857375" y="3071813"/>
            <a:ext cx="5430838" cy="2803525"/>
          </a:xfrm>
          <a:prstGeom prst="rect">
            <a:avLst/>
          </a:prstGeom>
          <a:noFill/>
          <a:ln>
            <a:noFill/>
          </a:ln>
        </p:spPr>
      </p:pic>
      <p:sp>
        <p:nvSpPr>
          <p:cNvPr id="1460" name="Google Shape;1460;p91"/>
          <p:cNvSpPr txBox="1"/>
          <p:nvPr/>
        </p:nvSpPr>
        <p:spPr>
          <a:xfrm>
            <a:off x="190500" y="2492375"/>
            <a:ext cx="8763000" cy="390876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200" b="1" i="0" u="none" strike="noStrike" cap="none">
                <a:solidFill>
                  <a:srgbClr val="000000"/>
                </a:solidFill>
                <a:latin typeface="Calibri"/>
                <a:ea typeface="Calibri"/>
                <a:cs typeface="Calibri"/>
                <a:sym typeface="Calibri"/>
              </a:rPr>
              <a:t>Lossless join Decomposition: </a:t>
            </a:r>
            <a:endParaRPr/>
          </a:p>
          <a:p>
            <a:pPr marL="0" marR="0" lvl="0" indent="0" algn="l" rtl="0">
              <a:spcBef>
                <a:spcPts val="0"/>
              </a:spcBef>
              <a:spcAft>
                <a:spcPts val="0"/>
              </a:spcAft>
              <a:buNone/>
            </a:pPr>
            <a:endParaRPr sz="2200" b="1" i="0" u="none" strike="noStrike" cap="none">
              <a:solidFill>
                <a:srgbClr val="000000"/>
              </a:solidFill>
              <a:latin typeface="Calibri"/>
              <a:ea typeface="Calibri"/>
              <a:cs typeface="Calibri"/>
              <a:sym typeface="Calibri"/>
            </a:endParaRPr>
          </a:p>
          <a:p>
            <a:pPr marL="0" marR="0" lvl="0" indent="0" algn="l" rtl="0">
              <a:spcBef>
                <a:spcPts val="0"/>
              </a:spcBef>
              <a:spcAft>
                <a:spcPts val="0"/>
              </a:spcAft>
              <a:buNone/>
            </a:pPr>
            <a:r>
              <a:rPr lang="en-US" sz="2200" b="0" i="0" u="none" strike="noStrike" cap="none">
                <a:solidFill>
                  <a:srgbClr val="000000"/>
                </a:solidFill>
                <a:latin typeface="Calibri"/>
                <a:ea typeface="Calibri"/>
                <a:cs typeface="Calibri"/>
                <a:sym typeface="Calibri"/>
              </a:rPr>
              <a:t>In general, </a:t>
            </a:r>
            <a:endParaRPr/>
          </a:p>
          <a:p>
            <a:pPr marL="0" marR="0" lvl="0" indent="0" algn="l" rtl="0">
              <a:spcBef>
                <a:spcPts val="0"/>
              </a:spcBef>
              <a:spcAft>
                <a:spcPts val="0"/>
              </a:spcAft>
              <a:buNone/>
            </a:pPr>
            <a:endParaRPr sz="2200" b="0" i="0" u="none" strike="noStrike" cap="none">
              <a:solidFill>
                <a:srgbClr val="000000"/>
              </a:solidFill>
              <a:latin typeface="Calibri"/>
              <a:ea typeface="Calibri"/>
              <a:cs typeface="Calibri"/>
              <a:sym typeface="Calibri"/>
            </a:endParaRPr>
          </a:p>
          <a:p>
            <a:pPr marL="0" marR="0" lvl="0" indent="0" algn="l" rtl="0">
              <a:spcBef>
                <a:spcPts val="0"/>
              </a:spcBef>
              <a:spcAft>
                <a:spcPts val="0"/>
              </a:spcAft>
              <a:buNone/>
            </a:pPr>
            <a:r>
              <a:rPr lang="en-US" sz="2200" b="0" i="0" u="none" strike="noStrike" cap="none">
                <a:solidFill>
                  <a:srgbClr val="000000"/>
                </a:solidFill>
                <a:highlight>
                  <a:srgbClr val="FFFF00"/>
                </a:highlight>
                <a:latin typeface="Calibri"/>
                <a:ea typeface="Calibri"/>
                <a:cs typeface="Calibri"/>
                <a:sym typeface="Calibri"/>
              </a:rPr>
              <a:t>[R</a:t>
            </a:r>
            <a:r>
              <a:rPr lang="en-US" sz="2200" b="0" i="0" u="none" strike="noStrike" cap="none" baseline="-25000">
                <a:solidFill>
                  <a:srgbClr val="000000"/>
                </a:solidFill>
                <a:highlight>
                  <a:srgbClr val="FFFF00"/>
                </a:highlight>
                <a:latin typeface="Calibri"/>
                <a:ea typeface="Calibri"/>
                <a:cs typeface="Calibri"/>
                <a:sym typeface="Calibri"/>
              </a:rPr>
              <a:t>1</a:t>
            </a:r>
            <a:r>
              <a:rPr lang="en-US" sz="2400" b="1" i="0" u="none" strike="noStrike" cap="none">
                <a:solidFill>
                  <a:srgbClr val="003366"/>
                </a:solidFill>
                <a:highlight>
                  <a:srgbClr val="FFFF00"/>
                </a:highlight>
                <a:latin typeface="Arial"/>
                <a:ea typeface="Arial"/>
                <a:cs typeface="Arial"/>
                <a:sym typeface="Arial"/>
              </a:rPr>
              <a:t> </a:t>
            </a:r>
            <a:r>
              <a:rPr lang="en-US" sz="2400" b="0" i="0" u="none" strike="noStrike" cap="none">
                <a:solidFill>
                  <a:srgbClr val="202124"/>
                </a:solidFill>
                <a:highlight>
                  <a:srgbClr val="FFFF00"/>
                </a:highlight>
                <a:latin typeface="arial"/>
                <a:ea typeface="arial"/>
                <a:cs typeface="arial"/>
                <a:sym typeface="arial"/>
              </a:rPr>
              <a:t>⋈</a:t>
            </a:r>
            <a:r>
              <a:rPr lang="en-US" sz="2200" b="0" i="0" u="none" strike="noStrike" cap="none" baseline="-25000">
                <a:solidFill>
                  <a:srgbClr val="000000"/>
                </a:solidFill>
                <a:highlight>
                  <a:srgbClr val="FFFF00"/>
                </a:highlight>
                <a:latin typeface="Calibri"/>
                <a:ea typeface="Calibri"/>
                <a:cs typeface="Calibri"/>
                <a:sym typeface="Calibri"/>
              </a:rPr>
              <a:t> </a:t>
            </a:r>
            <a:r>
              <a:rPr lang="en-US" sz="2200" b="0" i="0" u="none" strike="noStrike" cap="none">
                <a:solidFill>
                  <a:srgbClr val="000000"/>
                </a:solidFill>
                <a:highlight>
                  <a:srgbClr val="FFFF00"/>
                </a:highlight>
                <a:latin typeface="Calibri"/>
                <a:ea typeface="Calibri"/>
                <a:cs typeface="Calibri"/>
                <a:sym typeface="Calibri"/>
              </a:rPr>
              <a:t>R</a:t>
            </a:r>
            <a:r>
              <a:rPr lang="en-US" sz="2200" b="0" i="0" u="none" strike="noStrike" cap="none" baseline="-25000">
                <a:solidFill>
                  <a:srgbClr val="000000"/>
                </a:solidFill>
                <a:highlight>
                  <a:srgbClr val="FFFF00"/>
                </a:highlight>
                <a:latin typeface="Calibri"/>
                <a:ea typeface="Calibri"/>
                <a:cs typeface="Calibri"/>
                <a:sym typeface="Calibri"/>
              </a:rPr>
              <a:t>2 </a:t>
            </a:r>
            <a:r>
              <a:rPr lang="en-US" sz="2400" b="0" i="0" u="none" strike="noStrike" cap="none">
                <a:solidFill>
                  <a:srgbClr val="202124"/>
                </a:solidFill>
                <a:highlight>
                  <a:srgbClr val="FFFF00"/>
                </a:highlight>
                <a:latin typeface="arial"/>
                <a:ea typeface="arial"/>
                <a:cs typeface="arial"/>
                <a:sym typeface="arial"/>
              </a:rPr>
              <a:t>⋈</a:t>
            </a:r>
            <a:r>
              <a:rPr lang="en-US" sz="2400" b="1" i="0" u="none" strike="noStrike" cap="none">
                <a:solidFill>
                  <a:srgbClr val="000000"/>
                </a:solidFill>
                <a:highlight>
                  <a:srgbClr val="FFFF00"/>
                </a:highlight>
                <a:latin typeface="Arial"/>
                <a:ea typeface="Arial"/>
                <a:cs typeface="Arial"/>
                <a:sym typeface="Arial"/>
              </a:rPr>
              <a:t> </a:t>
            </a:r>
            <a:r>
              <a:rPr lang="en-US" sz="2200" b="0" i="0" u="none" strike="noStrike" cap="none">
                <a:solidFill>
                  <a:srgbClr val="000000"/>
                </a:solidFill>
                <a:highlight>
                  <a:srgbClr val="FFFF00"/>
                </a:highlight>
                <a:latin typeface="Calibri"/>
                <a:ea typeface="Calibri"/>
                <a:cs typeface="Calibri"/>
                <a:sym typeface="Calibri"/>
              </a:rPr>
              <a:t>R</a:t>
            </a:r>
            <a:r>
              <a:rPr lang="en-US" sz="2200" b="0" i="0" u="none" strike="noStrike" cap="none" baseline="-25000">
                <a:solidFill>
                  <a:srgbClr val="000000"/>
                </a:solidFill>
                <a:highlight>
                  <a:srgbClr val="FFFF00"/>
                </a:highlight>
                <a:latin typeface="Calibri"/>
                <a:ea typeface="Calibri"/>
                <a:cs typeface="Calibri"/>
                <a:sym typeface="Calibri"/>
              </a:rPr>
              <a:t>3 </a:t>
            </a:r>
            <a:r>
              <a:rPr lang="en-US" sz="2400" b="0" i="0" u="none" strike="noStrike" cap="none">
                <a:solidFill>
                  <a:srgbClr val="202124"/>
                </a:solidFill>
                <a:highlight>
                  <a:srgbClr val="FFFF00"/>
                </a:highlight>
                <a:latin typeface="arial"/>
                <a:ea typeface="arial"/>
                <a:cs typeface="arial"/>
                <a:sym typeface="arial"/>
              </a:rPr>
              <a:t>⋈</a:t>
            </a:r>
            <a:r>
              <a:rPr lang="en-US" sz="2200" b="0" i="0" u="none" strike="noStrike" cap="none" baseline="-25000">
                <a:solidFill>
                  <a:srgbClr val="000000"/>
                </a:solidFill>
                <a:highlight>
                  <a:srgbClr val="FFFF00"/>
                </a:highlight>
                <a:latin typeface="Calibri"/>
                <a:ea typeface="Calibri"/>
                <a:cs typeface="Calibri"/>
                <a:sym typeface="Calibri"/>
              </a:rPr>
              <a:t> </a:t>
            </a:r>
            <a:r>
              <a:rPr lang="en-US" sz="2400" b="1" i="0" u="none" strike="noStrike" cap="none">
                <a:solidFill>
                  <a:srgbClr val="000000"/>
                </a:solidFill>
                <a:highlight>
                  <a:srgbClr val="FFFF00"/>
                </a:highlight>
                <a:latin typeface="Arial"/>
                <a:ea typeface="Arial"/>
                <a:cs typeface="Arial"/>
                <a:sym typeface="Arial"/>
              </a:rPr>
              <a:t>……</a:t>
            </a:r>
            <a:r>
              <a:rPr lang="en-US" sz="2200" b="0" i="0" u="none" strike="noStrike" cap="none">
                <a:solidFill>
                  <a:srgbClr val="000000"/>
                </a:solidFill>
                <a:highlight>
                  <a:srgbClr val="FFFF00"/>
                </a:highlight>
                <a:latin typeface="Calibri"/>
                <a:ea typeface="Calibri"/>
                <a:cs typeface="Calibri"/>
                <a:sym typeface="Calibri"/>
              </a:rPr>
              <a:t> </a:t>
            </a:r>
            <a:r>
              <a:rPr lang="en-US" sz="2400" b="0" i="0" u="none" strike="noStrike" cap="none">
                <a:solidFill>
                  <a:srgbClr val="202124"/>
                </a:solidFill>
                <a:highlight>
                  <a:srgbClr val="FFFF00"/>
                </a:highlight>
                <a:latin typeface="arial"/>
                <a:ea typeface="arial"/>
                <a:cs typeface="arial"/>
                <a:sym typeface="arial"/>
              </a:rPr>
              <a:t>⋈ </a:t>
            </a:r>
            <a:r>
              <a:rPr lang="en-US" sz="2200" b="0" i="0" u="none" strike="noStrike" cap="none">
                <a:solidFill>
                  <a:srgbClr val="000000"/>
                </a:solidFill>
                <a:highlight>
                  <a:srgbClr val="FFFF00"/>
                </a:highlight>
                <a:latin typeface="Calibri"/>
                <a:ea typeface="Calibri"/>
                <a:cs typeface="Calibri"/>
                <a:sym typeface="Calibri"/>
              </a:rPr>
              <a:t>R</a:t>
            </a:r>
            <a:r>
              <a:rPr lang="en-US" sz="2200" b="0" i="0" u="none" strike="noStrike" cap="none" baseline="-25000">
                <a:solidFill>
                  <a:srgbClr val="000000"/>
                </a:solidFill>
                <a:highlight>
                  <a:srgbClr val="FFFF00"/>
                </a:highlight>
                <a:latin typeface="Calibri"/>
                <a:ea typeface="Calibri"/>
                <a:cs typeface="Calibri"/>
                <a:sym typeface="Calibri"/>
              </a:rPr>
              <a:t>n</a:t>
            </a:r>
            <a:r>
              <a:rPr lang="en-US" sz="2200" b="0" i="0" u="none" strike="noStrike" cap="none">
                <a:solidFill>
                  <a:srgbClr val="000000"/>
                </a:solidFill>
                <a:highlight>
                  <a:srgbClr val="FFFF00"/>
                </a:highlight>
                <a:latin typeface="Calibri"/>
                <a:ea typeface="Calibri"/>
                <a:cs typeface="Calibri"/>
                <a:sym typeface="Calibri"/>
              </a:rPr>
              <a:t>] </a:t>
            </a:r>
            <a:r>
              <a:rPr lang="en-US" sz="2400" b="1" i="0" u="none" strike="noStrike" cap="none">
                <a:solidFill>
                  <a:srgbClr val="202124"/>
                </a:solidFill>
                <a:highlight>
                  <a:srgbClr val="FFFF00"/>
                </a:highlight>
                <a:latin typeface="arial"/>
                <a:ea typeface="arial"/>
                <a:cs typeface="arial"/>
                <a:sym typeface="arial"/>
              </a:rPr>
              <a:t>⊇ </a:t>
            </a:r>
            <a:r>
              <a:rPr lang="en-US" sz="2200" b="0" i="0" u="none" strike="noStrike" cap="none">
                <a:solidFill>
                  <a:srgbClr val="000000"/>
                </a:solidFill>
                <a:highlight>
                  <a:srgbClr val="FFFF00"/>
                </a:highlight>
                <a:latin typeface="Calibri"/>
                <a:ea typeface="Calibri"/>
                <a:cs typeface="Calibri"/>
                <a:sym typeface="Calibri"/>
              </a:rPr>
              <a:t>R </a:t>
            </a:r>
            <a:endParaRPr/>
          </a:p>
          <a:p>
            <a:pPr marL="0" marR="0" lvl="0" indent="0" algn="l" rtl="0">
              <a:spcBef>
                <a:spcPts val="0"/>
              </a:spcBef>
              <a:spcAft>
                <a:spcPts val="0"/>
              </a:spcAft>
              <a:buNone/>
            </a:pPr>
            <a:endParaRPr sz="2200" b="0" i="0" u="none" strike="noStrike" cap="none">
              <a:solidFill>
                <a:srgbClr val="000000"/>
              </a:solidFill>
              <a:highlight>
                <a:srgbClr val="FFFF00"/>
              </a:highlight>
              <a:latin typeface="Calibri"/>
              <a:ea typeface="Calibri"/>
              <a:cs typeface="Calibri"/>
              <a:sym typeface="Calibri"/>
            </a:endParaRPr>
          </a:p>
          <a:p>
            <a:pPr marL="0" marR="0" lvl="0" indent="0" algn="l" rtl="0">
              <a:spcBef>
                <a:spcPts val="0"/>
              </a:spcBef>
              <a:spcAft>
                <a:spcPts val="0"/>
              </a:spcAft>
              <a:buNone/>
            </a:pPr>
            <a:r>
              <a:rPr lang="en-US" sz="2200" b="0" i="0" u="none" strike="noStrike" cap="none">
                <a:solidFill>
                  <a:srgbClr val="000000"/>
                </a:solidFill>
                <a:highlight>
                  <a:srgbClr val="FFFF00"/>
                </a:highlight>
                <a:latin typeface="Calibri"/>
                <a:ea typeface="Calibri"/>
                <a:cs typeface="Calibri"/>
                <a:sym typeface="Calibri"/>
              </a:rPr>
              <a:t>If [R</a:t>
            </a:r>
            <a:r>
              <a:rPr lang="en-US" sz="2200" b="0" i="0" u="none" strike="noStrike" cap="none" baseline="-25000">
                <a:solidFill>
                  <a:srgbClr val="000000"/>
                </a:solidFill>
                <a:highlight>
                  <a:srgbClr val="FFFF00"/>
                </a:highlight>
                <a:latin typeface="Calibri"/>
                <a:ea typeface="Calibri"/>
                <a:cs typeface="Calibri"/>
                <a:sym typeface="Calibri"/>
              </a:rPr>
              <a:t>1</a:t>
            </a:r>
            <a:r>
              <a:rPr lang="en-US" sz="2400" b="1" i="0" u="none" strike="noStrike" cap="none">
                <a:solidFill>
                  <a:srgbClr val="003366"/>
                </a:solidFill>
                <a:highlight>
                  <a:srgbClr val="FFFF00"/>
                </a:highlight>
                <a:latin typeface="Arial"/>
                <a:ea typeface="Arial"/>
                <a:cs typeface="Arial"/>
                <a:sym typeface="Arial"/>
              </a:rPr>
              <a:t> </a:t>
            </a:r>
            <a:r>
              <a:rPr lang="en-US" sz="2400" b="0" i="0" u="none" strike="noStrike" cap="none">
                <a:solidFill>
                  <a:srgbClr val="202124"/>
                </a:solidFill>
                <a:highlight>
                  <a:srgbClr val="FFFF00"/>
                </a:highlight>
                <a:latin typeface="arial"/>
                <a:ea typeface="arial"/>
                <a:cs typeface="arial"/>
                <a:sym typeface="arial"/>
              </a:rPr>
              <a:t>⋈</a:t>
            </a:r>
            <a:r>
              <a:rPr lang="en-US" sz="2200" b="0" i="0" u="none" strike="noStrike" cap="none" baseline="-25000">
                <a:solidFill>
                  <a:srgbClr val="000000"/>
                </a:solidFill>
                <a:highlight>
                  <a:srgbClr val="FFFF00"/>
                </a:highlight>
                <a:latin typeface="Calibri"/>
                <a:ea typeface="Calibri"/>
                <a:cs typeface="Calibri"/>
                <a:sym typeface="Calibri"/>
              </a:rPr>
              <a:t> </a:t>
            </a:r>
            <a:r>
              <a:rPr lang="en-US" sz="2200" b="0" i="0" u="none" strike="noStrike" cap="none">
                <a:solidFill>
                  <a:srgbClr val="000000"/>
                </a:solidFill>
                <a:highlight>
                  <a:srgbClr val="FFFF00"/>
                </a:highlight>
                <a:latin typeface="Calibri"/>
                <a:ea typeface="Calibri"/>
                <a:cs typeface="Calibri"/>
                <a:sym typeface="Calibri"/>
              </a:rPr>
              <a:t>R</a:t>
            </a:r>
            <a:r>
              <a:rPr lang="en-US" sz="2200" b="0" i="0" u="none" strike="noStrike" cap="none" baseline="-25000">
                <a:solidFill>
                  <a:srgbClr val="000000"/>
                </a:solidFill>
                <a:highlight>
                  <a:srgbClr val="FFFF00"/>
                </a:highlight>
                <a:latin typeface="Calibri"/>
                <a:ea typeface="Calibri"/>
                <a:cs typeface="Calibri"/>
                <a:sym typeface="Calibri"/>
              </a:rPr>
              <a:t>2 </a:t>
            </a:r>
            <a:r>
              <a:rPr lang="en-US" sz="2400" b="0" i="0" u="none" strike="noStrike" cap="none">
                <a:solidFill>
                  <a:srgbClr val="202124"/>
                </a:solidFill>
                <a:highlight>
                  <a:srgbClr val="FFFF00"/>
                </a:highlight>
                <a:latin typeface="arial"/>
                <a:ea typeface="arial"/>
                <a:cs typeface="arial"/>
                <a:sym typeface="arial"/>
              </a:rPr>
              <a:t>⋈</a:t>
            </a:r>
            <a:r>
              <a:rPr lang="en-US" sz="2200" b="0" i="0" u="none" strike="noStrike" cap="none" baseline="-25000">
                <a:solidFill>
                  <a:srgbClr val="000000"/>
                </a:solidFill>
                <a:highlight>
                  <a:srgbClr val="FFFF00"/>
                </a:highlight>
                <a:latin typeface="Calibri"/>
                <a:ea typeface="Calibri"/>
                <a:cs typeface="Calibri"/>
                <a:sym typeface="Calibri"/>
              </a:rPr>
              <a:t> </a:t>
            </a:r>
            <a:r>
              <a:rPr lang="en-US" sz="2400" b="1" i="0" u="none" strike="noStrike" cap="none">
                <a:solidFill>
                  <a:srgbClr val="000000"/>
                </a:solidFill>
                <a:highlight>
                  <a:srgbClr val="FFFF00"/>
                </a:highlight>
                <a:latin typeface="Arial"/>
                <a:ea typeface="Arial"/>
                <a:cs typeface="Arial"/>
                <a:sym typeface="Arial"/>
              </a:rPr>
              <a:t> </a:t>
            </a:r>
            <a:r>
              <a:rPr lang="en-US" sz="2200" b="0" i="0" u="none" strike="noStrike" cap="none">
                <a:solidFill>
                  <a:srgbClr val="000000"/>
                </a:solidFill>
                <a:highlight>
                  <a:srgbClr val="FFFF00"/>
                </a:highlight>
                <a:latin typeface="Calibri"/>
                <a:ea typeface="Calibri"/>
                <a:cs typeface="Calibri"/>
                <a:sym typeface="Calibri"/>
              </a:rPr>
              <a:t>R</a:t>
            </a:r>
            <a:r>
              <a:rPr lang="en-US" sz="2200" b="0" i="0" u="none" strike="noStrike" cap="none" baseline="-25000">
                <a:solidFill>
                  <a:srgbClr val="000000"/>
                </a:solidFill>
                <a:highlight>
                  <a:srgbClr val="FFFF00"/>
                </a:highlight>
                <a:latin typeface="Calibri"/>
                <a:ea typeface="Calibri"/>
                <a:cs typeface="Calibri"/>
                <a:sym typeface="Calibri"/>
              </a:rPr>
              <a:t>3 </a:t>
            </a:r>
            <a:r>
              <a:rPr lang="en-US" sz="2400" b="0" i="0" u="none" strike="noStrike" cap="none">
                <a:solidFill>
                  <a:srgbClr val="202124"/>
                </a:solidFill>
                <a:highlight>
                  <a:srgbClr val="FFFF00"/>
                </a:highlight>
                <a:latin typeface="arial"/>
                <a:ea typeface="arial"/>
                <a:cs typeface="arial"/>
                <a:sym typeface="arial"/>
              </a:rPr>
              <a:t>⋈</a:t>
            </a:r>
            <a:r>
              <a:rPr lang="en-US" sz="2200" b="0" i="0" u="none" strike="noStrike" cap="none" baseline="-25000">
                <a:solidFill>
                  <a:srgbClr val="000000"/>
                </a:solidFill>
                <a:highlight>
                  <a:srgbClr val="FFFF00"/>
                </a:highlight>
                <a:latin typeface="Calibri"/>
                <a:ea typeface="Calibri"/>
                <a:cs typeface="Calibri"/>
                <a:sym typeface="Calibri"/>
              </a:rPr>
              <a:t> </a:t>
            </a:r>
            <a:r>
              <a:rPr lang="en-US" sz="2400" b="1" i="0" u="none" strike="noStrike" cap="none">
                <a:solidFill>
                  <a:srgbClr val="000000"/>
                </a:solidFill>
                <a:highlight>
                  <a:srgbClr val="FFFF00"/>
                </a:highlight>
                <a:latin typeface="Arial"/>
                <a:ea typeface="Arial"/>
                <a:cs typeface="Arial"/>
                <a:sym typeface="Arial"/>
              </a:rPr>
              <a:t>……</a:t>
            </a:r>
            <a:r>
              <a:rPr lang="en-US" sz="2200" b="0" i="0" u="none" strike="noStrike" cap="none">
                <a:solidFill>
                  <a:srgbClr val="000000"/>
                </a:solidFill>
                <a:highlight>
                  <a:srgbClr val="FFFF00"/>
                </a:highlight>
                <a:latin typeface="Calibri"/>
                <a:ea typeface="Calibri"/>
                <a:cs typeface="Calibri"/>
                <a:sym typeface="Calibri"/>
              </a:rPr>
              <a:t> </a:t>
            </a:r>
            <a:r>
              <a:rPr lang="en-US" sz="2400" b="0" i="0" u="none" strike="noStrike" cap="none">
                <a:solidFill>
                  <a:srgbClr val="202124"/>
                </a:solidFill>
                <a:highlight>
                  <a:srgbClr val="FFFF00"/>
                </a:highlight>
                <a:latin typeface="arial"/>
                <a:ea typeface="arial"/>
                <a:cs typeface="arial"/>
                <a:sym typeface="arial"/>
              </a:rPr>
              <a:t>⋈ </a:t>
            </a:r>
            <a:r>
              <a:rPr lang="en-US" sz="2200" b="0" i="0" u="none" strike="noStrike" cap="none">
                <a:solidFill>
                  <a:srgbClr val="000000"/>
                </a:solidFill>
                <a:highlight>
                  <a:srgbClr val="FFFF00"/>
                </a:highlight>
                <a:latin typeface="Calibri"/>
                <a:ea typeface="Calibri"/>
                <a:cs typeface="Calibri"/>
                <a:sym typeface="Calibri"/>
              </a:rPr>
              <a:t>R</a:t>
            </a:r>
            <a:r>
              <a:rPr lang="en-US" sz="2200" b="0" i="0" u="none" strike="noStrike" cap="none" baseline="-25000">
                <a:solidFill>
                  <a:srgbClr val="000000"/>
                </a:solidFill>
                <a:highlight>
                  <a:srgbClr val="FFFF00"/>
                </a:highlight>
                <a:latin typeface="Calibri"/>
                <a:ea typeface="Calibri"/>
                <a:cs typeface="Calibri"/>
                <a:sym typeface="Calibri"/>
              </a:rPr>
              <a:t>n</a:t>
            </a:r>
            <a:r>
              <a:rPr lang="en-US" sz="2200" b="0" i="0" u="none" strike="noStrike" cap="none">
                <a:solidFill>
                  <a:srgbClr val="000000"/>
                </a:solidFill>
                <a:highlight>
                  <a:srgbClr val="FFFF00"/>
                </a:highlight>
                <a:latin typeface="Calibri"/>
                <a:ea typeface="Calibri"/>
                <a:cs typeface="Calibri"/>
                <a:sym typeface="Calibri"/>
              </a:rPr>
              <a:t>] </a:t>
            </a:r>
            <a:r>
              <a:rPr lang="en-US" sz="2400" b="0" i="0" u="none" strike="noStrike" cap="none">
                <a:solidFill>
                  <a:srgbClr val="000000"/>
                </a:solidFill>
                <a:highlight>
                  <a:srgbClr val="FFFF00"/>
                </a:highlight>
                <a:latin typeface="Verdana"/>
                <a:ea typeface="Verdana"/>
                <a:cs typeface="Verdana"/>
                <a:sym typeface="Verdana"/>
              </a:rPr>
              <a:t>=</a:t>
            </a:r>
            <a:r>
              <a:rPr lang="en-US" sz="2200" b="0" i="0" u="none" strike="noStrike" cap="none">
                <a:solidFill>
                  <a:srgbClr val="000000"/>
                </a:solidFill>
                <a:highlight>
                  <a:srgbClr val="FFFF00"/>
                </a:highlight>
                <a:latin typeface="Calibri"/>
                <a:ea typeface="Calibri"/>
                <a:cs typeface="Calibri"/>
                <a:sym typeface="Calibri"/>
              </a:rPr>
              <a:t> F then it is lossless join Decomposition. </a:t>
            </a:r>
            <a:endParaRPr/>
          </a:p>
          <a:p>
            <a:pPr marL="0" marR="0" lvl="0" indent="0" algn="l" rtl="0">
              <a:spcBef>
                <a:spcPts val="0"/>
              </a:spcBef>
              <a:spcAft>
                <a:spcPts val="0"/>
              </a:spcAft>
              <a:buNone/>
            </a:pPr>
            <a:endParaRPr sz="2200" b="0" i="0" u="none" strike="noStrike" cap="none">
              <a:solidFill>
                <a:srgbClr val="000000"/>
              </a:solidFill>
              <a:highlight>
                <a:srgbClr val="FFFF00"/>
              </a:highlight>
              <a:latin typeface="Calibri"/>
              <a:ea typeface="Calibri"/>
              <a:cs typeface="Calibri"/>
              <a:sym typeface="Calibri"/>
            </a:endParaRPr>
          </a:p>
          <a:p>
            <a:pPr marL="0" marR="0" lvl="0" indent="0" algn="l" rtl="0">
              <a:spcBef>
                <a:spcPts val="0"/>
              </a:spcBef>
              <a:spcAft>
                <a:spcPts val="0"/>
              </a:spcAft>
              <a:buNone/>
            </a:pPr>
            <a:r>
              <a:rPr lang="en-US" sz="2200" b="0" i="0" u="none" strike="noStrike" cap="none">
                <a:solidFill>
                  <a:srgbClr val="000000"/>
                </a:solidFill>
                <a:highlight>
                  <a:srgbClr val="FFFF00"/>
                </a:highlight>
                <a:latin typeface="Calibri"/>
                <a:ea typeface="Calibri"/>
                <a:cs typeface="Calibri"/>
                <a:sym typeface="Calibri"/>
              </a:rPr>
              <a:t>If [R</a:t>
            </a:r>
            <a:r>
              <a:rPr lang="en-US" sz="2200" b="0" i="0" u="none" strike="noStrike" cap="none" baseline="-25000">
                <a:solidFill>
                  <a:srgbClr val="000000"/>
                </a:solidFill>
                <a:highlight>
                  <a:srgbClr val="FFFF00"/>
                </a:highlight>
                <a:latin typeface="Calibri"/>
                <a:ea typeface="Calibri"/>
                <a:cs typeface="Calibri"/>
                <a:sym typeface="Calibri"/>
              </a:rPr>
              <a:t>1</a:t>
            </a:r>
            <a:r>
              <a:rPr lang="en-US" sz="2400" b="1" i="0" u="none" strike="noStrike" cap="none">
                <a:solidFill>
                  <a:srgbClr val="003366"/>
                </a:solidFill>
                <a:highlight>
                  <a:srgbClr val="FFFF00"/>
                </a:highlight>
                <a:latin typeface="Arial"/>
                <a:ea typeface="Arial"/>
                <a:cs typeface="Arial"/>
                <a:sym typeface="Arial"/>
              </a:rPr>
              <a:t> </a:t>
            </a:r>
            <a:r>
              <a:rPr lang="en-US" sz="2400" b="0" i="0" u="none" strike="noStrike" cap="none">
                <a:solidFill>
                  <a:srgbClr val="202124"/>
                </a:solidFill>
                <a:highlight>
                  <a:srgbClr val="FFFF00"/>
                </a:highlight>
                <a:latin typeface="arial"/>
                <a:ea typeface="arial"/>
                <a:cs typeface="arial"/>
                <a:sym typeface="arial"/>
              </a:rPr>
              <a:t>⋈</a:t>
            </a:r>
            <a:r>
              <a:rPr lang="en-US" sz="2200" b="0" i="0" u="none" strike="noStrike" cap="none" baseline="-25000">
                <a:solidFill>
                  <a:srgbClr val="000000"/>
                </a:solidFill>
                <a:highlight>
                  <a:srgbClr val="FFFF00"/>
                </a:highlight>
                <a:latin typeface="Calibri"/>
                <a:ea typeface="Calibri"/>
                <a:cs typeface="Calibri"/>
                <a:sym typeface="Calibri"/>
              </a:rPr>
              <a:t> </a:t>
            </a:r>
            <a:r>
              <a:rPr lang="en-US" sz="2200" b="0" i="0" u="none" strike="noStrike" cap="none">
                <a:solidFill>
                  <a:srgbClr val="000000"/>
                </a:solidFill>
                <a:highlight>
                  <a:srgbClr val="FFFF00"/>
                </a:highlight>
                <a:latin typeface="Calibri"/>
                <a:ea typeface="Calibri"/>
                <a:cs typeface="Calibri"/>
                <a:sym typeface="Calibri"/>
              </a:rPr>
              <a:t>R</a:t>
            </a:r>
            <a:r>
              <a:rPr lang="en-US" sz="2200" b="0" i="0" u="none" strike="noStrike" cap="none" baseline="-25000">
                <a:solidFill>
                  <a:srgbClr val="000000"/>
                </a:solidFill>
                <a:highlight>
                  <a:srgbClr val="FFFF00"/>
                </a:highlight>
                <a:latin typeface="Calibri"/>
                <a:ea typeface="Calibri"/>
                <a:cs typeface="Calibri"/>
                <a:sym typeface="Calibri"/>
              </a:rPr>
              <a:t>2 </a:t>
            </a:r>
            <a:r>
              <a:rPr lang="en-US" sz="2400" b="0" i="0" u="none" strike="noStrike" cap="none">
                <a:solidFill>
                  <a:srgbClr val="202124"/>
                </a:solidFill>
                <a:highlight>
                  <a:srgbClr val="FFFF00"/>
                </a:highlight>
                <a:latin typeface="arial"/>
                <a:ea typeface="arial"/>
                <a:cs typeface="arial"/>
                <a:sym typeface="arial"/>
              </a:rPr>
              <a:t>⋈</a:t>
            </a:r>
            <a:r>
              <a:rPr lang="en-US" sz="2200" b="0" i="0" u="none" strike="noStrike" cap="none" baseline="-25000">
                <a:solidFill>
                  <a:srgbClr val="000000"/>
                </a:solidFill>
                <a:highlight>
                  <a:srgbClr val="FFFF00"/>
                </a:highlight>
                <a:latin typeface="Calibri"/>
                <a:ea typeface="Calibri"/>
                <a:cs typeface="Calibri"/>
                <a:sym typeface="Calibri"/>
              </a:rPr>
              <a:t> </a:t>
            </a:r>
            <a:r>
              <a:rPr lang="en-US" sz="2400" b="1" i="0" u="none" strike="noStrike" cap="none">
                <a:solidFill>
                  <a:srgbClr val="000000"/>
                </a:solidFill>
                <a:highlight>
                  <a:srgbClr val="FFFF00"/>
                </a:highlight>
                <a:latin typeface="Arial"/>
                <a:ea typeface="Arial"/>
                <a:cs typeface="Arial"/>
                <a:sym typeface="Arial"/>
              </a:rPr>
              <a:t> </a:t>
            </a:r>
            <a:r>
              <a:rPr lang="en-US" sz="2200" b="0" i="0" u="none" strike="noStrike" cap="none">
                <a:solidFill>
                  <a:srgbClr val="000000"/>
                </a:solidFill>
                <a:highlight>
                  <a:srgbClr val="FFFF00"/>
                </a:highlight>
                <a:latin typeface="Calibri"/>
                <a:ea typeface="Calibri"/>
                <a:cs typeface="Calibri"/>
                <a:sym typeface="Calibri"/>
              </a:rPr>
              <a:t>R</a:t>
            </a:r>
            <a:r>
              <a:rPr lang="en-US" sz="2200" b="0" i="0" u="none" strike="noStrike" cap="none" baseline="-25000">
                <a:solidFill>
                  <a:srgbClr val="000000"/>
                </a:solidFill>
                <a:highlight>
                  <a:srgbClr val="FFFF00"/>
                </a:highlight>
                <a:latin typeface="Calibri"/>
                <a:ea typeface="Calibri"/>
                <a:cs typeface="Calibri"/>
                <a:sym typeface="Calibri"/>
              </a:rPr>
              <a:t>3 </a:t>
            </a:r>
            <a:r>
              <a:rPr lang="en-US" sz="2400" b="0" i="0" u="none" strike="noStrike" cap="none">
                <a:solidFill>
                  <a:srgbClr val="202124"/>
                </a:solidFill>
                <a:highlight>
                  <a:srgbClr val="FFFF00"/>
                </a:highlight>
                <a:latin typeface="arial"/>
                <a:ea typeface="arial"/>
                <a:cs typeface="arial"/>
                <a:sym typeface="arial"/>
              </a:rPr>
              <a:t>⋈</a:t>
            </a:r>
            <a:r>
              <a:rPr lang="en-US" sz="2200" b="0" i="0" u="none" strike="noStrike" cap="none" baseline="-25000">
                <a:solidFill>
                  <a:srgbClr val="000000"/>
                </a:solidFill>
                <a:highlight>
                  <a:srgbClr val="FFFF00"/>
                </a:highlight>
                <a:latin typeface="Calibri"/>
                <a:ea typeface="Calibri"/>
                <a:cs typeface="Calibri"/>
                <a:sym typeface="Calibri"/>
              </a:rPr>
              <a:t> </a:t>
            </a:r>
            <a:r>
              <a:rPr lang="en-US" sz="2400" b="1" i="0" u="none" strike="noStrike" cap="none">
                <a:solidFill>
                  <a:srgbClr val="000000"/>
                </a:solidFill>
                <a:highlight>
                  <a:srgbClr val="FFFF00"/>
                </a:highlight>
                <a:latin typeface="Arial"/>
                <a:ea typeface="Arial"/>
                <a:cs typeface="Arial"/>
                <a:sym typeface="Arial"/>
              </a:rPr>
              <a:t>……</a:t>
            </a:r>
            <a:r>
              <a:rPr lang="en-US" sz="2200" b="0" i="0" u="none" strike="noStrike" cap="none">
                <a:solidFill>
                  <a:srgbClr val="000000"/>
                </a:solidFill>
                <a:highlight>
                  <a:srgbClr val="FFFF00"/>
                </a:highlight>
                <a:latin typeface="Calibri"/>
                <a:ea typeface="Calibri"/>
                <a:cs typeface="Calibri"/>
                <a:sym typeface="Calibri"/>
              </a:rPr>
              <a:t> </a:t>
            </a:r>
            <a:r>
              <a:rPr lang="en-US" sz="2400" b="0" i="0" u="none" strike="noStrike" cap="none">
                <a:solidFill>
                  <a:srgbClr val="202124"/>
                </a:solidFill>
                <a:highlight>
                  <a:srgbClr val="FFFF00"/>
                </a:highlight>
                <a:latin typeface="arial"/>
                <a:ea typeface="arial"/>
                <a:cs typeface="arial"/>
                <a:sym typeface="arial"/>
              </a:rPr>
              <a:t>⋈ </a:t>
            </a:r>
            <a:r>
              <a:rPr lang="en-US" sz="2200" b="0" i="0" u="none" strike="noStrike" cap="none">
                <a:solidFill>
                  <a:srgbClr val="000000"/>
                </a:solidFill>
                <a:highlight>
                  <a:srgbClr val="FFFF00"/>
                </a:highlight>
                <a:latin typeface="Calibri"/>
                <a:ea typeface="Calibri"/>
                <a:cs typeface="Calibri"/>
                <a:sym typeface="Calibri"/>
              </a:rPr>
              <a:t>R</a:t>
            </a:r>
            <a:r>
              <a:rPr lang="en-US" sz="2200" b="0" i="0" u="none" strike="noStrike" cap="none" baseline="-25000">
                <a:solidFill>
                  <a:srgbClr val="000000"/>
                </a:solidFill>
                <a:highlight>
                  <a:srgbClr val="FFFF00"/>
                </a:highlight>
                <a:latin typeface="Calibri"/>
                <a:ea typeface="Calibri"/>
                <a:cs typeface="Calibri"/>
                <a:sym typeface="Calibri"/>
              </a:rPr>
              <a:t>n</a:t>
            </a:r>
            <a:r>
              <a:rPr lang="en-US" sz="2200" b="0" i="0" u="none" strike="noStrike" cap="none">
                <a:solidFill>
                  <a:srgbClr val="000000"/>
                </a:solidFill>
                <a:highlight>
                  <a:srgbClr val="FFFF00"/>
                </a:highlight>
                <a:latin typeface="Calibri"/>
                <a:ea typeface="Calibri"/>
                <a:cs typeface="Calibri"/>
                <a:sym typeface="Calibri"/>
              </a:rPr>
              <a:t>] </a:t>
            </a:r>
            <a:r>
              <a:rPr lang="en-US" sz="2400" b="0" i="0" u="none" strike="noStrike" cap="none">
                <a:solidFill>
                  <a:srgbClr val="202124"/>
                </a:solidFill>
                <a:highlight>
                  <a:srgbClr val="FFFF00"/>
                </a:highlight>
                <a:latin typeface="Arial"/>
                <a:ea typeface="Arial"/>
                <a:cs typeface="Arial"/>
                <a:sym typeface="Arial"/>
              </a:rPr>
              <a:t>⊃</a:t>
            </a:r>
            <a:r>
              <a:rPr lang="en-US" sz="2200" b="0" i="0" u="none" strike="noStrike" cap="none">
                <a:solidFill>
                  <a:srgbClr val="000000"/>
                </a:solidFill>
                <a:highlight>
                  <a:srgbClr val="FFFF00"/>
                </a:highlight>
                <a:latin typeface="Calibri"/>
                <a:ea typeface="Calibri"/>
                <a:cs typeface="Calibri"/>
                <a:sym typeface="Calibri"/>
              </a:rPr>
              <a:t> F then it is lossy Decomposition.</a:t>
            </a:r>
            <a:r>
              <a:rPr lang="en-US" sz="2200" b="0" i="0" u="none" strike="noStrike" cap="none">
                <a:solidFill>
                  <a:srgbClr val="000000"/>
                </a:solidFill>
                <a:latin typeface="Calibri"/>
                <a:ea typeface="Calibri"/>
                <a:cs typeface="Calibri"/>
                <a:sym typeface="Calibri"/>
              </a:rPr>
              <a:t> </a:t>
            </a:r>
            <a:endParaRPr/>
          </a:p>
          <a:p>
            <a:pPr marL="0" marR="0" lvl="0" indent="0" algn="l" rtl="0">
              <a:spcBef>
                <a:spcPts val="0"/>
              </a:spcBef>
              <a:spcAft>
                <a:spcPts val="0"/>
              </a:spcAft>
              <a:buNone/>
            </a:pPr>
            <a:endParaRPr sz="2200" b="0" i="0" u="none" strike="noStrike" cap="none">
              <a:solidFill>
                <a:srgbClr val="000000"/>
              </a:solidFill>
              <a:latin typeface="Calibri"/>
              <a:ea typeface="Calibri"/>
              <a:cs typeface="Calibri"/>
              <a:sym typeface="Calibri"/>
            </a:endParaRPr>
          </a:p>
          <a:p>
            <a:pPr marL="0" marR="0" lvl="0" indent="0" algn="l" rtl="0">
              <a:spcBef>
                <a:spcPts val="0"/>
              </a:spcBef>
              <a:spcAft>
                <a:spcPts val="0"/>
              </a:spcAft>
              <a:buNone/>
            </a:pPr>
            <a:endParaRPr sz="2200" b="0" i="0" u="none" strike="noStrike" cap="none">
              <a:solidFill>
                <a:srgbClr val="000000"/>
              </a:solidFill>
              <a:latin typeface="Calibri"/>
              <a:ea typeface="Calibri"/>
              <a:cs typeface="Calibri"/>
              <a:sym typeface="Calibri"/>
            </a:endParaRP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1464"/>
        <p:cNvGrpSpPr/>
        <p:nvPr/>
      </p:nvGrpSpPr>
      <p:grpSpPr>
        <a:xfrm>
          <a:off x="0" y="0"/>
          <a:ext cx="0" cy="0"/>
          <a:chOff x="0" y="0"/>
          <a:chExt cx="0" cy="0"/>
        </a:xfrm>
      </p:grpSpPr>
      <p:pic>
        <p:nvPicPr>
          <p:cNvPr id="1465" name="Google Shape;1465;p92" descr="C:\Users\parul\Desktop\Digital Learning Content.png"/>
          <p:cNvPicPr preferRelativeResize="0"/>
          <p:nvPr/>
        </p:nvPicPr>
        <p:blipFill rotWithShape="1">
          <a:blip r:embed="rId3">
            <a:alphaModFix/>
          </a:blip>
          <a:srcRect/>
          <a:stretch/>
        </p:blipFill>
        <p:spPr>
          <a:xfrm>
            <a:off x="0" y="0"/>
            <a:ext cx="9144000" cy="6900863"/>
          </a:xfrm>
          <a:prstGeom prst="rect">
            <a:avLst/>
          </a:prstGeom>
          <a:noFill/>
          <a:ln>
            <a:noFill/>
          </a:ln>
        </p:spPr>
      </p:pic>
      <p:sp>
        <p:nvSpPr>
          <p:cNvPr id="1466" name="Google Shape;1466;p92"/>
          <p:cNvSpPr/>
          <p:nvPr/>
        </p:nvSpPr>
        <p:spPr>
          <a:xfrm>
            <a:off x="0" y="1643063"/>
            <a:ext cx="9144000" cy="642937"/>
          </a:xfrm>
          <a:prstGeom prst="rect">
            <a:avLst/>
          </a:prstGeom>
          <a:solidFill>
            <a:srgbClr val="1F497D"/>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FFFFFF"/>
              </a:buClr>
              <a:buSzPts val="3000"/>
              <a:buFont typeface="Arial"/>
              <a:buNone/>
            </a:pPr>
            <a:r>
              <a:rPr lang="en-US" sz="3000" b="1" i="0" u="none" strike="noStrike" cap="none">
                <a:solidFill>
                  <a:srgbClr val="FFFFFF"/>
                </a:solidFill>
                <a:latin typeface="Calibri"/>
                <a:ea typeface="Calibri"/>
                <a:cs typeface="Calibri"/>
                <a:sym typeface="Calibri"/>
              </a:rPr>
              <a:t>Decomposition:</a:t>
            </a:r>
            <a:endParaRPr/>
          </a:p>
        </p:txBody>
      </p:sp>
      <p:sp>
        <p:nvSpPr>
          <p:cNvPr id="1467" name="Google Shape;1467;p92"/>
          <p:cNvSpPr/>
          <p:nvPr/>
        </p:nvSpPr>
        <p:spPr>
          <a:xfrm>
            <a:off x="190500" y="1687513"/>
            <a:ext cx="8763000" cy="55403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3000"/>
              <a:buFont typeface="Arial"/>
              <a:buNone/>
            </a:pPr>
            <a:endParaRPr sz="3000" b="1" i="0" u="none" strike="noStrike" cap="none">
              <a:solidFill>
                <a:srgbClr val="FFFFFF"/>
              </a:solidFill>
              <a:latin typeface="Calibri"/>
              <a:ea typeface="Calibri"/>
              <a:cs typeface="Calibri"/>
              <a:sym typeface="Calibri"/>
            </a:endParaRPr>
          </a:p>
        </p:txBody>
      </p:sp>
      <p:sp>
        <p:nvSpPr>
          <p:cNvPr id="1468" name="Google Shape;1468;p92"/>
          <p:cNvSpPr/>
          <p:nvPr/>
        </p:nvSpPr>
        <p:spPr>
          <a:xfrm flipH="1">
            <a:off x="6564313" y="6072188"/>
            <a:ext cx="46037" cy="214312"/>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Arial"/>
              <a:buNone/>
            </a:pPr>
            <a:endParaRPr sz="1800" b="0" i="0" u="none" strike="noStrike" cap="none">
              <a:solidFill>
                <a:srgbClr val="000000"/>
              </a:solidFill>
              <a:latin typeface="Arial"/>
              <a:ea typeface="Arial"/>
              <a:cs typeface="Arial"/>
              <a:sym typeface="Arial"/>
            </a:endParaRPr>
          </a:p>
        </p:txBody>
      </p:sp>
      <p:pic>
        <p:nvPicPr>
          <p:cNvPr id="1469" name="Google Shape;1469;p92" descr="C:\Users\parul\Desktop\Untitled-1.png"/>
          <p:cNvPicPr preferRelativeResize="0"/>
          <p:nvPr/>
        </p:nvPicPr>
        <p:blipFill rotWithShape="1">
          <a:blip r:embed="rId4">
            <a:alphaModFix/>
          </a:blip>
          <a:srcRect/>
          <a:stretch/>
        </p:blipFill>
        <p:spPr>
          <a:xfrm>
            <a:off x="1857375" y="3071813"/>
            <a:ext cx="5430838" cy="2803525"/>
          </a:xfrm>
          <a:prstGeom prst="rect">
            <a:avLst/>
          </a:prstGeom>
          <a:noFill/>
          <a:ln>
            <a:noFill/>
          </a:ln>
        </p:spPr>
      </p:pic>
      <p:sp>
        <p:nvSpPr>
          <p:cNvPr id="1470" name="Google Shape;1470;p92"/>
          <p:cNvSpPr txBox="1"/>
          <p:nvPr/>
        </p:nvSpPr>
        <p:spPr>
          <a:xfrm>
            <a:off x="190500" y="2492375"/>
            <a:ext cx="8763000" cy="415448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000000"/>
              </a:buClr>
              <a:buSzPts val="2200"/>
              <a:buFont typeface="Arial"/>
              <a:buNone/>
            </a:pPr>
            <a:r>
              <a:rPr lang="en-US" sz="2200" b="1" i="0" u="none" strike="noStrike" cap="none">
                <a:solidFill>
                  <a:srgbClr val="000000"/>
                </a:solidFill>
                <a:latin typeface="Calibri"/>
                <a:ea typeface="Calibri"/>
                <a:cs typeface="Calibri"/>
                <a:sym typeface="Calibri"/>
              </a:rPr>
              <a:t>Lossless join Decomposition:</a:t>
            </a:r>
            <a:endParaRPr/>
          </a:p>
          <a:p>
            <a:pPr marL="0" marR="0" lvl="0" indent="0" algn="l" rtl="0">
              <a:spcBef>
                <a:spcPts val="0"/>
              </a:spcBef>
              <a:spcAft>
                <a:spcPts val="0"/>
              </a:spcAft>
              <a:buClr>
                <a:schemeClr val="dk1"/>
              </a:buClr>
              <a:buSzPts val="2200"/>
              <a:buFont typeface="Arial"/>
              <a:buNone/>
            </a:pPr>
            <a:endParaRPr sz="2200" b="1" i="0" u="none" strike="noStrike" cap="none">
              <a:solidFill>
                <a:srgbClr val="000000"/>
              </a:solidFill>
              <a:latin typeface="Calibri"/>
              <a:ea typeface="Calibri"/>
              <a:cs typeface="Calibri"/>
              <a:sym typeface="Calibri"/>
            </a:endParaRPr>
          </a:p>
          <a:p>
            <a:pPr marL="0" marR="0" lvl="0" indent="-139700" algn="l" rtl="0">
              <a:spcBef>
                <a:spcPts val="0"/>
              </a:spcBef>
              <a:spcAft>
                <a:spcPts val="0"/>
              </a:spcAft>
              <a:buClr>
                <a:srgbClr val="000000"/>
              </a:buClr>
              <a:buSzPts val="2200"/>
              <a:buFont typeface="Arial"/>
              <a:buChar char="•"/>
            </a:pPr>
            <a:r>
              <a:rPr lang="en-US" sz="2200" b="0" i="0" u="none" strike="noStrike" cap="none">
                <a:solidFill>
                  <a:srgbClr val="000000"/>
                </a:solidFill>
                <a:latin typeface="Calibri"/>
                <a:ea typeface="Calibri"/>
                <a:cs typeface="Calibri"/>
                <a:sym typeface="Calibri"/>
              </a:rPr>
              <a:t>Consider the below Relation,</a:t>
            </a:r>
            <a:r>
              <a:rPr lang="en-US" sz="2200" b="1" i="0" u="none" strike="noStrike" cap="none">
                <a:solidFill>
                  <a:srgbClr val="000000"/>
                </a:solidFill>
                <a:latin typeface="Calibri"/>
                <a:ea typeface="Calibri"/>
                <a:cs typeface="Calibri"/>
                <a:sym typeface="Calibri"/>
              </a:rPr>
              <a:t>  </a:t>
            </a:r>
            <a:endParaRPr/>
          </a:p>
          <a:p>
            <a:pPr marL="0" marR="0" lvl="0" indent="0" algn="l" rtl="0">
              <a:spcBef>
                <a:spcPts val="0"/>
              </a:spcBef>
              <a:spcAft>
                <a:spcPts val="0"/>
              </a:spcAft>
              <a:buClr>
                <a:schemeClr val="dk1"/>
              </a:buClr>
              <a:buSzPts val="2200"/>
              <a:buFont typeface="Arial"/>
              <a:buNone/>
            </a:pPr>
            <a:endParaRPr sz="2200" b="1" i="0" u="none" strike="noStrike" cap="none">
              <a:solidFill>
                <a:srgbClr val="000000"/>
              </a:solidFill>
              <a:latin typeface="Calibri"/>
              <a:ea typeface="Calibri"/>
              <a:cs typeface="Calibri"/>
              <a:sym typeface="Calibri"/>
            </a:endParaRPr>
          </a:p>
          <a:p>
            <a:pPr marL="0" marR="0" lvl="0" indent="0" algn="l" rtl="0">
              <a:spcBef>
                <a:spcPts val="0"/>
              </a:spcBef>
              <a:spcAft>
                <a:spcPts val="0"/>
              </a:spcAft>
              <a:buClr>
                <a:schemeClr val="dk1"/>
              </a:buClr>
              <a:buSzPts val="2200"/>
              <a:buFont typeface="Arial"/>
              <a:buNone/>
            </a:pPr>
            <a:endParaRPr sz="2200" b="0" i="0" u="none" strike="noStrike" cap="none">
              <a:solidFill>
                <a:srgbClr val="000000"/>
              </a:solidFill>
              <a:latin typeface="Calibri"/>
              <a:ea typeface="Calibri"/>
              <a:cs typeface="Calibri"/>
              <a:sym typeface="Calibri"/>
            </a:endParaRPr>
          </a:p>
          <a:p>
            <a:pPr marL="0" marR="0" lvl="0" indent="0" algn="l" rtl="0">
              <a:spcBef>
                <a:spcPts val="0"/>
              </a:spcBef>
              <a:spcAft>
                <a:spcPts val="0"/>
              </a:spcAft>
              <a:buClr>
                <a:schemeClr val="dk1"/>
              </a:buClr>
              <a:buSzPts val="2200"/>
              <a:buFont typeface="Arial"/>
              <a:buNone/>
            </a:pPr>
            <a:endParaRPr sz="2200" b="0" i="0" u="none" strike="noStrike" cap="none">
              <a:solidFill>
                <a:srgbClr val="000000"/>
              </a:solidFill>
              <a:latin typeface="Calibri"/>
              <a:ea typeface="Calibri"/>
              <a:cs typeface="Calibri"/>
              <a:sym typeface="Calibri"/>
            </a:endParaRPr>
          </a:p>
          <a:p>
            <a:pPr marL="0" marR="0" lvl="0" indent="0" algn="l" rtl="0">
              <a:spcBef>
                <a:spcPts val="0"/>
              </a:spcBef>
              <a:spcAft>
                <a:spcPts val="0"/>
              </a:spcAft>
              <a:buClr>
                <a:schemeClr val="dk1"/>
              </a:buClr>
              <a:buSzPts val="2200"/>
              <a:buFont typeface="Arial"/>
              <a:buNone/>
            </a:pPr>
            <a:endParaRPr sz="2200" b="0" i="0" u="none" strike="noStrike" cap="none">
              <a:solidFill>
                <a:srgbClr val="000000"/>
              </a:solidFill>
              <a:latin typeface="Calibri"/>
              <a:ea typeface="Calibri"/>
              <a:cs typeface="Calibri"/>
              <a:sym typeface="Calibri"/>
            </a:endParaRPr>
          </a:p>
          <a:p>
            <a:pPr marL="0" marR="0" lvl="0" indent="0" algn="l" rtl="0">
              <a:spcBef>
                <a:spcPts val="0"/>
              </a:spcBef>
              <a:spcAft>
                <a:spcPts val="0"/>
              </a:spcAft>
              <a:buClr>
                <a:schemeClr val="dk1"/>
              </a:buClr>
              <a:buSzPts val="2200"/>
              <a:buFont typeface="Arial"/>
              <a:buNone/>
            </a:pPr>
            <a:endParaRPr sz="2200" b="0" i="0" u="none" strike="noStrike" cap="none">
              <a:solidFill>
                <a:srgbClr val="000000"/>
              </a:solidFill>
              <a:latin typeface="Calibri"/>
              <a:ea typeface="Calibri"/>
              <a:cs typeface="Calibri"/>
              <a:sym typeface="Calibri"/>
            </a:endParaRPr>
          </a:p>
          <a:p>
            <a:pPr marL="0" marR="0" lvl="0" indent="0" algn="l" rtl="0">
              <a:spcBef>
                <a:spcPts val="0"/>
              </a:spcBef>
              <a:spcAft>
                <a:spcPts val="0"/>
              </a:spcAft>
              <a:buClr>
                <a:schemeClr val="dk1"/>
              </a:buClr>
              <a:buSzPts val="2200"/>
              <a:buFont typeface="Arial"/>
              <a:buNone/>
            </a:pPr>
            <a:endParaRPr sz="2200" b="0" i="0" u="none" strike="noStrike" cap="none">
              <a:solidFill>
                <a:srgbClr val="000000"/>
              </a:solidFill>
              <a:latin typeface="Calibri"/>
              <a:ea typeface="Calibri"/>
              <a:cs typeface="Calibri"/>
              <a:sym typeface="Calibri"/>
            </a:endParaRPr>
          </a:p>
          <a:p>
            <a:pPr marL="0" marR="0" lvl="0" indent="0" algn="l" rtl="0">
              <a:spcBef>
                <a:spcPts val="0"/>
              </a:spcBef>
              <a:spcAft>
                <a:spcPts val="0"/>
              </a:spcAft>
              <a:buClr>
                <a:srgbClr val="000000"/>
              </a:buClr>
              <a:buSzPts val="2200"/>
              <a:buFont typeface="Arial"/>
              <a:buNone/>
            </a:pPr>
            <a:r>
              <a:rPr lang="en-US" sz="2200" b="0" i="0" u="none" strike="noStrike" cap="none">
                <a:solidFill>
                  <a:srgbClr val="000000"/>
                </a:solidFill>
                <a:latin typeface="Calibri"/>
                <a:ea typeface="Calibri"/>
                <a:cs typeface="Calibri"/>
                <a:sym typeface="Calibri"/>
              </a:rPr>
              <a:t>           { Sid → Sname} </a:t>
            </a:r>
            <a:endParaRPr/>
          </a:p>
          <a:p>
            <a:pPr marL="0" marR="0" lvl="0" indent="0" algn="l" rtl="0">
              <a:spcBef>
                <a:spcPts val="0"/>
              </a:spcBef>
              <a:spcAft>
                <a:spcPts val="0"/>
              </a:spcAft>
              <a:buClr>
                <a:schemeClr val="dk1"/>
              </a:buClr>
              <a:buSzPts val="2200"/>
              <a:buFont typeface="Arial"/>
              <a:buNone/>
            </a:pPr>
            <a:endParaRPr sz="2200" b="0" i="0" u="none" strike="noStrike" cap="none">
              <a:solidFill>
                <a:srgbClr val="000000"/>
              </a:solidFill>
              <a:latin typeface="Calibri"/>
              <a:ea typeface="Calibri"/>
              <a:cs typeface="Calibri"/>
              <a:sym typeface="Calibri"/>
            </a:endParaRPr>
          </a:p>
          <a:p>
            <a:pPr marL="0" marR="0" lvl="0" indent="0" algn="l" rtl="0">
              <a:spcBef>
                <a:spcPts val="0"/>
              </a:spcBef>
              <a:spcAft>
                <a:spcPts val="0"/>
              </a:spcAft>
              <a:buClr>
                <a:srgbClr val="000000"/>
              </a:buClr>
              <a:buSzPts val="2200"/>
              <a:buFont typeface="Arial"/>
              <a:buNone/>
            </a:pPr>
            <a:r>
              <a:rPr lang="en-US" sz="2200" b="0" i="0" u="none" strike="noStrike" cap="none">
                <a:solidFill>
                  <a:srgbClr val="000000"/>
                </a:solidFill>
                <a:latin typeface="Calibri"/>
                <a:ea typeface="Calibri"/>
                <a:cs typeface="Calibri"/>
                <a:sym typeface="Calibri"/>
              </a:rPr>
              <a:t>        Candidate key: {SidCid}</a:t>
            </a:r>
            <a:endParaRPr/>
          </a:p>
        </p:txBody>
      </p:sp>
      <p:graphicFrame>
        <p:nvGraphicFramePr>
          <p:cNvPr id="1471" name="Google Shape;1471;p92"/>
          <p:cNvGraphicFramePr/>
          <p:nvPr/>
        </p:nvGraphicFramePr>
        <p:xfrm>
          <a:off x="622300" y="3690938"/>
          <a:ext cx="3228975" cy="1849425"/>
        </p:xfrm>
        <a:graphic>
          <a:graphicData uri="http://schemas.openxmlformats.org/drawingml/2006/table">
            <a:tbl>
              <a:tblPr firstRow="1" bandRow="1">
                <a:noFill/>
                <a:tableStyleId>{A6D5F4F0-71AE-48C2-BE61-0E4CC1C9F9AF}</a:tableStyleId>
              </a:tblPr>
              <a:tblGrid>
                <a:gridCol w="1076325">
                  <a:extLst>
                    <a:ext uri="{9D8B030D-6E8A-4147-A177-3AD203B41FA5}">
                      <a16:colId xmlns:a16="http://schemas.microsoft.com/office/drawing/2014/main" val="20000"/>
                    </a:ext>
                  </a:extLst>
                </a:gridCol>
                <a:gridCol w="1076325">
                  <a:extLst>
                    <a:ext uri="{9D8B030D-6E8A-4147-A177-3AD203B41FA5}">
                      <a16:colId xmlns:a16="http://schemas.microsoft.com/office/drawing/2014/main" val="20001"/>
                    </a:ext>
                  </a:extLst>
                </a:gridCol>
                <a:gridCol w="1076325">
                  <a:extLst>
                    <a:ext uri="{9D8B030D-6E8A-4147-A177-3AD203B41FA5}">
                      <a16:colId xmlns:a16="http://schemas.microsoft.com/office/drawing/2014/main" val="20002"/>
                    </a:ext>
                  </a:extLst>
                </a:gridCol>
              </a:tblGrid>
              <a:tr h="365825">
                <a:tc>
                  <a:txBody>
                    <a:bodyPr/>
                    <a:lstStyle/>
                    <a:p>
                      <a:pPr marL="0" marR="0" lvl="0" indent="0" algn="l" rtl="0">
                        <a:spcBef>
                          <a:spcPts val="0"/>
                        </a:spcBef>
                        <a:spcAft>
                          <a:spcPts val="0"/>
                        </a:spcAft>
                        <a:buNone/>
                      </a:pPr>
                      <a:r>
                        <a:rPr lang="en-US" sz="1800"/>
                        <a:t>Sid</a:t>
                      </a:r>
                      <a:endParaRPr sz="1800"/>
                    </a:p>
                  </a:txBody>
                  <a:tcPr marL="91400" marR="91400" marT="45725" marB="45725"/>
                </a:tc>
                <a:tc>
                  <a:txBody>
                    <a:bodyPr/>
                    <a:lstStyle/>
                    <a:p>
                      <a:pPr marL="0" marR="0" lvl="0" indent="0" algn="l" rtl="0">
                        <a:spcBef>
                          <a:spcPts val="0"/>
                        </a:spcBef>
                        <a:spcAft>
                          <a:spcPts val="0"/>
                        </a:spcAft>
                        <a:buNone/>
                      </a:pPr>
                      <a:r>
                        <a:rPr lang="en-US" sz="1800"/>
                        <a:t>Sname</a:t>
                      </a:r>
                      <a:endParaRPr sz="1800"/>
                    </a:p>
                  </a:txBody>
                  <a:tcPr marL="91400" marR="91400" marT="45725" marB="45725"/>
                </a:tc>
                <a:tc>
                  <a:txBody>
                    <a:bodyPr/>
                    <a:lstStyle/>
                    <a:p>
                      <a:pPr marL="0" marR="0" lvl="0" indent="0" algn="l" rtl="0">
                        <a:spcBef>
                          <a:spcPts val="0"/>
                        </a:spcBef>
                        <a:spcAft>
                          <a:spcPts val="0"/>
                        </a:spcAft>
                        <a:buNone/>
                      </a:pPr>
                      <a:r>
                        <a:rPr lang="en-US" sz="1800"/>
                        <a:t>Cid</a:t>
                      </a:r>
                      <a:endParaRPr sz="1800"/>
                    </a:p>
                  </a:txBody>
                  <a:tcPr marL="91400" marR="91400" marT="45725" marB="45725"/>
                </a:tc>
                <a:extLst>
                  <a:ext uri="{0D108BD9-81ED-4DB2-BD59-A6C34878D82A}">
                    <a16:rowId xmlns:a16="http://schemas.microsoft.com/office/drawing/2014/main" val="10000"/>
                  </a:ext>
                </a:extLst>
              </a:tr>
              <a:tr h="370900">
                <a:tc>
                  <a:txBody>
                    <a:bodyPr/>
                    <a:lstStyle/>
                    <a:p>
                      <a:pPr marL="0" marR="0" lvl="0" indent="0" algn="l" rtl="0">
                        <a:spcBef>
                          <a:spcPts val="0"/>
                        </a:spcBef>
                        <a:spcAft>
                          <a:spcPts val="0"/>
                        </a:spcAft>
                        <a:buNone/>
                      </a:pPr>
                      <a:r>
                        <a:rPr lang="en-US" sz="1800"/>
                        <a:t>S1</a:t>
                      </a:r>
                      <a:endParaRPr sz="1800"/>
                    </a:p>
                  </a:txBody>
                  <a:tcPr marL="91400" marR="91400" marT="45725" marB="45725"/>
                </a:tc>
                <a:tc>
                  <a:txBody>
                    <a:bodyPr/>
                    <a:lstStyle/>
                    <a:p>
                      <a:pPr marL="0" marR="0" lvl="0" indent="0" algn="l" rtl="0">
                        <a:spcBef>
                          <a:spcPts val="0"/>
                        </a:spcBef>
                        <a:spcAft>
                          <a:spcPts val="0"/>
                        </a:spcAft>
                        <a:buNone/>
                      </a:pPr>
                      <a:r>
                        <a:rPr lang="en-US" sz="1800"/>
                        <a:t>A</a:t>
                      </a:r>
                      <a:endParaRPr sz="1800"/>
                    </a:p>
                  </a:txBody>
                  <a:tcPr marL="91400" marR="91400" marT="45725" marB="45725"/>
                </a:tc>
                <a:tc>
                  <a:txBody>
                    <a:bodyPr/>
                    <a:lstStyle/>
                    <a:p>
                      <a:pPr marL="0" marR="0" lvl="0" indent="0" algn="l" rtl="0">
                        <a:spcBef>
                          <a:spcPts val="0"/>
                        </a:spcBef>
                        <a:spcAft>
                          <a:spcPts val="0"/>
                        </a:spcAft>
                        <a:buNone/>
                      </a:pPr>
                      <a:r>
                        <a:rPr lang="en-US" sz="1800"/>
                        <a:t>C1</a:t>
                      </a:r>
                      <a:endParaRPr sz="1800"/>
                    </a:p>
                  </a:txBody>
                  <a:tcPr marL="91400" marR="91400" marT="45725" marB="45725"/>
                </a:tc>
                <a:extLst>
                  <a:ext uri="{0D108BD9-81ED-4DB2-BD59-A6C34878D82A}">
                    <a16:rowId xmlns:a16="http://schemas.microsoft.com/office/drawing/2014/main" val="10001"/>
                  </a:ext>
                </a:extLst>
              </a:tr>
              <a:tr h="370900">
                <a:tc>
                  <a:txBody>
                    <a:bodyPr/>
                    <a:lstStyle/>
                    <a:p>
                      <a:pPr marL="0" marR="0" lvl="0" indent="0" algn="l" rtl="0">
                        <a:spcBef>
                          <a:spcPts val="0"/>
                        </a:spcBef>
                        <a:spcAft>
                          <a:spcPts val="0"/>
                        </a:spcAft>
                        <a:buNone/>
                      </a:pPr>
                      <a:r>
                        <a:rPr lang="en-US" sz="1800"/>
                        <a:t>S1</a:t>
                      </a:r>
                      <a:endParaRPr sz="1800"/>
                    </a:p>
                  </a:txBody>
                  <a:tcPr marL="91400" marR="91400" marT="45725" marB="45725"/>
                </a:tc>
                <a:tc>
                  <a:txBody>
                    <a:bodyPr/>
                    <a:lstStyle/>
                    <a:p>
                      <a:pPr marL="0" marR="0" lvl="0" indent="0" algn="l" rtl="0">
                        <a:spcBef>
                          <a:spcPts val="0"/>
                        </a:spcBef>
                        <a:spcAft>
                          <a:spcPts val="0"/>
                        </a:spcAft>
                        <a:buNone/>
                      </a:pPr>
                      <a:r>
                        <a:rPr lang="en-US" sz="1800"/>
                        <a:t>A</a:t>
                      </a:r>
                      <a:endParaRPr sz="1800"/>
                    </a:p>
                  </a:txBody>
                  <a:tcPr marL="91400" marR="91400" marT="45725" marB="45725"/>
                </a:tc>
                <a:tc>
                  <a:txBody>
                    <a:bodyPr/>
                    <a:lstStyle/>
                    <a:p>
                      <a:pPr marL="0" marR="0" lvl="0" indent="0" algn="l" rtl="0">
                        <a:spcBef>
                          <a:spcPts val="0"/>
                        </a:spcBef>
                        <a:spcAft>
                          <a:spcPts val="0"/>
                        </a:spcAft>
                        <a:buNone/>
                      </a:pPr>
                      <a:r>
                        <a:rPr lang="en-US" sz="1800"/>
                        <a:t>C2</a:t>
                      </a:r>
                      <a:endParaRPr sz="1800"/>
                    </a:p>
                  </a:txBody>
                  <a:tcPr marL="91400" marR="91400" marT="45725" marB="45725"/>
                </a:tc>
                <a:extLst>
                  <a:ext uri="{0D108BD9-81ED-4DB2-BD59-A6C34878D82A}">
                    <a16:rowId xmlns:a16="http://schemas.microsoft.com/office/drawing/2014/main" val="10002"/>
                  </a:ext>
                </a:extLst>
              </a:tr>
              <a:tr h="370900">
                <a:tc>
                  <a:txBody>
                    <a:bodyPr/>
                    <a:lstStyle/>
                    <a:p>
                      <a:pPr marL="0" marR="0" lvl="0" indent="0" algn="l" rtl="0">
                        <a:spcBef>
                          <a:spcPts val="0"/>
                        </a:spcBef>
                        <a:spcAft>
                          <a:spcPts val="0"/>
                        </a:spcAft>
                        <a:buNone/>
                      </a:pPr>
                      <a:r>
                        <a:rPr lang="en-US" sz="1800"/>
                        <a:t>S2</a:t>
                      </a:r>
                      <a:endParaRPr sz="1800"/>
                    </a:p>
                  </a:txBody>
                  <a:tcPr marL="91400" marR="91400" marT="45725" marB="45725"/>
                </a:tc>
                <a:tc>
                  <a:txBody>
                    <a:bodyPr/>
                    <a:lstStyle/>
                    <a:p>
                      <a:pPr marL="0" marR="0" lvl="0" indent="0" algn="l" rtl="0">
                        <a:spcBef>
                          <a:spcPts val="0"/>
                        </a:spcBef>
                        <a:spcAft>
                          <a:spcPts val="0"/>
                        </a:spcAft>
                        <a:buNone/>
                      </a:pPr>
                      <a:r>
                        <a:rPr lang="en-US" sz="1800"/>
                        <a:t>B</a:t>
                      </a:r>
                      <a:endParaRPr sz="1800"/>
                    </a:p>
                  </a:txBody>
                  <a:tcPr marL="91400" marR="91400" marT="45725" marB="45725"/>
                </a:tc>
                <a:tc>
                  <a:txBody>
                    <a:bodyPr/>
                    <a:lstStyle/>
                    <a:p>
                      <a:pPr marL="0" marR="0" lvl="0" indent="0" algn="l" rtl="0">
                        <a:spcBef>
                          <a:spcPts val="0"/>
                        </a:spcBef>
                        <a:spcAft>
                          <a:spcPts val="0"/>
                        </a:spcAft>
                        <a:buNone/>
                      </a:pPr>
                      <a:r>
                        <a:rPr lang="en-US" sz="1800"/>
                        <a:t>C2</a:t>
                      </a:r>
                      <a:endParaRPr sz="1800"/>
                    </a:p>
                  </a:txBody>
                  <a:tcPr marL="91400" marR="91400" marT="45725" marB="45725"/>
                </a:tc>
                <a:extLst>
                  <a:ext uri="{0D108BD9-81ED-4DB2-BD59-A6C34878D82A}">
                    <a16:rowId xmlns:a16="http://schemas.microsoft.com/office/drawing/2014/main" val="10003"/>
                  </a:ext>
                </a:extLst>
              </a:tr>
              <a:tr h="370900">
                <a:tc>
                  <a:txBody>
                    <a:bodyPr/>
                    <a:lstStyle/>
                    <a:p>
                      <a:pPr marL="0" marR="0" lvl="0" indent="0" algn="l" rtl="0">
                        <a:spcBef>
                          <a:spcPts val="0"/>
                        </a:spcBef>
                        <a:spcAft>
                          <a:spcPts val="0"/>
                        </a:spcAft>
                        <a:buNone/>
                      </a:pPr>
                      <a:r>
                        <a:rPr lang="en-US" sz="1800"/>
                        <a:t>S3</a:t>
                      </a:r>
                      <a:endParaRPr sz="1800"/>
                    </a:p>
                  </a:txBody>
                  <a:tcPr marL="91400" marR="91400" marT="45725" marB="45725"/>
                </a:tc>
                <a:tc>
                  <a:txBody>
                    <a:bodyPr/>
                    <a:lstStyle/>
                    <a:p>
                      <a:pPr marL="0" marR="0" lvl="0" indent="0" algn="l" rtl="0">
                        <a:spcBef>
                          <a:spcPts val="0"/>
                        </a:spcBef>
                        <a:spcAft>
                          <a:spcPts val="0"/>
                        </a:spcAft>
                        <a:buNone/>
                      </a:pPr>
                      <a:r>
                        <a:rPr lang="en-US" sz="1800"/>
                        <a:t>B</a:t>
                      </a:r>
                      <a:endParaRPr sz="1800"/>
                    </a:p>
                  </a:txBody>
                  <a:tcPr marL="91400" marR="91400" marT="45725" marB="45725"/>
                </a:tc>
                <a:tc>
                  <a:txBody>
                    <a:bodyPr/>
                    <a:lstStyle/>
                    <a:p>
                      <a:pPr marL="0" marR="0" lvl="0" indent="0" algn="l" rtl="0">
                        <a:spcBef>
                          <a:spcPts val="0"/>
                        </a:spcBef>
                        <a:spcAft>
                          <a:spcPts val="0"/>
                        </a:spcAft>
                        <a:buNone/>
                      </a:pPr>
                      <a:r>
                        <a:rPr lang="en-US" sz="1800"/>
                        <a:t>C3</a:t>
                      </a:r>
                      <a:endParaRPr sz="1800"/>
                    </a:p>
                  </a:txBody>
                  <a:tcPr marL="91400" marR="91400" marT="45725" marB="45725"/>
                </a:tc>
                <a:extLst>
                  <a:ext uri="{0D108BD9-81ED-4DB2-BD59-A6C34878D82A}">
                    <a16:rowId xmlns:a16="http://schemas.microsoft.com/office/drawing/2014/main" val="10004"/>
                  </a:ext>
                </a:extLst>
              </a:tr>
            </a:tbl>
          </a:graphicData>
        </a:graphic>
      </p:graphicFrame>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1475"/>
        <p:cNvGrpSpPr/>
        <p:nvPr/>
      </p:nvGrpSpPr>
      <p:grpSpPr>
        <a:xfrm>
          <a:off x="0" y="0"/>
          <a:ext cx="0" cy="0"/>
          <a:chOff x="0" y="0"/>
          <a:chExt cx="0" cy="0"/>
        </a:xfrm>
      </p:grpSpPr>
      <p:pic>
        <p:nvPicPr>
          <p:cNvPr id="1476" name="Google Shape;1476;p93" descr="C:\Users\parul\Desktop\Digital Learning Content.png"/>
          <p:cNvPicPr preferRelativeResize="0"/>
          <p:nvPr/>
        </p:nvPicPr>
        <p:blipFill rotWithShape="1">
          <a:blip r:embed="rId3">
            <a:alphaModFix/>
          </a:blip>
          <a:srcRect/>
          <a:stretch/>
        </p:blipFill>
        <p:spPr>
          <a:xfrm>
            <a:off x="0" y="0"/>
            <a:ext cx="9144000" cy="6900863"/>
          </a:xfrm>
          <a:prstGeom prst="rect">
            <a:avLst/>
          </a:prstGeom>
          <a:noFill/>
          <a:ln>
            <a:noFill/>
          </a:ln>
        </p:spPr>
      </p:pic>
      <p:sp>
        <p:nvSpPr>
          <p:cNvPr id="1477" name="Google Shape;1477;p93"/>
          <p:cNvSpPr/>
          <p:nvPr/>
        </p:nvSpPr>
        <p:spPr>
          <a:xfrm>
            <a:off x="0" y="1643063"/>
            <a:ext cx="9144000" cy="642937"/>
          </a:xfrm>
          <a:prstGeom prst="rect">
            <a:avLst/>
          </a:prstGeom>
          <a:solidFill>
            <a:srgbClr val="1F497D"/>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FFFFFF"/>
              </a:buClr>
              <a:buSzPts val="3000"/>
              <a:buFont typeface="Arial"/>
              <a:buNone/>
            </a:pPr>
            <a:r>
              <a:rPr lang="en-US" sz="3000" b="1" i="0" u="none" strike="noStrike" cap="none">
                <a:solidFill>
                  <a:srgbClr val="FFFFFF"/>
                </a:solidFill>
                <a:latin typeface="Calibri"/>
                <a:ea typeface="Calibri"/>
                <a:cs typeface="Calibri"/>
                <a:sym typeface="Calibri"/>
              </a:rPr>
              <a:t>Decomposition:</a:t>
            </a:r>
            <a:endParaRPr/>
          </a:p>
        </p:txBody>
      </p:sp>
      <p:sp>
        <p:nvSpPr>
          <p:cNvPr id="1478" name="Google Shape;1478;p93"/>
          <p:cNvSpPr/>
          <p:nvPr/>
        </p:nvSpPr>
        <p:spPr>
          <a:xfrm>
            <a:off x="190500" y="1687513"/>
            <a:ext cx="8763000" cy="55403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3000"/>
              <a:buFont typeface="Arial"/>
              <a:buNone/>
            </a:pPr>
            <a:endParaRPr sz="3000" b="1" i="0" u="none" strike="noStrike" cap="none">
              <a:solidFill>
                <a:srgbClr val="FFFFFF"/>
              </a:solidFill>
              <a:latin typeface="Calibri"/>
              <a:ea typeface="Calibri"/>
              <a:cs typeface="Calibri"/>
              <a:sym typeface="Calibri"/>
            </a:endParaRPr>
          </a:p>
        </p:txBody>
      </p:sp>
      <p:sp>
        <p:nvSpPr>
          <p:cNvPr id="1479" name="Google Shape;1479;p93"/>
          <p:cNvSpPr/>
          <p:nvPr/>
        </p:nvSpPr>
        <p:spPr>
          <a:xfrm flipH="1">
            <a:off x="6564313" y="6072188"/>
            <a:ext cx="46037" cy="214312"/>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Arial"/>
              <a:buNone/>
            </a:pPr>
            <a:endParaRPr sz="1800" b="0" i="0" u="none" strike="noStrike" cap="none">
              <a:solidFill>
                <a:srgbClr val="000000"/>
              </a:solidFill>
              <a:latin typeface="Arial"/>
              <a:ea typeface="Arial"/>
              <a:cs typeface="Arial"/>
              <a:sym typeface="Arial"/>
            </a:endParaRPr>
          </a:p>
        </p:txBody>
      </p:sp>
      <p:pic>
        <p:nvPicPr>
          <p:cNvPr id="1480" name="Google Shape;1480;p93" descr="C:\Users\parul\Desktop\Untitled-1.png"/>
          <p:cNvPicPr preferRelativeResize="0"/>
          <p:nvPr/>
        </p:nvPicPr>
        <p:blipFill rotWithShape="1">
          <a:blip r:embed="rId4">
            <a:alphaModFix/>
          </a:blip>
          <a:srcRect/>
          <a:stretch/>
        </p:blipFill>
        <p:spPr>
          <a:xfrm>
            <a:off x="1857375" y="3071813"/>
            <a:ext cx="5430838" cy="2803525"/>
          </a:xfrm>
          <a:prstGeom prst="rect">
            <a:avLst/>
          </a:prstGeom>
          <a:noFill/>
          <a:ln>
            <a:noFill/>
          </a:ln>
        </p:spPr>
      </p:pic>
      <p:sp>
        <p:nvSpPr>
          <p:cNvPr id="1481" name="Google Shape;1481;p93"/>
          <p:cNvSpPr txBox="1"/>
          <p:nvPr/>
        </p:nvSpPr>
        <p:spPr>
          <a:xfrm>
            <a:off x="190500" y="2492375"/>
            <a:ext cx="8763000" cy="249299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200" b="1" i="0" u="none" strike="noStrike" cap="none">
                <a:solidFill>
                  <a:srgbClr val="000000"/>
                </a:solidFill>
                <a:latin typeface="Calibri"/>
                <a:ea typeface="Calibri"/>
                <a:cs typeface="Calibri"/>
                <a:sym typeface="Calibri"/>
              </a:rPr>
              <a:t>Lossless join Decomposition:</a:t>
            </a:r>
            <a:endParaRPr/>
          </a:p>
          <a:p>
            <a:pPr marL="0" marR="0" lvl="0" indent="0" algn="l" rtl="0">
              <a:spcBef>
                <a:spcPts val="0"/>
              </a:spcBef>
              <a:spcAft>
                <a:spcPts val="0"/>
              </a:spcAft>
              <a:buNone/>
            </a:pPr>
            <a:endParaRPr sz="2200" b="1" i="0" u="none" strike="noStrike" cap="none">
              <a:solidFill>
                <a:srgbClr val="000000"/>
              </a:solidFill>
              <a:latin typeface="Calibri"/>
              <a:ea typeface="Calibri"/>
              <a:cs typeface="Calibri"/>
              <a:sym typeface="Calibri"/>
            </a:endParaRPr>
          </a:p>
          <a:p>
            <a:pPr marL="342900" marR="0" lvl="0" indent="-342900" algn="l" rtl="0">
              <a:spcBef>
                <a:spcPts val="0"/>
              </a:spcBef>
              <a:spcAft>
                <a:spcPts val="0"/>
              </a:spcAft>
              <a:buClr>
                <a:srgbClr val="000000"/>
              </a:buClr>
              <a:buSzPts val="2200"/>
              <a:buFont typeface="Arial"/>
              <a:buChar char="•"/>
            </a:pPr>
            <a:r>
              <a:rPr lang="en-US" sz="2200" b="0" i="0" u="none" strike="noStrike" cap="none">
                <a:solidFill>
                  <a:srgbClr val="000000"/>
                </a:solidFill>
                <a:latin typeface="Calibri"/>
                <a:ea typeface="Calibri"/>
                <a:cs typeface="Calibri"/>
                <a:sym typeface="Calibri"/>
              </a:rPr>
              <a:t>This relation is decomposed into R</a:t>
            </a:r>
            <a:r>
              <a:rPr lang="en-US" sz="2200" b="0" i="0" u="none" strike="noStrike" cap="none" baseline="-25000">
                <a:solidFill>
                  <a:srgbClr val="000000"/>
                </a:solidFill>
                <a:latin typeface="Calibri"/>
                <a:ea typeface="Calibri"/>
                <a:cs typeface="Calibri"/>
                <a:sym typeface="Calibri"/>
              </a:rPr>
              <a:t>1 </a:t>
            </a:r>
            <a:r>
              <a:rPr lang="en-US" sz="2200" b="0" i="0" u="none" strike="noStrike" cap="none">
                <a:solidFill>
                  <a:srgbClr val="000000"/>
                </a:solidFill>
                <a:latin typeface="Calibri"/>
                <a:ea typeface="Calibri"/>
                <a:cs typeface="Calibri"/>
                <a:sym typeface="Calibri"/>
              </a:rPr>
              <a:t>(SidSname) and R</a:t>
            </a:r>
            <a:r>
              <a:rPr lang="en-US" sz="2200" b="0" i="0" u="none" strike="noStrike" cap="none" baseline="-25000">
                <a:solidFill>
                  <a:srgbClr val="000000"/>
                </a:solidFill>
                <a:latin typeface="Calibri"/>
                <a:ea typeface="Calibri"/>
                <a:cs typeface="Calibri"/>
                <a:sym typeface="Calibri"/>
              </a:rPr>
              <a:t>2 </a:t>
            </a:r>
            <a:r>
              <a:rPr lang="en-US" sz="2200" b="0" i="0" u="none" strike="noStrike" cap="none">
                <a:solidFill>
                  <a:srgbClr val="000000"/>
                </a:solidFill>
                <a:latin typeface="Calibri"/>
                <a:ea typeface="Calibri"/>
                <a:cs typeface="Calibri"/>
                <a:sym typeface="Calibri"/>
              </a:rPr>
              <a:t>(SidCid)  </a:t>
            </a:r>
            <a:endParaRPr sz="2200" b="0" i="0" u="none" strike="noStrike" cap="none" baseline="-25000">
              <a:solidFill>
                <a:srgbClr val="000000"/>
              </a:solidFill>
              <a:latin typeface="Calibri"/>
              <a:ea typeface="Calibri"/>
              <a:cs typeface="Calibri"/>
              <a:sym typeface="Calibri"/>
            </a:endParaRPr>
          </a:p>
          <a:p>
            <a:pPr marL="0" marR="0" lvl="0" indent="0" algn="l" rtl="0">
              <a:spcBef>
                <a:spcPts val="0"/>
              </a:spcBef>
              <a:spcAft>
                <a:spcPts val="0"/>
              </a:spcAft>
              <a:buNone/>
            </a:pPr>
            <a:r>
              <a:rPr lang="en-US" sz="2200" b="0" i="0" u="none" strike="noStrike" cap="none">
                <a:solidFill>
                  <a:srgbClr val="000000"/>
                </a:solidFill>
                <a:latin typeface="Calibri"/>
                <a:ea typeface="Calibri"/>
                <a:cs typeface="Calibri"/>
                <a:sym typeface="Calibri"/>
              </a:rPr>
              <a:t>     </a:t>
            </a:r>
            <a:r>
              <a:rPr lang="en-US" sz="1800" b="0" i="0" u="none" strike="noStrike" cap="none">
                <a:solidFill>
                  <a:srgbClr val="000000"/>
                </a:solidFill>
                <a:latin typeface="Arial"/>
                <a:ea typeface="Arial"/>
                <a:cs typeface="Arial"/>
                <a:sym typeface="Arial"/>
              </a:rPr>
              <a:t>R</a:t>
            </a:r>
            <a:r>
              <a:rPr lang="en-US" sz="1800" b="0" i="0" u="none" strike="noStrike" cap="none" baseline="-25000">
                <a:solidFill>
                  <a:srgbClr val="000000"/>
                </a:solidFill>
                <a:latin typeface="Arial"/>
                <a:ea typeface="Arial"/>
                <a:cs typeface="Arial"/>
                <a:sym typeface="Arial"/>
              </a:rPr>
              <a:t>1 </a:t>
            </a:r>
            <a:r>
              <a:rPr lang="en-US" sz="1800" b="0" i="0" u="none" strike="noStrike" cap="none">
                <a:solidFill>
                  <a:srgbClr val="000000"/>
                </a:solidFill>
                <a:latin typeface="Arial"/>
                <a:ea typeface="Arial"/>
                <a:cs typeface="Arial"/>
                <a:sym typeface="Arial"/>
              </a:rPr>
              <a:t>(SidSname)                R</a:t>
            </a:r>
            <a:r>
              <a:rPr lang="en-US" sz="1800" b="0" i="0" u="none" strike="noStrike" cap="none" baseline="-25000">
                <a:solidFill>
                  <a:srgbClr val="000000"/>
                </a:solidFill>
                <a:latin typeface="Arial"/>
                <a:ea typeface="Arial"/>
                <a:cs typeface="Arial"/>
                <a:sym typeface="Arial"/>
              </a:rPr>
              <a:t>2 </a:t>
            </a:r>
            <a:r>
              <a:rPr lang="en-US" sz="1800" b="0" i="0" u="none" strike="noStrike" cap="none">
                <a:solidFill>
                  <a:srgbClr val="000000"/>
                </a:solidFill>
                <a:latin typeface="Arial"/>
                <a:ea typeface="Arial"/>
                <a:cs typeface="Arial"/>
                <a:sym typeface="Arial"/>
              </a:rPr>
              <a:t>(SidCid)                                   R(SidSnameCid)</a:t>
            </a:r>
            <a:endParaRPr/>
          </a:p>
          <a:p>
            <a:pPr marL="0" marR="0" lvl="0" indent="0" algn="l" rtl="0">
              <a:spcBef>
                <a:spcPts val="0"/>
              </a:spcBef>
              <a:spcAft>
                <a:spcPts val="0"/>
              </a:spcAft>
              <a:buNone/>
            </a:pPr>
            <a:endParaRPr sz="2200" b="0" i="0" u="none" strike="noStrike" cap="none">
              <a:solidFill>
                <a:srgbClr val="000000"/>
              </a:solidFill>
              <a:latin typeface="Calibri"/>
              <a:ea typeface="Calibri"/>
              <a:cs typeface="Calibri"/>
              <a:sym typeface="Calibri"/>
            </a:endParaRPr>
          </a:p>
          <a:p>
            <a:pPr marL="0" marR="0" lvl="0" indent="0" algn="l" rtl="0">
              <a:spcBef>
                <a:spcPts val="0"/>
              </a:spcBef>
              <a:spcAft>
                <a:spcPts val="0"/>
              </a:spcAft>
              <a:buNone/>
            </a:pPr>
            <a:r>
              <a:rPr lang="en-US" sz="2200" b="0" i="0" u="none" strike="noStrike" cap="none">
                <a:solidFill>
                  <a:srgbClr val="000000"/>
                </a:solidFill>
                <a:latin typeface="Calibri"/>
                <a:ea typeface="Calibri"/>
                <a:cs typeface="Calibri"/>
                <a:sym typeface="Calibri"/>
              </a:rPr>
              <a:t>					R</a:t>
            </a:r>
            <a:r>
              <a:rPr lang="en-US" sz="2200" b="0" i="0" u="none" strike="noStrike" cap="none" baseline="-25000">
                <a:solidFill>
                  <a:srgbClr val="000000"/>
                </a:solidFill>
                <a:latin typeface="Calibri"/>
                <a:ea typeface="Calibri"/>
                <a:cs typeface="Calibri"/>
                <a:sym typeface="Calibri"/>
              </a:rPr>
              <a:t>1</a:t>
            </a:r>
            <a:r>
              <a:rPr lang="en-US" sz="2400" b="0" i="0" u="none" strike="noStrike" cap="none">
                <a:solidFill>
                  <a:srgbClr val="202124"/>
                </a:solidFill>
                <a:latin typeface="arial"/>
                <a:ea typeface="arial"/>
                <a:cs typeface="arial"/>
                <a:sym typeface="arial"/>
              </a:rPr>
              <a:t>⋈</a:t>
            </a:r>
            <a:r>
              <a:rPr lang="en-US" sz="2200" b="0" i="0" u="none" strike="noStrike" cap="none" baseline="-25000">
                <a:solidFill>
                  <a:srgbClr val="000000"/>
                </a:solidFill>
                <a:latin typeface="Calibri"/>
                <a:ea typeface="Calibri"/>
                <a:cs typeface="Calibri"/>
                <a:sym typeface="Calibri"/>
              </a:rPr>
              <a:t> </a:t>
            </a:r>
            <a:r>
              <a:rPr lang="en-US" sz="2200" b="0" i="0" u="none" strike="noStrike" cap="none">
                <a:solidFill>
                  <a:srgbClr val="000000"/>
                </a:solidFill>
                <a:latin typeface="Calibri"/>
                <a:ea typeface="Calibri"/>
                <a:cs typeface="Calibri"/>
                <a:sym typeface="Calibri"/>
              </a:rPr>
              <a:t>R</a:t>
            </a:r>
            <a:r>
              <a:rPr lang="en-US" sz="2200" b="0" i="0" u="none" strike="noStrike" cap="none" baseline="-25000">
                <a:solidFill>
                  <a:srgbClr val="000000"/>
                </a:solidFill>
                <a:latin typeface="Calibri"/>
                <a:ea typeface="Calibri"/>
                <a:cs typeface="Calibri"/>
                <a:sym typeface="Calibri"/>
              </a:rPr>
              <a:t>2</a:t>
            </a:r>
            <a:r>
              <a:rPr lang="en-US" sz="2200" b="0" i="0" u="none" strike="noStrike" cap="none" baseline="-25000">
                <a:solidFill>
                  <a:srgbClr val="000000"/>
                </a:solidFill>
                <a:highlight>
                  <a:srgbClr val="FFFF00"/>
                </a:highlight>
                <a:latin typeface="Calibri"/>
                <a:ea typeface="Calibri"/>
                <a:cs typeface="Calibri"/>
                <a:sym typeface="Calibri"/>
              </a:rPr>
              <a:t> </a:t>
            </a:r>
            <a:r>
              <a:rPr lang="en-US" sz="2200" b="0" i="0" u="none" strike="noStrike" cap="none">
                <a:solidFill>
                  <a:srgbClr val="000000"/>
                </a:solidFill>
                <a:latin typeface="Calibri"/>
                <a:ea typeface="Calibri"/>
                <a:cs typeface="Calibri"/>
                <a:sym typeface="Calibri"/>
              </a:rPr>
              <a:t>	</a:t>
            </a:r>
            <a:endParaRPr/>
          </a:p>
          <a:p>
            <a:pPr marL="0" marR="0" lvl="0" indent="0" algn="l" rtl="0">
              <a:spcBef>
                <a:spcPts val="0"/>
              </a:spcBef>
              <a:spcAft>
                <a:spcPts val="0"/>
              </a:spcAft>
              <a:buNone/>
            </a:pPr>
            <a:r>
              <a:rPr lang="en-US" sz="2200" b="0" i="0" u="none" strike="noStrike" cap="none">
                <a:solidFill>
                  <a:srgbClr val="000000"/>
                </a:solidFill>
                <a:latin typeface="Calibri"/>
                <a:ea typeface="Calibri"/>
                <a:cs typeface="Calibri"/>
                <a:sym typeface="Calibri"/>
              </a:rPr>
              <a:t>        </a:t>
            </a:r>
            <a:endParaRPr/>
          </a:p>
        </p:txBody>
      </p:sp>
      <p:graphicFrame>
        <p:nvGraphicFramePr>
          <p:cNvPr id="1482" name="Google Shape;1482;p93"/>
          <p:cNvGraphicFramePr/>
          <p:nvPr/>
        </p:nvGraphicFramePr>
        <p:xfrm>
          <a:off x="395288" y="3917950"/>
          <a:ext cx="2057400" cy="1482700"/>
        </p:xfrm>
        <a:graphic>
          <a:graphicData uri="http://schemas.openxmlformats.org/drawingml/2006/table">
            <a:tbl>
              <a:tblPr firstRow="1" bandRow="1">
                <a:noFill/>
                <a:tableStyleId>{A6D5F4F0-71AE-48C2-BE61-0E4CC1C9F9AF}</a:tableStyleId>
              </a:tblPr>
              <a:tblGrid>
                <a:gridCol w="1028700">
                  <a:extLst>
                    <a:ext uri="{9D8B030D-6E8A-4147-A177-3AD203B41FA5}">
                      <a16:colId xmlns:a16="http://schemas.microsoft.com/office/drawing/2014/main" val="20000"/>
                    </a:ext>
                  </a:extLst>
                </a:gridCol>
                <a:gridCol w="1028700">
                  <a:extLst>
                    <a:ext uri="{9D8B030D-6E8A-4147-A177-3AD203B41FA5}">
                      <a16:colId xmlns:a16="http://schemas.microsoft.com/office/drawing/2014/main" val="20001"/>
                    </a:ext>
                  </a:extLst>
                </a:gridCol>
              </a:tblGrid>
              <a:tr h="370675">
                <a:tc>
                  <a:txBody>
                    <a:bodyPr/>
                    <a:lstStyle/>
                    <a:p>
                      <a:pPr marL="0" marR="0" lvl="0" indent="0" algn="l" rtl="0">
                        <a:spcBef>
                          <a:spcPts val="0"/>
                        </a:spcBef>
                        <a:spcAft>
                          <a:spcPts val="0"/>
                        </a:spcAft>
                        <a:buNone/>
                      </a:pPr>
                      <a:r>
                        <a:rPr lang="en-US" sz="1800"/>
                        <a:t>Sid</a:t>
                      </a:r>
                      <a:endParaRPr sz="1800"/>
                    </a:p>
                  </a:txBody>
                  <a:tcPr marL="91425" marR="91425" marT="45700" marB="45700"/>
                </a:tc>
                <a:tc>
                  <a:txBody>
                    <a:bodyPr/>
                    <a:lstStyle/>
                    <a:p>
                      <a:pPr marL="0" marR="0" lvl="0" indent="0" algn="l" rtl="0">
                        <a:spcBef>
                          <a:spcPts val="0"/>
                        </a:spcBef>
                        <a:spcAft>
                          <a:spcPts val="0"/>
                        </a:spcAft>
                        <a:buNone/>
                      </a:pPr>
                      <a:r>
                        <a:rPr lang="en-US" sz="1800"/>
                        <a:t>Sname</a:t>
                      </a:r>
                      <a:endParaRPr sz="1800"/>
                    </a:p>
                  </a:txBody>
                  <a:tcPr marL="91425" marR="91425" marT="45700" marB="45700"/>
                </a:tc>
                <a:extLst>
                  <a:ext uri="{0D108BD9-81ED-4DB2-BD59-A6C34878D82A}">
                    <a16:rowId xmlns:a16="http://schemas.microsoft.com/office/drawing/2014/main" val="10000"/>
                  </a:ext>
                </a:extLst>
              </a:tr>
              <a:tr h="370675">
                <a:tc>
                  <a:txBody>
                    <a:bodyPr/>
                    <a:lstStyle/>
                    <a:p>
                      <a:pPr marL="0" marR="0" lvl="0" indent="0" algn="l" rtl="0">
                        <a:spcBef>
                          <a:spcPts val="0"/>
                        </a:spcBef>
                        <a:spcAft>
                          <a:spcPts val="0"/>
                        </a:spcAft>
                        <a:buNone/>
                      </a:pPr>
                      <a:r>
                        <a:rPr lang="en-US" sz="1800"/>
                        <a:t>S1</a:t>
                      </a:r>
                      <a:endParaRPr sz="1800"/>
                    </a:p>
                  </a:txBody>
                  <a:tcPr marL="91425" marR="91425" marT="45700" marB="45700"/>
                </a:tc>
                <a:tc>
                  <a:txBody>
                    <a:bodyPr/>
                    <a:lstStyle/>
                    <a:p>
                      <a:pPr marL="0" marR="0" lvl="0" indent="0" algn="l" rtl="0">
                        <a:spcBef>
                          <a:spcPts val="0"/>
                        </a:spcBef>
                        <a:spcAft>
                          <a:spcPts val="0"/>
                        </a:spcAft>
                        <a:buNone/>
                      </a:pPr>
                      <a:r>
                        <a:rPr lang="en-US" sz="1800"/>
                        <a:t>A</a:t>
                      </a:r>
                      <a:endParaRPr sz="1800"/>
                    </a:p>
                  </a:txBody>
                  <a:tcPr marL="91425" marR="91425" marT="45700" marB="45700"/>
                </a:tc>
                <a:extLst>
                  <a:ext uri="{0D108BD9-81ED-4DB2-BD59-A6C34878D82A}">
                    <a16:rowId xmlns:a16="http://schemas.microsoft.com/office/drawing/2014/main" val="10001"/>
                  </a:ext>
                </a:extLst>
              </a:tr>
              <a:tr h="370675">
                <a:tc>
                  <a:txBody>
                    <a:bodyPr/>
                    <a:lstStyle/>
                    <a:p>
                      <a:pPr marL="0" marR="0" lvl="0" indent="0" algn="l" rtl="0">
                        <a:spcBef>
                          <a:spcPts val="0"/>
                        </a:spcBef>
                        <a:spcAft>
                          <a:spcPts val="0"/>
                        </a:spcAft>
                        <a:buNone/>
                      </a:pPr>
                      <a:r>
                        <a:rPr lang="en-US" sz="1800"/>
                        <a:t>S2</a:t>
                      </a:r>
                      <a:endParaRPr sz="1800"/>
                    </a:p>
                  </a:txBody>
                  <a:tcPr marL="91425" marR="91425" marT="45700" marB="45700"/>
                </a:tc>
                <a:tc>
                  <a:txBody>
                    <a:bodyPr/>
                    <a:lstStyle/>
                    <a:p>
                      <a:pPr marL="0" marR="0" lvl="0" indent="0" algn="l" rtl="0">
                        <a:spcBef>
                          <a:spcPts val="0"/>
                        </a:spcBef>
                        <a:spcAft>
                          <a:spcPts val="0"/>
                        </a:spcAft>
                        <a:buNone/>
                      </a:pPr>
                      <a:r>
                        <a:rPr lang="en-US" sz="1800"/>
                        <a:t>B</a:t>
                      </a:r>
                      <a:endParaRPr sz="1800"/>
                    </a:p>
                  </a:txBody>
                  <a:tcPr marL="91425" marR="91425" marT="45700" marB="45700"/>
                </a:tc>
                <a:extLst>
                  <a:ext uri="{0D108BD9-81ED-4DB2-BD59-A6C34878D82A}">
                    <a16:rowId xmlns:a16="http://schemas.microsoft.com/office/drawing/2014/main" val="10002"/>
                  </a:ext>
                </a:extLst>
              </a:tr>
              <a:tr h="370675">
                <a:tc>
                  <a:txBody>
                    <a:bodyPr/>
                    <a:lstStyle/>
                    <a:p>
                      <a:pPr marL="0" marR="0" lvl="0" indent="0" algn="l" rtl="0">
                        <a:spcBef>
                          <a:spcPts val="0"/>
                        </a:spcBef>
                        <a:spcAft>
                          <a:spcPts val="0"/>
                        </a:spcAft>
                        <a:buNone/>
                      </a:pPr>
                      <a:r>
                        <a:rPr lang="en-US" sz="1800"/>
                        <a:t>S3</a:t>
                      </a:r>
                      <a:endParaRPr sz="1800"/>
                    </a:p>
                  </a:txBody>
                  <a:tcPr marL="91425" marR="91425" marT="45700" marB="45700"/>
                </a:tc>
                <a:tc>
                  <a:txBody>
                    <a:bodyPr/>
                    <a:lstStyle/>
                    <a:p>
                      <a:pPr marL="0" marR="0" lvl="0" indent="0" algn="l" rtl="0">
                        <a:spcBef>
                          <a:spcPts val="0"/>
                        </a:spcBef>
                        <a:spcAft>
                          <a:spcPts val="0"/>
                        </a:spcAft>
                        <a:buNone/>
                      </a:pPr>
                      <a:r>
                        <a:rPr lang="en-US" sz="1800"/>
                        <a:t>B</a:t>
                      </a:r>
                      <a:endParaRPr sz="1800"/>
                    </a:p>
                  </a:txBody>
                  <a:tcPr marL="91425" marR="91425" marT="45700" marB="45700"/>
                </a:tc>
                <a:extLst>
                  <a:ext uri="{0D108BD9-81ED-4DB2-BD59-A6C34878D82A}">
                    <a16:rowId xmlns:a16="http://schemas.microsoft.com/office/drawing/2014/main" val="10003"/>
                  </a:ext>
                </a:extLst>
              </a:tr>
            </a:tbl>
          </a:graphicData>
        </a:graphic>
      </p:graphicFrame>
      <p:graphicFrame>
        <p:nvGraphicFramePr>
          <p:cNvPr id="1483" name="Google Shape;1483;p93"/>
          <p:cNvGraphicFramePr/>
          <p:nvPr/>
        </p:nvGraphicFramePr>
        <p:xfrm>
          <a:off x="2735263" y="3916363"/>
          <a:ext cx="2057400" cy="1854250"/>
        </p:xfrm>
        <a:graphic>
          <a:graphicData uri="http://schemas.openxmlformats.org/drawingml/2006/table">
            <a:tbl>
              <a:tblPr firstRow="1" bandRow="1">
                <a:noFill/>
                <a:tableStyleId>{A6D5F4F0-71AE-48C2-BE61-0E4CC1C9F9AF}</a:tableStyleId>
              </a:tblPr>
              <a:tblGrid>
                <a:gridCol w="1028700">
                  <a:extLst>
                    <a:ext uri="{9D8B030D-6E8A-4147-A177-3AD203B41FA5}">
                      <a16:colId xmlns:a16="http://schemas.microsoft.com/office/drawing/2014/main" val="20000"/>
                    </a:ext>
                  </a:extLst>
                </a:gridCol>
                <a:gridCol w="1028700">
                  <a:extLst>
                    <a:ext uri="{9D8B030D-6E8A-4147-A177-3AD203B41FA5}">
                      <a16:colId xmlns:a16="http://schemas.microsoft.com/office/drawing/2014/main" val="20001"/>
                    </a:ext>
                  </a:extLst>
                </a:gridCol>
              </a:tblGrid>
              <a:tr h="370850">
                <a:tc>
                  <a:txBody>
                    <a:bodyPr/>
                    <a:lstStyle/>
                    <a:p>
                      <a:pPr marL="0" marR="0" lvl="0" indent="0" algn="l" rtl="0">
                        <a:spcBef>
                          <a:spcPts val="0"/>
                        </a:spcBef>
                        <a:spcAft>
                          <a:spcPts val="0"/>
                        </a:spcAft>
                        <a:buNone/>
                      </a:pPr>
                      <a:r>
                        <a:rPr lang="en-US" sz="1800"/>
                        <a:t>Sid</a:t>
                      </a:r>
                      <a:endParaRPr sz="1800"/>
                    </a:p>
                  </a:txBody>
                  <a:tcPr marL="91425" marR="91425" marT="45725" marB="45725"/>
                </a:tc>
                <a:tc>
                  <a:txBody>
                    <a:bodyPr/>
                    <a:lstStyle/>
                    <a:p>
                      <a:pPr marL="0" marR="0" lvl="0" indent="0" algn="l" rtl="0">
                        <a:spcBef>
                          <a:spcPts val="0"/>
                        </a:spcBef>
                        <a:spcAft>
                          <a:spcPts val="0"/>
                        </a:spcAft>
                        <a:buNone/>
                      </a:pPr>
                      <a:r>
                        <a:rPr lang="en-US" sz="1800"/>
                        <a:t>Cid</a:t>
                      </a:r>
                      <a:endParaRPr sz="1800"/>
                    </a:p>
                  </a:txBody>
                  <a:tcPr marL="91425" marR="91425" marT="45725" marB="45725"/>
                </a:tc>
                <a:extLst>
                  <a:ext uri="{0D108BD9-81ED-4DB2-BD59-A6C34878D82A}">
                    <a16:rowId xmlns:a16="http://schemas.microsoft.com/office/drawing/2014/main" val="10000"/>
                  </a:ext>
                </a:extLst>
              </a:tr>
              <a:tr h="370850">
                <a:tc>
                  <a:txBody>
                    <a:bodyPr/>
                    <a:lstStyle/>
                    <a:p>
                      <a:pPr marL="0" marR="0" lvl="0" indent="0" algn="l" rtl="0">
                        <a:spcBef>
                          <a:spcPts val="0"/>
                        </a:spcBef>
                        <a:spcAft>
                          <a:spcPts val="0"/>
                        </a:spcAft>
                        <a:buNone/>
                      </a:pPr>
                      <a:r>
                        <a:rPr lang="en-US" sz="1800"/>
                        <a:t>S1</a:t>
                      </a:r>
                      <a:endParaRPr sz="1800"/>
                    </a:p>
                  </a:txBody>
                  <a:tcPr marL="91425" marR="91425" marT="45725" marB="45725"/>
                </a:tc>
                <a:tc>
                  <a:txBody>
                    <a:bodyPr/>
                    <a:lstStyle/>
                    <a:p>
                      <a:pPr marL="0" marR="0" lvl="0" indent="0" algn="l" rtl="0">
                        <a:spcBef>
                          <a:spcPts val="0"/>
                        </a:spcBef>
                        <a:spcAft>
                          <a:spcPts val="0"/>
                        </a:spcAft>
                        <a:buNone/>
                      </a:pPr>
                      <a:r>
                        <a:rPr lang="en-US" sz="1800"/>
                        <a:t>C1</a:t>
                      </a:r>
                      <a:endParaRPr sz="1800"/>
                    </a:p>
                  </a:txBody>
                  <a:tcPr marL="91425" marR="91425" marT="45725" marB="45725"/>
                </a:tc>
                <a:extLst>
                  <a:ext uri="{0D108BD9-81ED-4DB2-BD59-A6C34878D82A}">
                    <a16:rowId xmlns:a16="http://schemas.microsoft.com/office/drawing/2014/main" val="10001"/>
                  </a:ext>
                </a:extLst>
              </a:tr>
              <a:tr h="370850">
                <a:tc>
                  <a:txBody>
                    <a:bodyPr/>
                    <a:lstStyle/>
                    <a:p>
                      <a:pPr marL="0" marR="0" lvl="0" indent="0" algn="l" rtl="0">
                        <a:spcBef>
                          <a:spcPts val="0"/>
                        </a:spcBef>
                        <a:spcAft>
                          <a:spcPts val="0"/>
                        </a:spcAft>
                        <a:buNone/>
                      </a:pPr>
                      <a:r>
                        <a:rPr lang="en-US" sz="1800"/>
                        <a:t>S1</a:t>
                      </a:r>
                      <a:endParaRPr sz="1800"/>
                    </a:p>
                  </a:txBody>
                  <a:tcPr marL="91425" marR="91425" marT="45725" marB="45725"/>
                </a:tc>
                <a:tc>
                  <a:txBody>
                    <a:bodyPr/>
                    <a:lstStyle/>
                    <a:p>
                      <a:pPr marL="0" marR="0" lvl="0" indent="0" algn="l" rtl="0">
                        <a:spcBef>
                          <a:spcPts val="0"/>
                        </a:spcBef>
                        <a:spcAft>
                          <a:spcPts val="0"/>
                        </a:spcAft>
                        <a:buNone/>
                      </a:pPr>
                      <a:r>
                        <a:rPr lang="en-US" sz="1800"/>
                        <a:t>C2</a:t>
                      </a:r>
                      <a:endParaRPr sz="1800"/>
                    </a:p>
                  </a:txBody>
                  <a:tcPr marL="91425" marR="91425" marT="45725" marB="45725"/>
                </a:tc>
                <a:extLst>
                  <a:ext uri="{0D108BD9-81ED-4DB2-BD59-A6C34878D82A}">
                    <a16:rowId xmlns:a16="http://schemas.microsoft.com/office/drawing/2014/main" val="10002"/>
                  </a:ext>
                </a:extLst>
              </a:tr>
              <a:tr h="370850">
                <a:tc>
                  <a:txBody>
                    <a:bodyPr/>
                    <a:lstStyle/>
                    <a:p>
                      <a:pPr marL="0" marR="0" lvl="0" indent="0" algn="l" rtl="0">
                        <a:spcBef>
                          <a:spcPts val="0"/>
                        </a:spcBef>
                        <a:spcAft>
                          <a:spcPts val="0"/>
                        </a:spcAft>
                        <a:buNone/>
                      </a:pPr>
                      <a:r>
                        <a:rPr lang="en-US" sz="1800"/>
                        <a:t>S2</a:t>
                      </a:r>
                      <a:endParaRPr sz="1800"/>
                    </a:p>
                  </a:txBody>
                  <a:tcPr marL="91425" marR="91425" marT="45725" marB="45725"/>
                </a:tc>
                <a:tc>
                  <a:txBody>
                    <a:bodyPr/>
                    <a:lstStyle/>
                    <a:p>
                      <a:pPr marL="0" marR="0" lvl="0" indent="0" algn="l" rtl="0">
                        <a:spcBef>
                          <a:spcPts val="0"/>
                        </a:spcBef>
                        <a:spcAft>
                          <a:spcPts val="0"/>
                        </a:spcAft>
                        <a:buNone/>
                      </a:pPr>
                      <a:r>
                        <a:rPr lang="en-US" sz="1800"/>
                        <a:t>C2</a:t>
                      </a:r>
                      <a:endParaRPr sz="1800"/>
                    </a:p>
                  </a:txBody>
                  <a:tcPr marL="91425" marR="91425" marT="45725" marB="45725"/>
                </a:tc>
                <a:extLst>
                  <a:ext uri="{0D108BD9-81ED-4DB2-BD59-A6C34878D82A}">
                    <a16:rowId xmlns:a16="http://schemas.microsoft.com/office/drawing/2014/main" val="10003"/>
                  </a:ext>
                </a:extLst>
              </a:tr>
              <a:tr h="370850">
                <a:tc>
                  <a:txBody>
                    <a:bodyPr/>
                    <a:lstStyle/>
                    <a:p>
                      <a:pPr marL="0" marR="0" lvl="0" indent="0" algn="l" rtl="0">
                        <a:spcBef>
                          <a:spcPts val="0"/>
                        </a:spcBef>
                        <a:spcAft>
                          <a:spcPts val="0"/>
                        </a:spcAft>
                        <a:buNone/>
                      </a:pPr>
                      <a:r>
                        <a:rPr lang="en-US" sz="1800"/>
                        <a:t>S3</a:t>
                      </a:r>
                      <a:endParaRPr sz="1800"/>
                    </a:p>
                  </a:txBody>
                  <a:tcPr marL="91425" marR="91425" marT="45725" marB="45725"/>
                </a:tc>
                <a:tc>
                  <a:txBody>
                    <a:bodyPr/>
                    <a:lstStyle/>
                    <a:p>
                      <a:pPr marL="0" marR="0" lvl="0" indent="0" algn="l" rtl="0">
                        <a:spcBef>
                          <a:spcPts val="0"/>
                        </a:spcBef>
                        <a:spcAft>
                          <a:spcPts val="0"/>
                        </a:spcAft>
                        <a:buNone/>
                      </a:pPr>
                      <a:r>
                        <a:rPr lang="en-US" sz="1800"/>
                        <a:t>C3</a:t>
                      </a:r>
                      <a:endParaRPr sz="1800"/>
                    </a:p>
                  </a:txBody>
                  <a:tcPr marL="91425" marR="91425" marT="45725" marB="45725"/>
                </a:tc>
                <a:extLst>
                  <a:ext uri="{0D108BD9-81ED-4DB2-BD59-A6C34878D82A}">
                    <a16:rowId xmlns:a16="http://schemas.microsoft.com/office/drawing/2014/main" val="10004"/>
                  </a:ext>
                </a:extLst>
              </a:tr>
            </a:tbl>
          </a:graphicData>
        </a:graphic>
      </p:graphicFrame>
      <p:graphicFrame>
        <p:nvGraphicFramePr>
          <p:cNvPr id="1484" name="Google Shape;1484;p93"/>
          <p:cNvGraphicFramePr/>
          <p:nvPr/>
        </p:nvGraphicFramePr>
        <p:xfrm>
          <a:off x="5672138" y="3829050"/>
          <a:ext cx="3228975" cy="1849425"/>
        </p:xfrm>
        <a:graphic>
          <a:graphicData uri="http://schemas.openxmlformats.org/drawingml/2006/table">
            <a:tbl>
              <a:tblPr firstRow="1" bandRow="1">
                <a:noFill/>
                <a:tableStyleId>{A6D5F4F0-71AE-48C2-BE61-0E4CC1C9F9AF}</a:tableStyleId>
              </a:tblPr>
              <a:tblGrid>
                <a:gridCol w="1076325">
                  <a:extLst>
                    <a:ext uri="{9D8B030D-6E8A-4147-A177-3AD203B41FA5}">
                      <a16:colId xmlns:a16="http://schemas.microsoft.com/office/drawing/2014/main" val="20000"/>
                    </a:ext>
                  </a:extLst>
                </a:gridCol>
                <a:gridCol w="1076325">
                  <a:extLst>
                    <a:ext uri="{9D8B030D-6E8A-4147-A177-3AD203B41FA5}">
                      <a16:colId xmlns:a16="http://schemas.microsoft.com/office/drawing/2014/main" val="20001"/>
                    </a:ext>
                  </a:extLst>
                </a:gridCol>
                <a:gridCol w="1076325">
                  <a:extLst>
                    <a:ext uri="{9D8B030D-6E8A-4147-A177-3AD203B41FA5}">
                      <a16:colId xmlns:a16="http://schemas.microsoft.com/office/drawing/2014/main" val="20002"/>
                    </a:ext>
                  </a:extLst>
                </a:gridCol>
              </a:tblGrid>
              <a:tr h="365825">
                <a:tc>
                  <a:txBody>
                    <a:bodyPr/>
                    <a:lstStyle/>
                    <a:p>
                      <a:pPr marL="0" marR="0" lvl="0" indent="0" algn="l" rtl="0">
                        <a:spcBef>
                          <a:spcPts val="0"/>
                        </a:spcBef>
                        <a:spcAft>
                          <a:spcPts val="0"/>
                        </a:spcAft>
                        <a:buNone/>
                      </a:pPr>
                      <a:r>
                        <a:rPr lang="en-US" sz="1800"/>
                        <a:t>Sid</a:t>
                      </a:r>
                      <a:endParaRPr sz="1800"/>
                    </a:p>
                  </a:txBody>
                  <a:tcPr marL="91400" marR="91400" marT="45725" marB="45725"/>
                </a:tc>
                <a:tc>
                  <a:txBody>
                    <a:bodyPr/>
                    <a:lstStyle/>
                    <a:p>
                      <a:pPr marL="0" marR="0" lvl="0" indent="0" algn="l" rtl="0">
                        <a:spcBef>
                          <a:spcPts val="0"/>
                        </a:spcBef>
                        <a:spcAft>
                          <a:spcPts val="0"/>
                        </a:spcAft>
                        <a:buNone/>
                      </a:pPr>
                      <a:r>
                        <a:rPr lang="en-US" sz="1800"/>
                        <a:t>Sname</a:t>
                      </a:r>
                      <a:endParaRPr sz="1800"/>
                    </a:p>
                  </a:txBody>
                  <a:tcPr marL="91400" marR="91400" marT="45725" marB="45725"/>
                </a:tc>
                <a:tc>
                  <a:txBody>
                    <a:bodyPr/>
                    <a:lstStyle/>
                    <a:p>
                      <a:pPr marL="0" marR="0" lvl="0" indent="0" algn="l" rtl="0">
                        <a:spcBef>
                          <a:spcPts val="0"/>
                        </a:spcBef>
                        <a:spcAft>
                          <a:spcPts val="0"/>
                        </a:spcAft>
                        <a:buNone/>
                      </a:pPr>
                      <a:r>
                        <a:rPr lang="en-US" sz="1800"/>
                        <a:t>Cid</a:t>
                      </a:r>
                      <a:endParaRPr sz="1800"/>
                    </a:p>
                  </a:txBody>
                  <a:tcPr marL="91400" marR="91400" marT="45725" marB="45725"/>
                </a:tc>
                <a:extLst>
                  <a:ext uri="{0D108BD9-81ED-4DB2-BD59-A6C34878D82A}">
                    <a16:rowId xmlns:a16="http://schemas.microsoft.com/office/drawing/2014/main" val="10000"/>
                  </a:ext>
                </a:extLst>
              </a:tr>
              <a:tr h="370900">
                <a:tc>
                  <a:txBody>
                    <a:bodyPr/>
                    <a:lstStyle/>
                    <a:p>
                      <a:pPr marL="0" marR="0" lvl="0" indent="0" algn="l" rtl="0">
                        <a:spcBef>
                          <a:spcPts val="0"/>
                        </a:spcBef>
                        <a:spcAft>
                          <a:spcPts val="0"/>
                        </a:spcAft>
                        <a:buNone/>
                      </a:pPr>
                      <a:r>
                        <a:rPr lang="en-US" sz="1800"/>
                        <a:t>S1</a:t>
                      </a:r>
                      <a:endParaRPr sz="1800"/>
                    </a:p>
                  </a:txBody>
                  <a:tcPr marL="91400" marR="91400" marT="45725" marB="45725"/>
                </a:tc>
                <a:tc>
                  <a:txBody>
                    <a:bodyPr/>
                    <a:lstStyle/>
                    <a:p>
                      <a:pPr marL="0" marR="0" lvl="0" indent="0" algn="l" rtl="0">
                        <a:spcBef>
                          <a:spcPts val="0"/>
                        </a:spcBef>
                        <a:spcAft>
                          <a:spcPts val="0"/>
                        </a:spcAft>
                        <a:buNone/>
                      </a:pPr>
                      <a:r>
                        <a:rPr lang="en-US" sz="1800"/>
                        <a:t>A</a:t>
                      </a:r>
                      <a:endParaRPr sz="1800"/>
                    </a:p>
                  </a:txBody>
                  <a:tcPr marL="91400" marR="91400" marT="45725" marB="45725"/>
                </a:tc>
                <a:tc>
                  <a:txBody>
                    <a:bodyPr/>
                    <a:lstStyle/>
                    <a:p>
                      <a:pPr marL="0" marR="0" lvl="0" indent="0" algn="l" rtl="0">
                        <a:spcBef>
                          <a:spcPts val="0"/>
                        </a:spcBef>
                        <a:spcAft>
                          <a:spcPts val="0"/>
                        </a:spcAft>
                        <a:buNone/>
                      </a:pPr>
                      <a:r>
                        <a:rPr lang="en-US" sz="1800"/>
                        <a:t>C1</a:t>
                      </a:r>
                      <a:endParaRPr sz="1800"/>
                    </a:p>
                  </a:txBody>
                  <a:tcPr marL="91400" marR="91400" marT="45725" marB="45725"/>
                </a:tc>
                <a:extLst>
                  <a:ext uri="{0D108BD9-81ED-4DB2-BD59-A6C34878D82A}">
                    <a16:rowId xmlns:a16="http://schemas.microsoft.com/office/drawing/2014/main" val="10001"/>
                  </a:ext>
                </a:extLst>
              </a:tr>
              <a:tr h="370900">
                <a:tc>
                  <a:txBody>
                    <a:bodyPr/>
                    <a:lstStyle/>
                    <a:p>
                      <a:pPr marL="0" marR="0" lvl="0" indent="0" algn="l" rtl="0">
                        <a:spcBef>
                          <a:spcPts val="0"/>
                        </a:spcBef>
                        <a:spcAft>
                          <a:spcPts val="0"/>
                        </a:spcAft>
                        <a:buNone/>
                      </a:pPr>
                      <a:r>
                        <a:rPr lang="en-US" sz="1800"/>
                        <a:t>S1</a:t>
                      </a:r>
                      <a:endParaRPr sz="1800"/>
                    </a:p>
                  </a:txBody>
                  <a:tcPr marL="91400" marR="91400" marT="45725" marB="45725"/>
                </a:tc>
                <a:tc>
                  <a:txBody>
                    <a:bodyPr/>
                    <a:lstStyle/>
                    <a:p>
                      <a:pPr marL="0" marR="0" lvl="0" indent="0" algn="l" rtl="0">
                        <a:spcBef>
                          <a:spcPts val="0"/>
                        </a:spcBef>
                        <a:spcAft>
                          <a:spcPts val="0"/>
                        </a:spcAft>
                        <a:buNone/>
                      </a:pPr>
                      <a:r>
                        <a:rPr lang="en-US" sz="1800"/>
                        <a:t>A</a:t>
                      </a:r>
                      <a:endParaRPr sz="1800"/>
                    </a:p>
                  </a:txBody>
                  <a:tcPr marL="91400" marR="91400" marT="45725" marB="45725"/>
                </a:tc>
                <a:tc>
                  <a:txBody>
                    <a:bodyPr/>
                    <a:lstStyle/>
                    <a:p>
                      <a:pPr marL="0" marR="0" lvl="0" indent="0" algn="l" rtl="0">
                        <a:spcBef>
                          <a:spcPts val="0"/>
                        </a:spcBef>
                        <a:spcAft>
                          <a:spcPts val="0"/>
                        </a:spcAft>
                        <a:buNone/>
                      </a:pPr>
                      <a:r>
                        <a:rPr lang="en-US" sz="1800"/>
                        <a:t>C2</a:t>
                      </a:r>
                      <a:endParaRPr sz="1800"/>
                    </a:p>
                  </a:txBody>
                  <a:tcPr marL="91400" marR="91400" marT="45725" marB="45725"/>
                </a:tc>
                <a:extLst>
                  <a:ext uri="{0D108BD9-81ED-4DB2-BD59-A6C34878D82A}">
                    <a16:rowId xmlns:a16="http://schemas.microsoft.com/office/drawing/2014/main" val="10002"/>
                  </a:ext>
                </a:extLst>
              </a:tr>
              <a:tr h="370900">
                <a:tc>
                  <a:txBody>
                    <a:bodyPr/>
                    <a:lstStyle/>
                    <a:p>
                      <a:pPr marL="0" marR="0" lvl="0" indent="0" algn="l" rtl="0">
                        <a:spcBef>
                          <a:spcPts val="0"/>
                        </a:spcBef>
                        <a:spcAft>
                          <a:spcPts val="0"/>
                        </a:spcAft>
                        <a:buNone/>
                      </a:pPr>
                      <a:r>
                        <a:rPr lang="en-US" sz="1800"/>
                        <a:t>S2</a:t>
                      </a:r>
                      <a:endParaRPr sz="1800"/>
                    </a:p>
                  </a:txBody>
                  <a:tcPr marL="91400" marR="91400" marT="45725" marB="45725"/>
                </a:tc>
                <a:tc>
                  <a:txBody>
                    <a:bodyPr/>
                    <a:lstStyle/>
                    <a:p>
                      <a:pPr marL="0" marR="0" lvl="0" indent="0" algn="l" rtl="0">
                        <a:spcBef>
                          <a:spcPts val="0"/>
                        </a:spcBef>
                        <a:spcAft>
                          <a:spcPts val="0"/>
                        </a:spcAft>
                        <a:buNone/>
                      </a:pPr>
                      <a:r>
                        <a:rPr lang="en-US" sz="1800"/>
                        <a:t>B</a:t>
                      </a:r>
                      <a:endParaRPr sz="1800"/>
                    </a:p>
                  </a:txBody>
                  <a:tcPr marL="91400" marR="91400" marT="45725" marB="45725"/>
                </a:tc>
                <a:tc>
                  <a:txBody>
                    <a:bodyPr/>
                    <a:lstStyle/>
                    <a:p>
                      <a:pPr marL="0" marR="0" lvl="0" indent="0" algn="l" rtl="0">
                        <a:spcBef>
                          <a:spcPts val="0"/>
                        </a:spcBef>
                        <a:spcAft>
                          <a:spcPts val="0"/>
                        </a:spcAft>
                        <a:buNone/>
                      </a:pPr>
                      <a:r>
                        <a:rPr lang="en-US" sz="1800"/>
                        <a:t>C2</a:t>
                      </a:r>
                      <a:endParaRPr sz="1800"/>
                    </a:p>
                  </a:txBody>
                  <a:tcPr marL="91400" marR="91400" marT="45725" marB="45725"/>
                </a:tc>
                <a:extLst>
                  <a:ext uri="{0D108BD9-81ED-4DB2-BD59-A6C34878D82A}">
                    <a16:rowId xmlns:a16="http://schemas.microsoft.com/office/drawing/2014/main" val="10003"/>
                  </a:ext>
                </a:extLst>
              </a:tr>
              <a:tr h="370900">
                <a:tc>
                  <a:txBody>
                    <a:bodyPr/>
                    <a:lstStyle/>
                    <a:p>
                      <a:pPr marL="0" marR="0" lvl="0" indent="0" algn="l" rtl="0">
                        <a:spcBef>
                          <a:spcPts val="0"/>
                        </a:spcBef>
                        <a:spcAft>
                          <a:spcPts val="0"/>
                        </a:spcAft>
                        <a:buNone/>
                      </a:pPr>
                      <a:r>
                        <a:rPr lang="en-US" sz="1800"/>
                        <a:t>S3</a:t>
                      </a:r>
                      <a:endParaRPr sz="1800"/>
                    </a:p>
                  </a:txBody>
                  <a:tcPr marL="91400" marR="91400" marT="45725" marB="45725"/>
                </a:tc>
                <a:tc>
                  <a:txBody>
                    <a:bodyPr/>
                    <a:lstStyle/>
                    <a:p>
                      <a:pPr marL="0" marR="0" lvl="0" indent="0" algn="l" rtl="0">
                        <a:spcBef>
                          <a:spcPts val="0"/>
                        </a:spcBef>
                        <a:spcAft>
                          <a:spcPts val="0"/>
                        </a:spcAft>
                        <a:buNone/>
                      </a:pPr>
                      <a:r>
                        <a:rPr lang="en-US" sz="1800"/>
                        <a:t>B</a:t>
                      </a:r>
                      <a:endParaRPr sz="1800"/>
                    </a:p>
                  </a:txBody>
                  <a:tcPr marL="91400" marR="91400" marT="45725" marB="45725"/>
                </a:tc>
                <a:tc>
                  <a:txBody>
                    <a:bodyPr/>
                    <a:lstStyle/>
                    <a:p>
                      <a:pPr marL="0" marR="0" lvl="0" indent="0" algn="l" rtl="0">
                        <a:spcBef>
                          <a:spcPts val="0"/>
                        </a:spcBef>
                        <a:spcAft>
                          <a:spcPts val="0"/>
                        </a:spcAft>
                        <a:buNone/>
                      </a:pPr>
                      <a:r>
                        <a:rPr lang="en-US" sz="1800"/>
                        <a:t>C3</a:t>
                      </a:r>
                      <a:endParaRPr sz="1800"/>
                    </a:p>
                  </a:txBody>
                  <a:tcPr marL="91400" marR="91400" marT="45725" marB="45725"/>
                </a:tc>
                <a:extLst>
                  <a:ext uri="{0D108BD9-81ED-4DB2-BD59-A6C34878D82A}">
                    <a16:rowId xmlns:a16="http://schemas.microsoft.com/office/drawing/2014/main" val="10004"/>
                  </a:ext>
                </a:extLst>
              </a:tr>
            </a:tbl>
          </a:graphicData>
        </a:graphic>
      </p:graphicFrame>
      <p:sp>
        <p:nvSpPr>
          <p:cNvPr id="1485" name="Google Shape;1485;p93"/>
          <p:cNvSpPr/>
          <p:nvPr/>
        </p:nvSpPr>
        <p:spPr>
          <a:xfrm>
            <a:off x="5003800" y="4657725"/>
            <a:ext cx="615950" cy="211138"/>
          </a:xfrm>
          <a:prstGeom prst="rightArrow">
            <a:avLst>
              <a:gd name="adj1" fmla="val 50000"/>
              <a:gd name="adj2" fmla="val 50000"/>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486" name="Google Shape;1486;p93"/>
          <p:cNvSpPr txBox="1"/>
          <p:nvPr/>
        </p:nvSpPr>
        <p:spPr>
          <a:xfrm>
            <a:off x="395288" y="5808663"/>
            <a:ext cx="8640762" cy="8001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2200"/>
              <a:buFont typeface="Arial"/>
              <a:buNone/>
            </a:pPr>
            <a:r>
              <a:rPr lang="en-US" sz="2200" b="0" i="0" u="none" strike="noStrike" cap="none">
                <a:solidFill>
                  <a:schemeClr val="dk1"/>
                </a:solidFill>
                <a:latin typeface="Calibri"/>
                <a:ea typeface="Calibri"/>
                <a:cs typeface="Calibri"/>
                <a:sym typeface="Calibri"/>
              </a:rPr>
              <a:t>			{SidCid}: key</a:t>
            </a:r>
            <a:endParaRPr/>
          </a:p>
          <a:p>
            <a:pPr marL="0" marR="0" lvl="0" indent="0" algn="l" rtl="0">
              <a:spcBef>
                <a:spcPts val="0"/>
              </a:spcBef>
              <a:spcAft>
                <a:spcPts val="0"/>
              </a:spcAft>
              <a:buClr>
                <a:srgbClr val="000000"/>
              </a:buClr>
              <a:buSzPts val="2200"/>
              <a:buFont typeface="Arial"/>
              <a:buNone/>
            </a:pPr>
            <a:r>
              <a:rPr lang="en-US" sz="2200" b="1" i="0" u="none" strike="noStrike" cap="none">
                <a:solidFill>
                  <a:srgbClr val="000000"/>
                </a:solidFill>
                <a:latin typeface="Calibri"/>
                <a:ea typeface="Calibri"/>
                <a:cs typeface="Calibri"/>
                <a:sym typeface="Calibri"/>
              </a:rPr>
              <a:t>R</a:t>
            </a:r>
            <a:r>
              <a:rPr lang="en-US" sz="2200" b="1" i="0" u="none" strike="noStrike" cap="none" baseline="-25000">
                <a:solidFill>
                  <a:srgbClr val="000000"/>
                </a:solidFill>
                <a:latin typeface="Calibri"/>
                <a:ea typeface="Calibri"/>
                <a:cs typeface="Calibri"/>
                <a:sym typeface="Calibri"/>
              </a:rPr>
              <a:t>1</a:t>
            </a:r>
            <a:r>
              <a:rPr lang="en-US" sz="2400" b="1" i="0" u="none" strike="noStrike" cap="none">
                <a:solidFill>
                  <a:srgbClr val="202124"/>
                </a:solidFill>
                <a:latin typeface="Arial"/>
                <a:ea typeface="Arial"/>
                <a:cs typeface="Arial"/>
                <a:sym typeface="Arial"/>
              </a:rPr>
              <a:t>⋈</a:t>
            </a:r>
            <a:r>
              <a:rPr lang="en-US" sz="2200" b="1" i="0" u="none" strike="noStrike" cap="none" baseline="-25000">
                <a:solidFill>
                  <a:srgbClr val="000000"/>
                </a:solidFill>
                <a:latin typeface="Calibri"/>
                <a:ea typeface="Calibri"/>
                <a:cs typeface="Calibri"/>
                <a:sym typeface="Calibri"/>
              </a:rPr>
              <a:t> </a:t>
            </a:r>
            <a:r>
              <a:rPr lang="en-US" sz="2200" b="1" i="0" u="none" strike="noStrike" cap="none">
                <a:solidFill>
                  <a:srgbClr val="000000"/>
                </a:solidFill>
                <a:latin typeface="Calibri"/>
                <a:ea typeface="Calibri"/>
                <a:cs typeface="Calibri"/>
                <a:sym typeface="Calibri"/>
              </a:rPr>
              <a:t>R</a:t>
            </a:r>
            <a:r>
              <a:rPr lang="en-US" sz="2200" b="1" i="0" u="none" strike="noStrike" cap="none" baseline="-25000">
                <a:solidFill>
                  <a:srgbClr val="000000"/>
                </a:solidFill>
                <a:latin typeface="Calibri"/>
                <a:ea typeface="Calibri"/>
                <a:cs typeface="Calibri"/>
                <a:sym typeface="Calibri"/>
              </a:rPr>
              <a:t>2 </a:t>
            </a:r>
            <a:r>
              <a:rPr lang="en-US" sz="2200" b="1" i="0" u="none" strike="noStrike" cap="none">
                <a:solidFill>
                  <a:srgbClr val="000000"/>
                </a:solidFill>
                <a:latin typeface="Calibri"/>
                <a:ea typeface="Calibri"/>
                <a:cs typeface="Calibri"/>
                <a:sym typeface="Calibri"/>
              </a:rPr>
              <a:t>= R, so it is LOSSLESS JOIN DECOMPOSTION. </a:t>
            </a:r>
            <a:endParaRPr sz="2200" b="1" i="0" u="none" strike="noStrike" cap="none">
              <a:solidFill>
                <a:schemeClr val="dk1"/>
              </a:solidFill>
              <a:latin typeface="Calibri"/>
              <a:ea typeface="Calibri"/>
              <a:cs typeface="Calibri"/>
              <a:sym typeface="Calibri"/>
            </a:endParaRPr>
          </a:p>
        </p:txBody>
      </p:sp>
      <p:sp>
        <p:nvSpPr>
          <p:cNvPr id="1487" name="Google Shape;1487;p93"/>
          <p:cNvSpPr txBox="1"/>
          <p:nvPr/>
        </p:nvSpPr>
        <p:spPr>
          <a:xfrm>
            <a:off x="395288" y="5437188"/>
            <a:ext cx="2128837" cy="431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200" b="0" i="0" u="none" strike="noStrike" cap="none">
                <a:solidFill>
                  <a:schemeClr val="dk1"/>
                </a:solidFill>
                <a:latin typeface="Calibri"/>
                <a:ea typeface="Calibri"/>
                <a:cs typeface="Calibri"/>
                <a:sym typeface="Calibri"/>
              </a:rPr>
              <a:t> {Sid}: key </a:t>
            </a:r>
            <a:endParaRPr sz="2200" b="0" i="0" u="none" strike="noStrike" cap="none">
              <a:solidFill>
                <a:schemeClr val="dk1"/>
              </a:solidFill>
              <a:latin typeface="Calibri"/>
              <a:ea typeface="Calibri"/>
              <a:cs typeface="Calibri"/>
              <a:sym typeface="Calibri"/>
            </a:endParaRP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Shape 1491"/>
        <p:cNvGrpSpPr/>
        <p:nvPr/>
      </p:nvGrpSpPr>
      <p:grpSpPr>
        <a:xfrm>
          <a:off x="0" y="0"/>
          <a:ext cx="0" cy="0"/>
          <a:chOff x="0" y="0"/>
          <a:chExt cx="0" cy="0"/>
        </a:xfrm>
      </p:grpSpPr>
      <p:pic>
        <p:nvPicPr>
          <p:cNvPr id="1492" name="Google Shape;1492;p94" descr="C:\Users\parul\Desktop\Digital Learning Content.png"/>
          <p:cNvPicPr preferRelativeResize="0"/>
          <p:nvPr/>
        </p:nvPicPr>
        <p:blipFill rotWithShape="1">
          <a:blip r:embed="rId3">
            <a:alphaModFix/>
          </a:blip>
          <a:srcRect/>
          <a:stretch/>
        </p:blipFill>
        <p:spPr>
          <a:xfrm>
            <a:off x="0" y="0"/>
            <a:ext cx="9144000" cy="6900863"/>
          </a:xfrm>
          <a:prstGeom prst="rect">
            <a:avLst/>
          </a:prstGeom>
          <a:noFill/>
          <a:ln>
            <a:noFill/>
          </a:ln>
        </p:spPr>
      </p:pic>
      <p:sp>
        <p:nvSpPr>
          <p:cNvPr id="1493" name="Google Shape;1493;p94"/>
          <p:cNvSpPr/>
          <p:nvPr/>
        </p:nvSpPr>
        <p:spPr>
          <a:xfrm>
            <a:off x="0" y="1643063"/>
            <a:ext cx="9144000" cy="642937"/>
          </a:xfrm>
          <a:prstGeom prst="rect">
            <a:avLst/>
          </a:prstGeom>
          <a:solidFill>
            <a:srgbClr val="1F497D"/>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FFFFFF"/>
              </a:buClr>
              <a:buSzPts val="3000"/>
              <a:buFont typeface="Arial"/>
              <a:buNone/>
            </a:pPr>
            <a:r>
              <a:rPr lang="en-US" sz="3000" b="1" i="0" u="none" strike="noStrike" cap="none">
                <a:solidFill>
                  <a:srgbClr val="FFFFFF"/>
                </a:solidFill>
                <a:latin typeface="Calibri"/>
                <a:ea typeface="Calibri"/>
                <a:cs typeface="Calibri"/>
                <a:sym typeface="Calibri"/>
              </a:rPr>
              <a:t>Decomposition:</a:t>
            </a:r>
            <a:endParaRPr/>
          </a:p>
        </p:txBody>
      </p:sp>
      <p:sp>
        <p:nvSpPr>
          <p:cNvPr id="1494" name="Google Shape;1494;p94"/>
          <p:cNvSpPr/>
          <p:nvPr/>
        </p:nvSpPr>
        <p:spPr>
          <a:xfrm>
            <a:off x="190500" y="1687513"/>
            <a:ext cx="8763000" cy="55403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3000"/>
              <a:buFont typeface="Arial"/>
              <a:buNone/>
            </a:pPr>
            <a:endParaRPr sz="3000" b="1" i="0" u="none" strike="noStrike" cap="none">
              <a:solidFill>
                <a:srgbClr val="FFFFFF"/>
              </a:solidFill>
              <a:latin typeface="Calibri"/>
              <a:ea typeface="Calibri"/>
              <a:cs typeface="Calibri"/>
              <a:sym typeface="Calibri"/>
            </a:endParaRPr>
          </a:p>
        </p:txBody>
      </p:sp>
      <p:sp>
        <p:nvSpPr>
          <p:cNvPr id="1495" name="Google Shape;1495;p94"/>
          <p:cNvSpPr/>
          <p:nvPr/>
        </p:nvSpPr>
        <p:spPr>
          <a:xfrm flipH="1">
            <a:off x="6564313" y="6072188"/>
            <a:ext cx="46037" cy="214312"/>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Arial"/>
              <a:buNone/>
            </a:pPr>
            <a:endParaRPr sz="1800" b="0" i="0" u="none" strike="noStrike" cap="none">
              <a:solidFill>
                <a:srgbClr val="000000"/>
              </a:solidFill>
              <a:latin typeface="Arial"/>
              <a:ea typeface="Arial"/>
              <a:cs typeface="Arial"/>
              <a:sym typeface="Arial"/>
            </a:endParaRPr>
          </a:p>
        </p:txBody>
      </p:sp>
      <p:pic>
        <p:nvPicPr>
          <p:cNvPr id="1496" name="Google Shape;1496;p94" descr="C:\Users\parul\Desktop\Untitled-1.png"/>
          <p:cNvPicPr preferRelativeResize="0"/>
          <p:nvPr/>
        </p:nvPicPr>
        <p:blipFill rotWithShape="1">
          <a:blip r:embed="rId4">
            <a:alphaModFix/>
          </a:blip>
          <a:srcRect/>
          <a:stretch/>
        </p:blipFill>
        <p:spPr>
          <a:xfrm>
            <a:off x="1857375" y="3071813"/>
            <a:ext cx="5430838" cy="2803525"/>
          </a:xfrm>
          <a:prstGeom prst="rect">
            <a:avLst/>
          </a:prstGeom>
          <a:noFill/>
          <a:ln>
            <a:noFill/>
          </a:ln>
        </p:spPr>
      </p:pic>
      <p:sp>
        <p:nvSpPr>
          <p:cNvPr id="1497" name="Google Shape;1497;p94"/>
          <p:cNvSpPr txBox="1"/>
          <p:nvPr/>
        </p:nvSpPr>
        <p:spPr>
          <a:xfrm>
            <a:off x="190500" y="2492375"/>
            <a:ext cx="8763000" cy="249299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200" b="1" i="0" u="none" strike="noStrike" cap="none">
                <a:solidFill>
                  <a:srgbClr val="000000"/>
                </a:solidFill>
                <a:latin typeface="Calibri"/>
                <a:ea typeface="Calibri"/>
                <a:cs typeface="Calibri"/>
                <a:sym typeface="Calibri"/>
              </a:rPr>
              <a:t>Lossless join Decomposition:</a:t>
            </a:r>
            <a:endParaRPr/>
          </a:p>
          <a:p>
            <a:pPr marL="0" marR="0" lvl="0" indent="0" algn="l" rtl="0">
              <a:spcBef>
                <a:spcPts val="0"/>
              </a:spcBef>
              <a:spcAft>
                <a:spcPts val="0"/>
              </a:spcAft>
              <a:buNone/>
            </a:pPr>
            <a:endParaRPr sz="2200" b="1" i="0" u="none" strike="noStrike" cap="none">
              <a:solidFill>
                <a:srgbClr val="000000"/>
              </a:solidFill>
              <a:latin typeface="Calibri"/>
              <a:ea typeface="Calibri"/>
              <a:cs typeface="Calibri"/>
              <a:sym typeface="Calibri"/>
            </a:endParaRPr>
          </a:p>
          <a:p>
            <a:pPr marL="342900" marR="0" lvl="0" indent="-342900" algn="l" rtl="0">
              <a:spcBef>
                <a:spcPts val="0"/>
              </a:spcBef>
              <a:spcAft>
                <a:spcPts val="0"/>
              </a:spcAft>
              <a:buClr>
                <a:srgbClr val="000000"/>
              </a:buClr>
              <a:buSzPts val="2200"/>
              <a:buFont typeface="Arial"/>
              <a:buChar char="•"/>
            </a:pPr>
            <a:r>
              <a:rPr lang="en-US" sz="2200" b="0" i="0" u="none" strike="noStrike" cap="none">
                <a:solidFill>
                  <a:srgbClr val="000000"/>
                </a:solidFill>
                <a:latin typeface="Calibri"/>
                <a:ea typeface="Calibri"/>
                <a:cs typeface="Calibri"/>
                <a:sym typeface="Calibri"/>
              </a:rPr>
              <a:t>This relation is decomposed into R</a:t>
            </a:r>
            <a:r>
              <a:rPr lang="en-US" sz="2200" b="0" i="0" u="none" strike="noStrike" cap="none" baseline="-25000">
                <a:solidFill>
                  <a:srgbClr val="000000"/>
                </a:solidFill>
                <a:latin typeface="Calibri"/>
                <a:ea typeface="Calibri"/>
                <a:cs typeface="Calibri"/>
                <a:sym typeface="Calibri"/>
              </a:rPr>
              <a:t>1 </a:t>
            </a:r>
            <a:r>
              <a:rPr lang="en-US" sz="2200" b="0" i="0" u="none" strike="noStrike" cap="none">
                <a:solidFill>
                  <a:srgbClr val="000000"/>
                </a:solidFill>
                <a:latin typeface="Calibri"/>
                <a:ea typeface="Calibri"/>
                <a:cs typeface="Calibri"/>
                <a:sym typeface="Calibri"/>
              </a:rPr>
              <a:t>(SidSname) and R</a:t>
            </a:r>
            <a:r>
              <a:rPr lang="en-US" sz="2200" b="0" i="0" u="none" strike="noStrike" cap="none" baseline="-25000">
                <a:solidFill>
                  <a:srgbClr val="000000"/>
                </a:solidFill>
                <a:latin typeface="Calibri"/>
                <a:ea typeface="Calibri"/>
                <a:cs typeface="Calibri"/>
                <a:sym typeface="Calibri"/>
              </a:rPr>
              <a:t>2 </a:t>
            </a:r>
            <a:r>
              <a:rPr lang="en-US" sz="2200" b="0" i="0" u="none" strike="noStrike" cap="none">
                <a:solidFill>
                  <a:srgbClr val="000000"/>
                </a:solidFill>
                <a:latin typeface="Calibri"/>
                <a:ea typeface="Calibri"/>
                <a:cs typeface="Calibri"/>
                <a:sym typeface="Calibri"/>
              </a:rPr>
              <a:t>(SnameCid)  </a:t>
            </a:r>
            <a:endParaRPr sz="2200" b="0" i="0" u="none" strike="noStrike" cap="none" baseline="-25000">
              <a:solidFill>
                <a:srgbClr val="000000"/>
              </a:solidFill>
              <a:latin typeface="Calibri"/>
              <a:ea typeface="Calibri"/>
              <a:cs typeface="Calibri"/>
              <a:sym typeface="Calibri"/>
            </a:endParaRPr>
          </a:p>
          <a:p>
            <a:pPr marL="0" marR="0" lvl="0" indent="0" algn="l" rtl="0">
              <a:spcBef>
                <a:spcPts val="0"/>
              </a:spcBef>
              <a:spcAft>
                <a:spcPts val="0"/>
              </a:spcAft>
              <a:buNone/>
            </a:pPr>
            <a:r>
              <a:rPr lang="en-US" sz="2200" b="0" i="0" u="none" strike="noStrike" cap="none">
                <a:solidFill>
                  <a:srgbClr val="000000"/>
                </a:solidFill>
                <a:latin typeface="Calibri"/>
                <a:ea typeface="Calibri"/>
                <a:cs typeface="Calibri"/>
                <a:sym typeface="Calibri"/>
              </a:rPr>
              <a:t>     </a:t>
            </a:r>
            <a:r>
              <a:rPr lang="en-US" sz="1800" b="0" i="0" u="none" strike="noStrike" cap="none">
                <a:solidFill>
                  <a:srgbClr val="000000"/>
                </a:solidFill>
                <a:latin typeface="Arial"/>
                <a:ea typeface="Arial"/>
                <a:cs typeface="Arial"/>
                <a:sym typeface="Arial"/>
              </a:rPr>
              <a:t>R</a:t>
            </a:r>
            <a:r>
              <a:rPr lang="en-US" sz="1800" b="0" i="0" u="none" strike="noStrike" cap="none" baseline="-25000">
                <a:solidFill>
                  <a:srgbClr val="000000"/>
                </a:solidFill>
                <a:latin typeface="Arial"/>
                <a:ea typeface="Arial"/>
                <a:cs typeface="Arial"/>
                <a:sym typeface="Arial"/>
              </a:rPr>
              <a:t>1 </a:t>
            </a:r>
            <a:r>
              <a:rPr lang="en-US" sz="1800" b="0" i="0" u="none" strike="noStrike" cap="none">
                <a:solidFill>
                  <a:srgbClr val="000000"/>
                </a:solidFill>
                <a:latin typeface="Arial"/>
                <a:ea typeface="Arial"/>
                <a:cs typeface="Arial"/>
                <a:sym typeface="Arial"/>
              </a:rPr>
              <a:t>(SidSname)                R</a:t>
            </a:r>
            <a:r>
              <a:rPr lang="en-US" sz="1800" b="0" i="0" u="none" strike="noStrike" cap="none" baseline="-25000">
                <a:solidFill>
                  <a:srgbClr val="000000"/>
                </a:solidFill>
                <a:latin typeface="Arial"/>
                <a:ea typeface="Arial"/>
                <a:cs typeface="Arial"/>
                <a:sym typeface="Arial"/>
              </a:rPr>
              <a:t>2 </a:t>
            </a:r>
            <a:r>
              <a:rPr lang="en-US" sz="1800" b="0" i="0" u="none" strike="noStrike" cap="none">
                <a:solidFill>
                  <a:srgbClr val="000000"/>
                </a:solidFill>
                <a:latin typeface="Arial"/>
                <a:ea typeface="Arial"/>
                <a:cs typeface="Arial"/>
                <a:sym typeface="Arial"/>
              </a:rPr>
              <a:t>(SnameCid)                            R(SidSnameCid)</a:t>
            </a:r>
            <a:endParaRPr/>
          </a:p>
          <a:p>
            <a:pPr marL="0" marR="0" lvl="0" indent="0" algn="l" rtl="0">
              <a:spcBef>
                <a:spcPts val="0"/>
              </a:spcBef>
              <a:spcAft>
                <a:spcPts val="0"/>
              </a:spcAft>
              <a:buNone/>
            </a:pPr>
            <a:endParaRPr sz="2200" b="0" i="0" u="none" strike="noStrike" cap="none">
              <a:solidFill>
                <a:srgbClr val="000000"/>
              </a:solidFill>
              <a:latin typeface="Calibri"/>
              <a:ea typeface="Calibri"/>
              <a:cs typeface="Calibri"/>
              <a:sym typeface="Calibri"/>
            </a:endParaRPr>
          </a:p>
          <a:p>
            <a:pPr marL="0" marR="0" lvl="0" indent="0" algn="l" rtl="0">
              <a:spcBef>
                <a:spcPts val="0"/>
              </a:spcBef>
              <a:spcAft>
                <a:spcPts val="0"/>
              </a:spcAft>
              <a:buNone/>
            </a:pPr>
            <a:r>
              <a:rPr lang="en-US" sz="2200" b="0" i="0" u="none" strike="noStrike" cap="none">
                <a:solidFill>
                  <a:srgbClr val="000000"/>
                </a:solidFill>
                <a:latin typeface="Calibri"/>
                <a:ea typeface="Calibri"/>
                <a:cs typeface="Calibri"/>
                <a:sym typeface="Calibri"/>
              </a:rPr>
              <a:t>					R</a:t>
            </a:r>
            <a:r>
              <a:rPr lang="en-US" sz="2200" b="0" i="0" u="none" strike="noStrike" cap="none" baseline="-25000">
                <a:solidFill>
                  <a:srgbClr val="000000"/>
                </a:solidFill>
                <a:latin typeface="Calibri"/>
                <a:ea typeface="Calibri"/>
                <a:cs typeface="Calibri"/>
                <a:sym typeface="Calibri"/>
              </a:rPr>
              <a:t>1</a:t>
            </a:r>
            <a:r>
              <a:rPr lang="en-US" sz="2400" b="0" i="0" u="none" strike="noStrike" cap="none">
                <a:solidFill>
                  <a:srgbClr val="202124"/>
                </a:solidFill>
                <a:latin typeface="arial"/>
                <a:ea typeface="arial"/>
                <a:cs typeface="arial"/>
                <a:sym typeface="arial"/>
              </a:rPr>
              <a:t>⋈</a:t>
            </a:r>
            <a:r>
              <a:rPr lang="en-US" sz="2200" b="0" i="0" u="none" strike="noStrike" cap="none" baseline="-25000">
                <a:solidFill>
                  <a:srgbClr val="000000"/>
                </a:solidFill>
                <a:latin typeface="Calibri"/>
                <a:ea typeface="Calibri"/>
                <a:cs typeface="Calibri"/>
                <a:sym typeface="Calibri"/>
              </a:rPr>
              <a:t> </a:t>
            </a:r>
            <a:r>
              <a:rPr lang="en-US" sz="2200" b="0" i="0" u="none" strike="noStrike" cap="none">
                <a:solidFill>
                  <a:srgbClr val="000000"/>
                </a:solidFill>
                <a:latin typeface="Calibri"/>
                <a:ea typeface="Calibri"/>
                <a:cs typeface="Calibri"/>
                <a:sym typeface="Calibri"/>
              </a:rPr>
              <a:t>R</a:t>
            </a:r>
            <a:r>
              <a:rPr lang="en-US" sz="2200" b="0" i="0" u="none" strike="noStrike" cap="none" baseline="-25000">
                <a:solidFill>
                  <a:srgbClr val="000000"/>
                </a:solidFill>
                <a:latin typeface="Calibri"/>
                <a:ea typeface="Calibri"/>
                <a:cs typeface="Calibri"/>
                <a:sym typeface="Calibri"/>
              </a:rPr>
              <a:t>2</a:t>
            </a:r>
            <a:r>
              <a:rPr lang="en-US" sz="2200" b="0" i="0" u="none" strike="noStrike" cap="none" baseline="-25000">
                <a:solidFill>
                  <a:srgbClr val="000000"/>
                </a:solidFill>
                <a:highlight>
                  <a:srgbClr val="FFFF00"/>
                </a:highlight>
                <a:latin typeface="Calibri"/>
                <a:ea typeface="Calibri"/>
                <a:cs typeface="Calibri"/>
                <a:sym typeface="Calibri"/>
              </a:rPr>
              <a:t> </a:t>
            </a:r>
            <a:r>
              <a:rPr lang="en-US" sz="2200" b="0" i="0" u="none" strike="noStrike" cap="none">
                <a:solidFill>
                  <a:srgbClr val="000000"/>
                </a:solidFill>
                <a:latin typeface="Calibri"/>
                <a:ea typeface="Calibri"/>
                <a:cs typeface="Calibri"/>
                <a:sym typeface="Calibri"/>
              </a:rPr>
              <a:t>	</a:t>
            </a:r>
            <a:endParaRPr/>
          </a:p>
          <a:p>
            <a:pPr marL="0" marR="0" lvl="0" indent="0" algn="l" rtl="0">
              <a:spcBef>
                <a:spcPts val="0"/>
              </a:spcBef>
              <a:spcAft>
                <a:spcPts val="0"/>
              </a:spcAft>
              <a:buNone/>
            </a:pPr>
            <a:r>
              <a:rPr lang="en-US" sz="2200" b="0" i="0" u="none" strike="noStrike" cap="none">
                <a:solidFill>
                  <a:srgbClr val="000000"/>
                </a:solidFill>
                <a:latin typeface="Calibri"/>
                <a:ea typeface="Calibri"/>
                <a:cs typeface="Calibri"/>
                <a:sym typeface="Calibri"/>
              </a:rPr>
              <a:t>        </a:t>
            </a:r>
            <a:endParaRPr/>
          </a:p>
        </p:txBody>
      </p:sp>
      <p:graphicFrame>
        <p:nvGraphicFramePr>
          <p:cNvPr id="1498" name="Google Shape;1498;p94"/>
          <p:cNvGraphicFramePr/>
          <p:nvPr/>
        </p:nvGraphicFramePr>
        <p:xfrm>
          <a:off x="395288" y="3917950"/>
          <a:ext cx="2057400" cy="1482700"/>
        </p:xfrm>
        <a:graphic>
          <a:graphicData uri="http://schemas.openxmlformats.org/drawingml/2006/table">
            <a:tbl>
              <a:tblPr firstRow="1" bandRow="1">
                <a:noFill/>
                <a:tableStyleId>{A6D5F4F0-71AE-48C2-BE61-0E4CC1C9F9AF}</a:tableStyleId>
              </a:tblPr>
              <a:tblGrid>
                <a:gridCol w="1028700">
                  <a:extLst>
                    <a:ext uri="{9D8B030D-6E8A-4147-A177-3AD203B41FA5}">
                      <a16:colId xmlns:a16="http://schemas.microsoft.com/office/drawing/2014/main" val="20000"/>
                    </a:ext>
                  </a:extLst>
                </a:gridCol>
                <a:gridCol w="1028700">
                  <a:extLst>
                    <a:ext uri="{9D8B030D-6E8A-4147-A177-3AD203B41FA5}">
                      <a16:colId xmlns:a16="http://schemas.microsoft.com/office/drawing/2014/main" val="20001"/>
                    </a:ext>
                  </a:extLst>
                </a:gridCol>
              </a:tblGrid>
              <a:tr h="370675">
                <a:tc>
                  <a:txBody>
                    <a:bodyPr/>
                    <a:lstStyle/>
                    <a:p>
                      <a:pPr marL="0" marR="0" lvl="0" indent="0" algn="l" rtl="0">
                        <a:spcBef>
                          <a:spcPts val="0"/>
                        </a:spcBef>
                        <a:spcAft>
                          <a:spcPts val="0"/>
                        </a:spcAft>
                        <a:buNone/>
                      </a:pPr>
                      <a:r>
                        <a:rPr lang="en-US" sz="1800"/>
                        <a:t>Sid</a:t>
                      </a:r>
                      <a:endParaRPr sz="1800"/>
                    </a:p>
                  </a:txBody>
                  <a:tcPr marL="91425" marR="91425" marT="45700" marB="45700"/>
                </a:tc>
                <a:tc>
                  <a:txBody>
                    <a:bodyPr/>
                    <a:lstStyle/>
                    <a:p>
                      <a:pPr marL="0" marR="0" lvl="0" indent="0" algn="l" rtl="0">
                        <a:spcBef>
                          <a:spcPts val="0"/>
                        </a:spcBef>
                        <a:spcAft>
                          <a:spcPts val="0"/>
                        </a:spcAft>
                        <a:buNone/>
                      </a:pPr>
                      <a:r>
                        <a:rPr lang="en-US" sz="1800"/>
                        <a:t>Sname</a:t>
                      </a:r>
                      <a:endParaRPr sz="1800"/>
                    </a:p>
                  </a:txBody>
                  <a:tcPr marL="91425" marR="91425" marT="45700" marB="45700"/>
                </a:tc>
                <a:extLst>
                  <a:ext uri="{0D108BD9-81ED-4DB2-BD59-A6C34878D82A}">
                    <a16:rowId xmlns:a16="http://schemas.microsoft.com/office/drawing/2014/main" val="10000"/>
                  </a:ext>
                </a:extLst>
              </a:tr>
              <a:tr h="370675">
                <a:tc>
                  <a:txBody>
                    <a:bodyPr/>
                    <a:lstStyle/>
                    <a:p>
                      <a:pPr marL="0" marR="0" lvl="0" indent="0" algn="l" rtl="0">
                        <a:spcBef>
                          <a:spcPts val="0"/>
                        </a:spcBef>
                        <a:spcAft>
                          <a:spcPts val="0"/>
                        </a:spcAft>
                        <a:buNone/>
                      </a:pPr>
                      <a:r>
                        <a:rPr lang="en-US" sz="1800"/>
                        <a:t>S1</a:t>
                      </a:r>
                      <a:endParaRPr sz="1800"/>
                    </a:p>
                  </a:txBody>
                  <a:tcPr marL="91425" marR="91425" marT="45700" marB="45700"/>
                </a:tc>
                <a:tc>
                  <a:txBody>
                    <a:bodyPr/>
                    <a:lstStyle/>
                    <a:p>
                      <a:pPr marL="0" marR="0" lvl="0" indent="0" algn="l" rtl="0">
                        <a:spcBef>
                          <a:spcPts val="0"/>
                        </a:spcBef>
                        <a:spcAft>
                          <a:spcPts val="0"/>
                        </a:spcAft>
                        <a:buNone/>
                      </a:pPr>
                      <a:r>
                        <a:rPr lang="en-US" sz="1800"/>
                        <a:t>A</a:t>
                      </a:r>
                      <a:endParaRPr sz="1800"/>
                    </a:p>
                  </a:txBody>
                  <a:tcPr marL="91425" marR="91425" marT="45700" marB="45700"/>
                </a:tc>
                <a:extLst>
                  <a:ext uri="{0D108BD9-81ED-4DB2-BD59-A6C34878D82A}">
                    <a16:rowId xmlns:a16="http://schemas.microsoft.com/office/drawing/2014/main" val="10001"/>
                  </a:ext>
                </a:extLst>
              </a:tr>
              <a:tr h="370675">
                <a:tc>
                  <a:txBody>
                    <a:bodyPr/>
                    <a:lstStyle/>
                    <a:p>
                      <a:pPr marL="0" marR="0" lvl="0" indent="0" algn="l" rtl="0">
                        <a:spcBef>
                          <a:spcPts val="0"/>
                        </a:spcBef>
                        <a:spcAft>
                          <a:spcPts val="0"/>
                        </a:spcAft>
                        <a:buNone/>
                      </a:pPr>
                      <a:r>
                        <a:rPr lang="en-US" sz="1800"/>
                        <a:t>S2</a:t>
                      </a:r>
                      <a:endParaRPr sz="1800"/>
                    </a:p>
                  </a:txBody>
                  <a:tcPr marL="91425" marR="91425" marT="45700" marB="45700"/>
                </a:tc>
                <a:tc>
                  <a:txBody>
                    <a:bodyPr/>
                    <a:lstStyle/>
                    <a:p>
                      <a:pPr marL="0" marR="0" lvl="0" indent="0" algn="l" rtl="0">
                        <a:spcBef>
                          <a:spcPts val="0"/>
                        </a:spcBef>
                        <a:spcAft>
                          <a:spcPts val="0"/>
                        </a:spcAft>
                        <a:buNone/>
                      </a:pPr>
                      <a:r>
                        <a:rPr lang="en-US" sz="1800"/>
                        <a:t>B</a:t>
                      </a:r>
                      <a:endParaRPr sz="1800"/>
                    </a:p>
                  </a:txBody>
                  <a:tcPr marL="91425" marR="91425" marT="45700" marB="45700"/>
                </a:tc>
                <a:extLst>
                  <a:ext uri="{0D108BD9-81ED-4DB2-BD59-A6C34878D82A}">
                    <a16:rowId xmlns:a16="http://schemas.microsoft.com/office/drawing/2014/main" val="10002"/>
                  </a:ext>
                </a:extLst>
              </a:tr>
              <a:tr h="370675">
                <a:tc>
                  <a:txBody>
                    <a:bodyPr/>
                    <a:lstStyle/>
                    <a:p>
                      <a:pPr marL="0" marR="0" lvl="0" indent="0" algn="l" rtl="0">
                        <a:spcBef>
                          <a:spcPts val="0"/>
                        </a:spcBef>
                        <a:spcAft>
                          <a:spcPts val="0"/>
                        </a:spcAft>
                        <a:buNone/>
                      </a:pPr>
                      <a:r>
                        <a:rPr lang="en-US" sz="1800"/>
                        <a:t>S3</a:t>
                      </a:r>
                      <a:endParaRPr sz="1800"/>
                    </a:p>
                  </a:txBody>
                  <a:tcPr marL="91425" marR="91425" marT="45700" marB="45700"/>
                </a:tc>
                <a:tc>
                  <a:txBody>
                    <a:bodyPr/>
                    <a:lstStyle/>
                    <a:p>
                      <a:pPr marL="0" marR="0" lvl="0" indent="0" algn="l" rtl="0">
                        <a:spcBef>
                          <a:spcPts val="0"/>
                        </a:spcBef>
                        <a:spcAft>
                          <a:spcPts val="0"/>
                        </a:spcAft>
                        <a:buNone/>
                      </a:pPr>
                      <a:r>
                        <a:rPr lang="en-US" sz="1800"/>
                        <a:t>B</a:t>
                      </a:r>
                      <a:endParaRPr sz="1800"/>
                    </a:p>
                  </a:txBody>
                  <a:tcPr marL="91425" marR="91425" marT="45700" marB="45700"/>
                </a:tc>
                <a:extLst>
                  <a:ext uri="{0D108BD9-81ED-4DB2-BD59-A6C34878D82A}">
                    <a16:rowId xmlns:a16="http://schemas.microsoft.com/office/drawing/2014/main" val="10003"/>
                  </a:ext>
                </a:extLst>
              </a:tr>
            </a:tbl>
          </a:graphicData>
        </a:graphic>
      </p:graphicFrame>
      <p:graphicFrame>
        <p:nvGraphicFramePr>
          <p:cNvPr id="1499" name="Google Shape;1499;p94"/>
          <p:cNvGraphicFramePr/>
          <p:nvPr/>
        </p:nvGraphicFramePr>
        <p:xfrm>
          <a:off x="2735263" y="3916363"/>
          <a:ext cx="2057400" cy="1854250"/>
        </p:xfrm>
        <a:graphic>
          <a:graphicData uri="http://schemas.openxmlformats.org/drawingml/2006/table">
            <a:tbl>
              <a:tblPr firstRow="1" bandRow="1">
                <a:noFill/>
                <a:tableStyleId>{A6D5F4F0-71AE-48C2-BE61-0E4CC1C9F9AF}</a:tableStyleId>
              </a:tblPr>
              <a:tblGrid>
                <a:gridCol w="1028700">
                  <a:extLst>
                    <a:ext uri="{9D8B030D-6E8A-4147-A177-3AD203B41FA5}">
                      <a16:colId xmlns:a16="http://schemas.microsoft.com/office/drawing/2014/main" val="20000"/>
                    </a:ext>
                  </a:extLst>
                </a:gridCol>
                <a:gridCol w="1028700">
                  <a:extLst>
                    <a:ext uri="{9D8B030D-6E8A-4147-A177-3AD203B41FA5}">
                      <a16:colId xmlns:a16="http://schemas.microsoft.com/office/drawing/2014/main" val="20001"/>
                    </a:ext>
                  </a:extLst>
                </a:gridCol>
              </a:tblGrid>
              <a:tr h="370850">
                <a:tc>
                  <a:txBody>
                    <a:bodyPr/>
                    <a:lstStyle/>
                    <a:p>
                      <a:pPr marL="0" marR="0" lvl="0" indent="0" algn="l" rtl="0">
                        <a:spcBef>
                          <a:spcPts val="0"/>
                        </a:spcBef>
                        <a:spcAft>
                          <a:spcPts val="0"/>
                        </a:spcAft>
                        <a:buNone/>
                      </a:pPr>
                      <a:r>
                        <a:rPr lang="en-US" sz="1800"/>
                        <a:t>Sname</a:t>
                      </a:r>
                      <a:endParaRPr sz="1800"/>
                    </a:p>
                  </a:txBody>
                  <a:tcPr marL="91425" marR="91425" marT="45725" marB="45725"/>
                </a:tc>
                <a:tc>
                  <a:txBody>
                    <a:bodyPr/>
                    <a:lstStyle/>
                    <a:p>
                      <a:pPr marL="0" marR="0" lvl="0" indent="0" algn="l" rtl="0">
                        <a:spcBef>
                          <a:spcPts val="0"/>
                        </a:spcBef>
                        <a:spcAft>
                          <a:spcPts val="0"/>
                        </a:spcAft>
                        <a:buNone/>
                      </a:pPr>
                      <a:r>
                        <a:rPr lang="en-US" sz="1800"/>
                        <a:t>Cid</a:t>
                      </a:r>
                      <a:endParaRPr sz="1800"/>
                    </a:p>
                  </a:txBody>
                  <a:tcPr marL="91425" marR="91425" marT="45725" marB="45725"/>
                </a:tc>
                <a:extLst>
                  <a:ext uri="{0D108BD9-81ED-4DB2-BD59-A6C34878D82A}">
                    <a16:rowId xmlns:a16="http://schemas.microsoft.com/office/drawing/2014/main" val="10000"/>
                  </a:ext>
                </a:extLst>
              </a:tr>
              <a:tr h="370850">
                <a:tc>
                  <a:txBody>
                    <a:bodyPr/>
                    <a:lstStyle/>
                    <a:p>
                      <a:pPr marL="0" marR="0" lvl="0" indent="0" algn="l" rtl="0">
                        <a:spcBef>
                          <a:spcPts val="0"/>
                        </a:spcBef>
                        <a:spcAft>
                          <a:spcPts val="0"/>
                        </a:spcAft>
                        <a:buNone/>
                      </a:pPr>
                      <a:r>
                        <a:rPr lang="en-US" sz="1800"/>
                        <a:t>A</a:t>
                      </a:r>
                      <a:endParaRPr sz="1800"/>
                    </a:p>
                  </a:txBody>
                  <a:tcPr marL="91425" marR="91425" marT="45725" marB="45725"/>
                </a:tc>
                <a:tc>
                  <a:txBody>
                    <a:bodyPr/>
                    <a:lstStyle/>
                    <a:p>
                      <a:pPr marL="0" marR="0" lvl="0" indent="0" algn="l" rtl="0">
                        <a:spcBef>
                          <a:spcPts val="0"/>
                        </a:spcBef>
                        <a:spcAft>
                          <a:spcPts val="0"/>
                        </a:spcAft>
                        <a:buNone/>
                      </a:pPr>
                      <a:r>
                        <a:rPr lang="en-US" sz="1800"/>
                        <a:t>C1</a:t>
                      </a:r>
                      <a:endParaRPr sz="1800"/>
                    </a:p>
                  </a:txBody>
                  <a:tcPr marL="91425" marR="91425" marT="45725" marB="45725"/>
                </a:tc>
                <a:extLst>
                  <a:ext uri="{0D108BD9-81ED-4DB2-BD59-A6C34878D82A}">
                    <a16:rowId xmlns:a16="http://schemas.microsoft.com/office/drawing/2014/main" val="10001"/>
                  </a:ext>
                </a:extLst>
              </a:tr>
              <a:tr h="370850">
                <a:tc>
                  <a:txBody>
                    <a:bodyPr/>
                    <a:lstStyle/>
                    <a:p>
                      <a:pPr marL="0" marR="0" lvl="0" indent="0" algn="l" rtl="0">
                        <a:spcBef>
                          <a:spcPts val="0"/>
                        </a:spcBef>
                        <a:spcAft>
                          <a:spcPts val="0"/>
                        </a:spcAft>
                        <a:buNone/>
                      </a:pPr>
                      <a:r>
                        <a:rPr lang="en-US" sz="1800"/>
                        <a:t>A</a:t>
                      </a:r>
                      <a:endParaRPr sz="1800"/>
                    </a:p>
                  </a:txBody>
                  <a:tcPr marL="91425" marR="91425" marT="45725" marB="45725"/>
                </a:tc>
                <a:tc>
                  <a:txBody>
                    <a:bodyPr/>
                    <a:lstStyle/>
                    <a:p>
                      <a:pPr marL="0" marR="0" lvl="0" indent="0" algn="l" rtl="0">
                        <a:spcBef>
                          <a:spcPts val="0"/>
                        </a:spcBef>
                        <a:spcAft>
                          <a:spcPts val="0"/>
                        </a:spcAft>
                        <a:buNone/>
                      </a:pPr>
                      <a:r>
                        <a:rPr lang="en-US" sz="1800"/>
                        <a:t>C2</a:t>
                      </a:r>
                      <a:endParaRPr sz="1800"/>
                    </a:p>
                  </a:txBody>
                  <a:tcPr marL="91425" marR="91425" marT="45725" marB="45725"/>
                </a:tc>
                <a:extLst>
                  <a:ext uri="{0D108BD9-81ED-4DB2-BD59-A6C34878D82A}">
                    <a16:rowId xmlns:a16="http://schemas.microsoft.com/office/drawing/2014/main" val="10002"/>
                  </a:ext>
                </a:extLst>
              </a:tr>
              <a:tr h="370850">
                <a:tc>
                  <a:txBody>
                    <a:bodyPr/>
                    <a:lstStyle/>
                    <a:p>
                      <a:pPr marL="0" marR="0" lvl="0" indent="0" algn="l" rtl="0">
                        <a:spcBef>
                          <a:spcPts val="0"/>
                        </a:spcBef>
                        <a:spcAft>
                          <a:spcPts val="0"/>
                        </a:spcAft>
                        <a:buNone/>
                      </a:pPr>
                      <a:r>
                        <a:rPr lang="en-US" sz="1800"/>
                        <a:t>B</a:t>
                      </a:r>
                      <a:endParaRPr sz="1800"/>
                    </a:p>
                  </a:txBody>
                  <a:tcPr marL="91425" marR="91425" marT="45725" marB="45725"/>
                </a:tc>
                <a:tc>
                  <a:txBody>
                    <a:bodyPr/>
                    <a:lstStyle/>
                    <a:p>
                      <a:pPr marL="0" marR="0" lvl="0" indent="0" algn="l" rtl="0">
                        <a:spcBef>
                          <a:spcPts val="0"/>
                        </a:spcBef>
                        <a:spcAft>
                          <a:spcPts val="0"/>
                        </a:spcAft>
                        <a:buNone/>
                      </a:pPr>
                      <a:r>
                        <a:rPr lang="en-US" sz="1800"/>
                        <a:t>C2</a:t>
                      </a:r>
                      <a:endParaRPr sz="1800"/>
                    </a:p>
                  </a:txBody>
                  <a:tcPr marL="91425" marR="91425" marT="45725" marB="45725"/>
                </a:tc>
                <a:extLst>
                  <a:ext uri="{0D108BD9-81ED-4DB2-BD59-A6C34878D82A}">
                    <a16:rowId xmlns:a16="http://schemas.microsoft.com/office/drawing/2014/main" val="10003"/>
                  </a:ext>
                </a:extLst>
              </a:tr>
              <a:tr h="370850">
                <a:tc>
                  <a:txBody>
                    <a:bodyPr/>
                    <a:lstStyle/>
                    <a:p>
                      <a:pPr marL="0" marR="0" lvl="0" indent="0" algn="l" rtl="0">
                        <a:spcBef>
                          <a:spcPts val="0"/>
                        </a:spcBef>
                        <a:spcAft>
                          <a:spcPts val="0"/>
                        </a:spcAft>
                        <a:buNone/>
                      </a:pPr>
                      <a:r>
                        <a:rPr lang="en-US" sz="1800"/>
                        <a:t>B</a:t>
                      </a:r>
                      <a:endParaRPr sz="1800"/>
                    </a:p>
                  </a:txBody>
                  <a:tcPr marL="91425" marR="91425" marT="45725" marB="45725"/>
                </a:tc>
                <a:tc>
                  <a:txBody>
                    <a:bodyPr/>
                    <a:lstStyle/>
                    <a:p>
                      <a:pPr marL="0" marR="0" lvl="0" indent="0" algn="l" rtl="0">
                        <a:spcBef>
                          <a:spcPts val="0"/>
                        </a:spcBef>
                        <a:spcAft>
                          <a:spcPts val="0"/>
                        </a:spcAft>
                        <a:buNone/>
                      </a:pPr>
                      <a:r>
                        <a:rPr lang="en-US" sz="1800"/>
                        <a:t>C3</a:t>
                      </a:r>
                      <a:endParaRPr sz="1800"/>
                    </a:p>
                  </a:txBody>
                  <a:tcPr marL="91425" marR="91425" marT="45725" marB="45725"/>
                </a:tc>
                <a:extLst>
                  <a:ext uri="{0D108BD9-81ED-4DB2-BD59-A6C34878D82A}">
                    <a16:rowId xmlns:a16="http://schemas.microsoft.com/office/drawing/2014/main" val="10004"/>
                  </a:ext>
                </a:extLst>
              </a:tr>
            </a:tbl>
          </a:graphicData>
        </a:graphic>
      </p:graphicFrame>
      <p:graphicFrame>
        <p:nvGraphicFramePr>
          <p:cNvPr id="1500" name="Google Shape;1500;p94"/>
          <p:cNvGraphicFramePr/>
          <p:nvPr/>
        </p:nvGraphicFramePr>
        <p:xfrm>
          <a:off x="5672138" y="3829050"/>
          <a:ext cx="3228975" cy="2960625"/>
        </p:xfrm>
        <a:graphic>
          <a:graphicData uri="http://schemas.openxmlformats.org/drawingml/2006/table">
            <a:tbl>
              <a:tblPr firstRow="1" bandRow="1">
                <a:noFill/>
                <a:tableStyleId>{A6D5F4F0-71AE-48C2-BE61-0E4CC1C9F9AF}</a:tableStyleId>
              </a:tblPr>
              <a:tblGrid>
                <a:gridCol w="1076325">
                  <a:extLst>
                    <a:ext uri="{9D8B030D-6E8A-4147-A177-3AD203B41FA5}">
                      <a16:colId xmlns:a16="http://schemas.microsoft.com/office/drawing/2014/main" val="20000"/>
                    </a:ext>
                  </a:extLst>
                </a:gridCol>
                <a:gridCol w="1076325">
                  <a:extLst>
                    <a:ext uri="{9D8B030D-6E8A-4147-A177-3AD203B41FA5}">
                      <a16:colId xmlns:a16="http://schemas.microsoft.com/office/drawing/2014/main" val="20001"/>
                    </a:ext>
                  </a:extLst>
                </a:gridCol>
                <a:gridCol w="1076325">
                  <a:extLst>
                    <a:ext uri="{9D8B030D-6E8A-4147-A177-3AD203B41FA5}">
                      <a16:colId xmlns:a16="http://schemas.microsoft.com/office/drawing/2014/main" val="20002"/>
                    </a:ext>
                  </a:extLst>
                </a:gridCol>
              </a:tblGrid>
              <a:tr h="365725">
                <a:tc>
                  <a:txBody>
                    <a:bodyPr/>
                    <a:lstStyle/>
                    <a:p>
                      <a:pPr marL="0" marR="0" lvl="0" indent="0" algn="l" rtl="0">
                        <a:spcBef>
                          <a:spcPts val="0"/>
                        </a:spcBef>
                        <a:spcAft>
                          <a:spcPts val="0"/>
                        </a:spcAft>
                        <a:buNone/>
                      </a:pPr>
                      <a:r>
                        <a:rPr lang="en-US" sz="1800"/>
                        <a:t>Sid</a:t>
                      </a:r>
                      <a:endParaRPr sz="1800"/>
                    </a:p>
                  </a:txBody>
                  <a:tcPr marL="91400" marR="91400" marT="45700" marB="45700"/>
                </a:tc>
                <a:tc>
                  <a:txBody>
                    <a:bodyPr/>
                    <a:lstStyle/>
                    <a:p>
                      <a:pPr marL="0" marR="0" lvl="0" indent="0" algn="l" rtl="0">
                        <a:spcBef>
                          <a:spcPts val="0"/>
                        </a:spcBef>
                        <a:spcAft>
                          <a:spcPts val="0"/>
                        </a:spcAft>
                        <a:buNone/>
                      </a:pPr>
                      <a:r>
                        <a:rPr lang="en-US" sz="1800"/>
                        <a:t>Sname</a:t>
                      </a:r>
                      <a:endParaRPr sz="1800"/>
                    </a:p>
                  </a:txBody>
                  <a:tcPr marL="91400" marR="91400" marT="45700" marB="45700"/>
                </a:tc>
                <a:tc>
                  <a:txBody>
                    <a:bodyPr/>
                    <a:lstStyle/>
                    <a:p>
                      <a:pPr marL="0" marR="0" lvl="0" indent="0" algn="l" rtl="0">
                        <a:spcBef>
                          <a:spcPts val="0"/>
                        </a:spcBef>
                        <a:spcAft>
                          <a:spcPts val="0"/>
                        </a:spcAft>
                        <a:buNone/>
                      </a:pPr>
                      <a:r>
                        <a:rPr lang="en-US" sz="1800"/>
                        <a:t>Cid</a:t>
                      </a:r>
                      <a:endParaRPr sz="1800"/>
                    </a:p>
                  </a:txBody>
                  <a:tcPr marL="91400" marR="91400" marT="45700" marB="45700"/>
                </a:tc>
                <a:extLst>
                  <a:ext uri="{0D108BD9-81ED-4DB2-BD59-A6C34878D82A}">
                    <a16:rowId xmlns:a16="http://schemas.microsoft.com/office/drawing/2014/main" val="10000"/>
                  </a:ext>
                </a:extLst>
              </a:tr>
              <a:tr h="370700">
                <a:tc>
                  <a:txBody>
                    <a:bodyPr/>
                    <a:lstStyle/>
                    <a:p>
                      <a:pPr marL="0" marR="0" lvl="0" indent="0" algn="l" rtl="0">
                        <a:spcBef>
                          <a:spcPts val="0"/>
                        </a:spcBef>
                        <a:spcAft>
                          <a:spcPts val="0"/>
                        </a:spcAft>
                        <a:buNone/>
                      </a:pPr>
                      <a:r>
                        <a:rPr lang="en-US" sz="1800"/>
                        <a:t>S1</a:t>
                      </a:r>
                      <a:endParaRPr sz="1800"/>
                    </a:p>
                  </a:txBody>
                  <a:tcPr marL="91400" marR="91400" marT="45700" marB="45700"/>
                </a:tc>
                <a:tc>
                  <a:txBody>
                    <a:bodyPr/>
                    <a:lstStyle/>
                    <a:p>
                      <a:pPr marL="0" marR="0" lvl="0" indent="0" algn="l" rtl="0">
                        <a:spcBef>
                          <a:spcPts val="0"/>
                        </a:spcBef>
                        <a:spcAft>
                          <a:spcPts val="0"/>
                        </a:spcAft>
                        <a:buNone/>
                      </a:pPr>
                      <a:r>
                        <a:rPr lang="en-US" sz="1800"/>
                        <a:t>A</a:t>
                      </a:r>
                      <a:endParaRPr sz="1800"/>
                    </a:p>
                  </a:txBody>
                  <a:tcPr marL="91400" marR="91400" marT="45700" marB="45700"/>
                </a:tc>
                <a:tc>
                  <a:txBody>
                    <a:bodyPr/>
                    <a:lstStyle/>
                    <a:p>
                      <a:pPr marL="0" marR="0" lvl="0" indent="0" algn="l" rtl="0">
                        <a:spcBef>
                          <a:spcPts val="0"/>
                        </a:spcBef>
                        <a:spcAft>
                          <a:spcPts val="0"/>
                        </a:spcAft>
                        <a:buNone/>
                      </a:pPr>
                      <a:r>
                        <a:rPr lang="en-US" sz="1800"/>
                        <a:t>C1</a:t>
                      </a:r>
                      <a:endParaRPr sz="1800"/>
                    </a:p>
                  </a:txBody>
                  <a:tcPr marL="91400" marR="91400" marT="45700" marB="45700"/>
                </a:tc>
                <a:extLst>
                  <a:ext uri="{0D108BD9-81ED-4DB2-BD59-A6C34878D82A}">
                    <a16:rowId xmlns:a16="http://schemas.microsoft.com/office/drawing/2014/main" val="10001"/>
                  </a:ext>
                </a:extLst>
              </a:tr>
              <a:tr h="370700">
                <a:tc>
                  <a:txBody>
                    <a:bodyPr/>
                    <a:lstStyle/>
                    <a:p>
                      <a:pPr marL="0" marR="0" lvl="0" indent="0" algn="l" rtl="0">
                        <a:spcBef>
                          <a:spcPts val="0"/>
                        </a:spcBef>
                        <a:spcAft>
                          <a:spcPts val="0"/>
                        </a:spcAft>
                        <a:buNone/>
                      </a:pPr>
                      <a:r>
                        <a:rPr lang="en-US" sz="1800"/>
                        <a:t>S1</a:t>
                      </a:r>
                      <a:endParaRPr sz="1800"/>
                    </a:p>
                  </a:txBody>
                  <a:tcPr marL="91400" marR="91400" marT="45700" marB="45700"/>
                </a:tc>
                <a:tc>
                  <a:txBody>
                    <a:bodyPr/>
                    <a:lstStyle/>
                    <a:p>
                      <a:pPr marL="0" marR="0" lvl="0" indent="0" algn="l" rtl="0">
                        <a:spcBef>
                          <a:spcPts val="0"/>
                        </a:spcBef>
                        <a:spcAft>
                          <a:spcPts val="0"/>
                        </a:spcAft>
                        <a:buNone/>
                      </a:pPr>
                      <a:r>
                        <a:rPr lang="en-US" sz="1800"/>
                        <a:t>A</a:t>
                      </a:r>
                      <a:endParaRPr sz="1800"/>
                    </a:p>
                  </a:txBody>
                  <a:tcPr marL="91400" marR="91400" marT="45700" marB="45700"/>
                </a:tc>
                <a:tc>
                  <a:txBody>
                    <a:bodyPr/>
                    <a:lstStyle/>
                    <a:p>
                      <a:pPr marL="0" marR="0" lvl="0" indent="0" algn="l" rtl="0">
                        <a:spcBef>
                          <a:spcPts val="0"/>
                        </a:spcBef>
                        <a:spcAft>
                          <a:spcPts val="0"/>
                        </a:spcAft>
                        <a:buNone/>
                      </a:pPr>
                      <a:r>
                        <a:rPr lang="en-US" sz="1800"/>
                        <a:t>C2</a:t>
                      </a:r>
                      <a:endParaRPr sz="1800"/>
                    </a:p>
                  </a:txBody>
                  <a:tcPr marL="91400" marR="91400" marT="45700" marB="45700"/>
                </a:tc>
                <a:extLst>
                  <a:ext uri="{0D108BD9-81ED-4DB2-BD59-A6C34878D82A}">
                    <a16:rowId xmlns:a16="http://schemas.microsoft.com/office/drawing/2014/main" val="10002"/>
                  </a:ext>
                </a:extLst>
              </a:tr>
              <a:tr h="370700">
                <a:tc>
                  <a:txBody>
                    <a:bodyPr/>
                    <a:lstStyle/>
                    <a:p>
                      <a:pPr marL="0" marR="0" lvl="0" indent="0" algn="l" rtl="0">
                        <a:spcBef>
                          <a:spcPts val="0"/>
                        </a:spcBef>
                        <a:spcAft>
                          <a:spcPts val="0"/>
                        </a:spcAft>
                        <a:buNone/>
                      </a:pPr>
                      <a:r>
                        <a:rPr lang="en-US" sz="1800"/>
                        <a:t>S2</a:t>
                      </a:r>
                      <a:endParaRPr sz="1800"/>
                    </a:p>
                  </a:txBody>
                  <a:tcPr marL="91400" marR="91400" marT="45700" marB="45700"/>
                </a:tc>
                <a:tc>
                  <a:txBody>
                    <a:bodyPr/>
                    <a:lstStyle/>
                    <a:p>
                      <a:pPr marL="0" marR="0" lvl="0" indent="0" algn="l" rtl="0">
                        <a:spcBef>
                          <a:spcPts val="0"/>
                        </a:spcBef>
                        <a:spcAft>
                          <a:spcPts val="0"/>
                        </a:spcAft>
                        <a:buNone/>
                      </a:pPr>
                      <a:r>
                        <a:rPr lang="en-US" sz="1800"/>
                        <a:t>B</a:t>
                      </a:r>
                      <a:endParaRPr sz="1800"/>
                    </a:p>
                  </a:txBody>
                  <a:tcPr marL="91400" marR="91400" marT="45700" marB="45700"/>
                </a:tc>
                <a:tc>
                  <a:txBody>
                    <a:bodyPr/>
                    <a:lstStyle/>
                    <a:p>
                      <a:pPr marL="0" marR="0" lvl="0" indent="0" algn="l" rtl="0">
                        <a:spcBef>
                          <a:spcPts val="0"/>
                        </a:spcBef>
                        <a:spcAft>
                          <a:spcPts val="0"/>
                        </a:spcAft>
                        <a:buNone/>
                      </a:pPr>
                      <a:r>
                        <a:rPr lang="en-US" sz="1800"/>
                        <a:t>C2</a:t>
                      </a:r>
                      <a:endParaRPr sz="1800"/>
                    </a:p>
                  </a:txBody>
                  <a:tcPr marL="91400" marR="91400" marT="45700" marB="45700"/>
                </a:tc>
                <a:extLst>
                  <a:ext uri="{0D108BD9-81ED-4DB2-BD59-A6C34878D82A}">
                    <a16:rowId xmlns:a16="http://schemas.microsoft.com/office/drawing/2014/main" val="10003"/>
                  </a:ext>
                </a:extLst>
              </a:tr>
              <a:tr h="370700">
                <a:tc>
                  <a:txBody>
                    <a:bodyPr/>
                    <a:lstStyle/>
                    <a:p>
                      <a:pPr marL="0" marR="0" lvl="0" indent="0" algn="l" rtl="0">
                        <a:spcBef>
                          <a:spcPts val="0"/>
                        </a:spcBef>
                        <a:spcAft>
                          <a:spcPts val="0"/>
                        </a:spcAft>
                        <a:buNone/>
                      </a:pPr>
                      <a:r>
                        <a:rPr lang="en-US" sz="1800"/>
                        <a:t>S2</a:t>
                      </a:r>
                      <a:endParaRPr sz="1800"/>
                    </a:p>
                  </a:txBody>
                  <a:tcPr marL="91400" marR="91400" marT="45700" marB="45700"/>
                </a:tc>
                <a:tc>
                  <a:txBody>
                    <a:bodyPr/>
                    <a:lstStyle/>
                    <a:p>
                      <a:pPr marL="0" marR="0" lvl="0" indent="0" algn="l" rtl="0">
                        <a:spcBef>
                          <a:spcPts val="0"/>
                        </a:spcBef>
                        <a:spcAft>
                          <a:spcPts val="0"/>
                        </a:spcAft>
                        <a:buNone/>
                      </a:pPr>
                      <a:r>
                        <a:rPr lang="en-US" sz="1800"/>
                        <a:t>B</a:t>
                      </a:r>
                      <a:endParaRPr sz="1800"/>
                    </a:p>
                  </a:txBody>
                  <a:tcPr marL="91400" marR="91400" marT="45700" marB="45700"/>
                </a:tc>
                <a:tc>
                  <a:txBody>
                    <a:bodyPr/>
                    <a:lstStyle/>
                    <a:p>
                      <a:pPr marL="0" marR="0" lvl="0" indent="0" algn="l" rtl="0">
                        <a:spcBef>
                          <a:spcPts val="0"/>
                        </a:spcBef>
                        <a:spcAft>
                          <a:spcPts val="0"/>
                        </a:spcAft>
                        <a:buNone/>
                      </a:pPr>
                      <a:r>
                        <a:rPr lang="en-US" sz="1800"/>
                        <a:t>C3</a:t>
                      </a:r>
                      <a:endParaRPr sz="1800"/>
                    </a:p>
                  </a:txBody>
                  <a:tcPr marL="91400" marR="91400" marT="45700" marB="45700"/>
                </a:tc>
                <a:extLst>
                  <a:ext uri="{0D108BD9-81ED-4DB2-BD59-A6C34878D82A}">
                    <a16:rowId xmlns:a16="http://schemas.microsoft.com/office/drawing/2014/main" val="10004"/>
                  </a:ext>
                </a:extLst>
              </a:tr>
              <a:tr h="370700">
                <a:tc>
                  <a:txBody>
                    <a:bodyPr/>
                    <a:lstStyle/>
                    <a:p>
                      <a:pPr marL="0" marR="0" lvl="0" indent="0" algn="l" rtl="0">
                        <a:spcBef>
                          <a:spcPts val="0"/>
                        </a:spcBef>
                        <a:spcAft>
                          <a:spcPts val="0"/>
                        </a:spcAft>
                        <a:buNone/>
                      </a:pPr>
                      <a:r>
                        <a:rPr lang="en-US" sz="1800"/>
                        <a:t>S3</a:t>
                      </a:r>
                      <a:endParaRPr sz="1800"/>
                    </a:p>
                  </a:txBody>
                  <a:tcPr marL="91400" marR="91400" marT="45700" marB="45700"/>
                </a:tc>
                <a:tc>
                  <a:txBody>
                    <a:bodyPr/>
                    <a:lstStyle/>
                    <a:p>
                      <a:pPr marL="0" marR="0" lvl="0" indent="0" algn="l" rtl="0">
                        <a:spcBef>
                          <a:spcPts val="0"/>
                        </a:spcBef>
                        <a:spcAft>
                          <a:spcPts val="0"/>
                        </a:spcAft>
                        <a:buNone/>
                      </a:pPr>
                      <a:r>
                        <a:rPr lang="en-US" sz="1800"/>
                        <a:t>B</a:t>
                      </a:r>
                      <a:endParaRPr sz="1800"/>
                    </a:p>
                  </a:txBody>
                  <a:tcPr marL="91400" marR="91400" marT="45700" marB="45700"/>
                </a:tc>
                <a:tc>
                  <a:txBody>
                    <a:bodyPr/>
                    <a:lstStyle/>
                    <a:p>
                      <a:pPr marL="0" marR="0" lvl="0" indent="0" algn="l" rtl="0">
                        <a:spcBef>
                          <a:spcPts val="0"/>
                        </a:spcBef>
                        <a:spcAft>
                          <a:spcPts val="0"/>
                        </a:spcAft>
                        <a:buNone/>
                      </a:pPr>
                      <a:r>
                        <a:rPr lang="en-US" sz="1800"/>
                        <a:t>C3</a:t>
                      </a:r>
                      <a:endParaRPr sz="1800"/>
                    </a:p>
                  </a:txBody>
                  <a:tcPr marL="91400" marR="91400" marT="45700" marB="45700"/>
                </a:tc>
                <a:extLst>
                  <a:ext uri="{0D108BD9-81ED-4DB2-BD59-A6C34878D82A}">
                    <a16:rowId xmlns:a16="http://schemas.microsoft.com/office/drawing/2014/main" val="10005"/>
                  </a:ext>
                </a:extLst>
              </a:tr>
              <a:tr h="370700">
                <a:tc>
                  <a:txBody>
                    <a:bodyPr/>
                    <a:lstStyle/>
                    <a:p>
                      <a:pPr marL="0" marR="0" lvl="0" indent="0" algn="l" rtl="0">
                        <a:spcBef>
                          <a:spcPts val="0"/>
                        </a:spcBef>
                        <a:spcAft>
                          <a:spcPts val="0"/>
                        </a:spcAft>
                        <a:buNone/>
                      </a:pPr>
                      <a:r>
                        <a:rPr lang="en-US" sz="1800"/>
                        <a:t>S3</a:t>
                      </a:r>
                      <a:endParaRPr sz="1800"/>
                    </a:p>
                  </a:txBody>
                  <a:tcPr marL="91400" marR="91400" marT="45700" marB="45700"/>
                </a:tc>
                <a:tc>
                  <a:txBody>
                    <a:bodyPr/>
                    <a:lstStyle/>
                    <a:p>
                      <a:pPr marL="0" marR="0" lvl="0" indent="0" algn="l" rtl="0">
                        <a:spcBef>
                          <a:spcPts val="0"/>
                        </a:spcBef>
                        <a:spcAft>
                          <a:spcPts val="0"/>
                        </a:spcAft>
                        <a:buNone/>
                      </a:pPr>
                      <a:r>
                        <a:rPr lang="en-US" sz="1800"/>
                        <a:t>B</a:t>
                      </a:r>
                      <a:endParaRPr sz="1800"/>
                    </a:p>
                  </a:txBody>
                  <a:tcPr marL="91400" marR="91400" marT="45700" marB="45700"/>
                </a:tc>
                <a:tc>
                  <a:txBody>
                    <a:bodyPr/>
                    <a:lstStyle/>
                    <a:p>
                      <a:pPr marL="0" marR="0" lvl="0" indent="0" algn="l" rtl="0">
                        <a:spcBef>
                          <a:spcPts val="0"/>
                        </a:spcBef>
                        <a:spcAft>
                          <a:spcPts val="0"/>
                        </a:spcAft>
                        <a:buNone/>
                      </a:pPr>
                      <a:r>
                        <a:rPr lang="en-US" sz="1800"/>
                        <a:t>C2</a:t>
                      </a:r>
                      <a:endParaRPr sz="1800"/>
                    </a:p>
                  </a:txBody>
                  <a:tcPr marL="91400" marR="91400" marT="45700" marB="45700"/>
                </a:tc>
                <a:extLst>
                  <a:ext uri="{0D108BD9-81ED-4DB2-BD59-A6C34878D82A}">
                    <a16:rowId xmlns:a16="http://schemas.microsoft.com/office/drawing/2014/main" val="10006"/>
                  </a:ext>
                </a:extLst>
              </a:tr>
              <a:tr h="370700">
                <a:tc>
                  <a:txBody>
                    <a:bodyPr/>
                    <a:lstStyle/>
                    <a:p>
                      <a:pPr marL="0" marR="0" lvl="0" indent="0" algn="l" rtl="0">
                        <a:spcBef>
                          <a:spcPts val="0"/>
                        </a:spcBef>
                        <a:spcAft>
                          <a:spcPts val="0"/>
                        </a:spcAft>
                        <a:buNone/>
                      </a:pPr>
                      <a:r>
                        <a:rPr lang="en-US" sz="1800"/>
                        <a:t>S3</a:t>
                      </a:r>
                      <a:endParaRPr sz="1800"/>
                    </a:p>
                  </a:txBody>
                  <a:tcPr marL="91400" marR="91400" marT="45700" marB="45700"/>
                </a:tc>
                <a:tc>
                  <a:txBody>
                    <a:bodyPr/>
                    <a:lstStyle/>
                    <a:p>
                      <a:pPr marL="0" marR="0" lvl="0" indent="0" algn="l" rtl="0">
                        <a:spcBef>
                          <a:spcPts val="0"/>
                        </a:spcBef>
                        <a:spcAft>
                          <a:spcPts val="0"/>
                        </a:spcAft>
                        <a:buNone/>
                      </a:pPr>
                      <a:r>
                        <a:rPr lang="en-US" sz="1800"/>
                        <a:t>B</a:t>
                      </a:r>
                      <a:endParaRPr sz="1800"/>
                    </a:p>
                  </a:txBody>
                  <a:tcPr marL="91400" marR="91400" marT="45700" marB="45700"/>
                </a:tc>
                <a:tc>
                  <a:txBody>
                    <a:bodyPr/>
                    <a:lstStyle/>
                    <a:p>
                      <a:pPr marL="0" marR="0" lvl="0" indent="0" algn="l" rtl="0">
                        <a:spcBef>
                          <a:spcPts val="0"/>
                        </a:spcBef>
                        <a:spcAft>
                          <a:spcPts val="0"/>
                        </a:spcAft>
                        <a:buNone/>
                      </a:pPr>
                      <a:r>
                        <a:rPr lang="en-US" sz="1800"/>
                        <a:t>C3</a:t>
                      </a:r>
                      <a:endParaRPr sz="1800"/>
                    </a:p>
                  </a:txBody>
                  <a:tcPr marL="91400" marR="91400" marT="45700" marB="45700"/>
                </a:tc>
                <a:extLst>
                  <a:ext uri="{0D108BD9-81ED-4DB2-BD59-A6C34878D82A}">
                    <a16:rowId xmlns:a16="http://schemas.microsoft.com/office/drawing/2014/main" val="10007"/>
                  </a:ext>
                </a:extLst>
              </a:tr>
            </a:tbl>
          </a:graphicData>
        </a:graphic>
      </p:graphicFrame>
      <p:sp>
        <p:nvSpPr>
          <p:cNvPr id="1501" name="Google Shape;1501;p94"/>
          <p:cNvSpPr/>
          <p:nvPr/>
        </p:nvSpPr>
        <p:spPr>
          <a:xfrm>
            <a:off x="5003800" y="4657725"/>
            <a:ext cx="615950" cy="211138"/>
          </a:xfrm>
          <a:prstGeom prst="rightArrow">
            <a:avLst>
              <a:gd name="adj1" fmla="val 50000"/>
              <a:gd name="adj2" fmla="val 50000"/>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502" name="Google Shape;1502;p94"/>
          <p:cNvSpPr txBox="1"/>
          <p:nvPr/>
        </p:nvSpPr>
        <p:spPr>
          <a:xfrm>
            <a:off x="395288" y="5808663"/>
            <a:ext cx="8640762" cy="8001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2200"/>
              <a:buFont typeface="Arial"/>
              <a:buNone/>
            </a:pPr>
            <a:r>
              <a:rPr lang="en-US" sz="2200" b="0" i="0" u="none" strike="noStrike" cap="none">
                <a:solidFill>
                  <a:schemeClr val="dk1"/>
                </a:solidFill>
                <a:latin typeface="Calibri"/>
                <a:ea typeface="Calibri"/>
                <a:cs typeface="Calibri"/>
                <a:sym typeface="Calibri"/>
              </a:rPr>
              <a:t>			{SidCid}: key</a:t>
            </a:r>
            <a:endParaRPr/>
          </a:p>
          <a:p>
            <a:pPr marL="0" marR="0" lvl="0" indent="0" algn="l" rtl="0">
              <a:spcBef>
                <a:spcPts val="0"/>
              </a:spcBef>
              <a:spcAft>
                <a:spcPts val="0"/>
              </a:spcAft>
              <a:buClr>
                <a:srgbClr val="000000"/>
              </a:buClr>
              <a:buSzPts val="2200"/>
              <a:buFont typeface="Arial"/>
              <a:buNone/>
            </a:pPr>
            <a:r>
              <a:rPr lang="en-US" sz="2200" b="1" i="0" u="none" strike="noStrike" cap="none">
                <a:solidFill>
                  <a:srgbClr val="000000"/>
                </a:solidFill>
                <a:latin typeface="Calibri"/>
                <a:ea typeface="Calibri"/>
                <a:cs typeface="Calibri"/>
                <a:sym typeface="Calibri"/>
              </a:rPr>
              <a:t>R</a:t>
            </a:r>
            <a:r>
              <a:rPr lang="en-US" sz="2200" b="1" i="0" u="none" strike="noStrike" cap="none" baseline="-25000">
                <a:solidFill>
                  <a:srgbClr val="000000"/>
                </a:solidFill>
                <a:latin typeface="Calibri"/>
                <a:ea typeface="Calibri"/>
                <a:cs typeface="Calibri"/>
                <a:sym typeface="Calibri"/>
              </a:rPr>
              <a:t>1</a:t>
            </a:r>
            <a:r>
              <a:rPr lang="en-US" sz="2400" b="1" i="0" u="none" strike="noStrike" cap="none">
                <a:solidFill>
                  <a:srgbClr val="202124"/>
                </a:solidFill>
                <a:latin typeface="Arial"/>
                <a:ea typeface="Arial"/>
                <a:cs typeface="Arial"/>
                <a:sym typeface="Arial"/>
              </a:rPr>
              <a:t>⋈</a:t>
            </a:r>
            <a:r>
              <a:rPr lang="en-US" sz="2200" b="1" i="0" u="none" strike="noStrike" cap="none" baseline="-25000">
                <a:solidFill>
                  <a:srgbClr val="000000"/>
                </a:solidFill>
                <a:latin typeface="Calibri"/>
                <a:ea typeface="Calibri"/>
                <a:cs typeface="Calibri"/>
                <a:sym typeface="Calibri"/>
              </a:rPr>
              <a:t> </a:t>
            </a:r>
            <a:r>
              <a:rPr lang="en-US" sz="2200" b="1" i="0" u="none" strike="noStrike" cap="none">
                <a:solidFill>
                  <a:srgbClr val="000000"/>
                </a:solidFill>
                <a:latin typeface="Calibri"/>
                <a:ea typeface="Calibri"/>
                <a:cs typeface="Calibri"/>
                <a:sym typeface="Calibri"/>
              </a:rPr>
              <a:t>R</a:t>
            </a:r>
            <a:r>
              <a:rPr lang="en-US" sz="2200" b="1" i="0" u="none" strike="noStrike" cap="none" baseline="-25000">
                <a:solidFill>
                  <a:srgbClr val="000000"/>
                </a:solidFill>
                <a:latin typeface="Calibri"/>
                <a:ea typeface="Calibri"/>
                <a:cs typeface="Calibri"/>
                <a:sym typeface="Calibri"/>
              </a:rPr>
              <a:t>2 </a:t>
            </a:r>
            <a:r>
              <a:rPr lang="en-US" sz="2000" b="0" i="0" u="none" strike="noStrike" cap="none">
                <a:solidFill>
                  <a:srgbClr val="202124"/>
                </a:solidFill>
                <a:latin typeface="Arial"/>
                <a:ea typeface="Arial"/>
                <a:cs typeface="Arial"/>
                <a:sym typeface="Arial"/>
              </a:rPr>
              <a:t>⊃ </a:t>
            </a:r>
            <a:r>
              <a:rPr lang="en-US" sz="2200" b="1" i="0" u="none" strike="noStrike" cap="none">
                <a:solidFill>
                  <a:srgbClr val="000000"/>
                </a:solidFill>
                <a:latin typeface="Calibri"/>
                <a:ea typeface="Calibri"/>
                <a:cs typeface="Calibri"/>
                <a:sym typeface="Calibri"/>
              </a:rPr>
              <a:t>R, so LOSSY JOIN DECOMPOSTION. </a:t>
            </a:r>
            <a:endParaRPr sz="2200" b="1" i="0" u="none" strike="noStrike" cap="none">
              <a:solidFill>
                <a:schemeClr val="dk1"/>
              </a:solidFill>
              <a:latin typeface="Calibri"/>
              <a:ea typeface="Calibri"/>
              <a:cs typeface="Calibri"/>
              <a:sym typeface="Calibri"/>
            </a:endParaRPr>
          </a:p>
        </p:txBody>
      </p:sp>
      <p:sp>
        <p:nvSpPr>
          <p:cNvPr id="1503" name="Google Shape;1503;p94"/>
          <p:cNvSpPr txBox="1"/>
          <p:nvPr/>
        </p:nvSpPr>
        <p:spPr>
          <a:xfrm>
            <a:off x="395288" y="5437188"/>
            <a:ext cx="2128837" cy="431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200" b="0" i="0" u="none" strike="noStrike" cap="none">
                <a:solidFill>
                  <a:schemeClr val="dk1"/>
                </a:solidFill>
                <a:latin typeface="Calibri"/>
                <a:ea typeface="Calibri"/>
                <a:cs typeface="Calibri"/>
                <a:sym typeface="Calibri"/>
              </a:rPr>
              <a:t> {Sid}: key </a:t>
            </a:r>
            <a:endParaRPr sz="2200" b="0" i="0" u="none" strike="noStrike" cap="none">
              <a:solidFill>
                <a:schemeClr val="dk1"/>
              </a:solidFill>
              <a:latin typeface="Calibri"/>
              <a:ea typeface="Calibri"/>
              <a:cs typeface="Calibri"/>
              <a:sym typeface="Calibri"/>
            </a:endParaRP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Shape 1507"/>
        <p:cNvGrpSpPr/>
        <p:nvPr/>
      </p:nvGrpSpPr>
      <p:grpSpPr>
        <a:xfrm>
          <a:off x="0" y="0"/>
          <a:ext cx="0" cy="0"/>
          <a:chOff x="0" y="0"/>
          <a:chExt cx="0" cy="0"/>
        </a:xfrm>
      </p:grpSpPr>
      <p:pic>
        <p:nvPicPr>
          <p:cNvPr id="1508" name="Google Shape;1508;p95" descr="C:\Users\parul\Desktop\Digital Learning Content.png"/>
          <p:cNvPicPr preferRelativeResize="0"/>
          <p:nvPr/>
        </p:nvPicPr>
        <p:blipFill rotWithShape="1">
          <a:blip r:embed="rId3">
            <a:alphaModFix/>
          </a:blip>
          <a:srcRect/>
          <a:stretch/>
        </p:blipFill>
        <p:spPr>
          <a:xfrm>
            <a:off x="0" y="0"/>
            <a:ext cx="9144000" cy="6900863"/>
          </a:xfrm>
          <a:prstGeom prst="rect">
            <a:avLst/>
          </a:prstGeom>
          <a:noFill/>
          <a:ln>
            <a:noFill/>
          </a:ln>
        </p:spPr>
      </p:pic>
      <p:sp>
        <p:nvSpPr>
          <p:cNvPr id="1509" name="Google Shape;1509;p95"/>
          <p:cNvSpPr/>
          <p:nvPr/>
        </p:nvSpPr>
        <p:spPr>
          <a:xfrm>
            <a:off x="0" y="1643063"/>
            <a:ext cx="9144000" cy="642937"/>
          </a:xfrm>
          <a:prstGeom prst="rect">
            <a:avLst/>
          </a:prstGeom>
          <a:solidFill>
            <a:srgbClr val="1F497D"/>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FFFFFF"/>
              </a:buClr>
              <a:buSzPts val="3000"/>
              <a:buFont typeface="Arial"/>
              <a:buNone/>
            </a:pPr>
            <a:r>
              <a:rPr lang="en-US" sz="3000" b="1" i="0" u="none" strike="noStrike" cap="none">
                <a:solidFill>
                  <a:srgbClr val="FFFFFF"/>
                </a:solidFill>
                <a:latin typeface="Calibri"/>
                <a:ea typeface="Calibri"/>
                <a:cs typeface="Calibri"/>
                <a:sym typeface="Calibri"/>
              </a:rPr>
              <a:t>Decomposition:</a:t>
            </a:r>
            <a:endParaRPr/>
          </a:p>
        </p:txBody>
      </p:sp>
      <p:sp>
        <p:nvSpPr>
          <p:cNvPr id="1510" name="Google Shape;1510;p95"/>
          <p:cNvSpPr/>
          <p:nvPr/>
        </p:nvSpPr>
        <p:spPr>
          <a:xfrm>
            <a:off x="190500" y="1687513"/>
            <a:ext cx="8763000" cy="55403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3000"/>
              <a:buFont typeface="Arial"/>
              <a:buNone/>
            </a:pPr>
            <a:endParaRPr sz="3000" b="1" i="0" u="none" strike="noStrike" cap="none">
              <a:solidFill>
                <a:srgbClr val="FFFFFF"/>
              </a:solidFill>
              <a:latin typeface="Calibri"/>
              <a:ea typeface="Calibri"/>
              <a:cs typeface="Calibri"/>
              <a:sym typeface="Calibri"/>
            </a:endParaRPr>
          </a:p>
        </p:txBody>
      </p:sp>
      <p:sp>
        <p:nvSpPr>
          <p:cNvPr id="1511" name="Google Shape;1511;p95"/>
          <p:cNvSpPr/>
          <p:nvPr/>
        </p:nvSpPr>
        <p:spPr>
          <a:xfrm flipH="1">
            <a:off x="6564313" y="6072188"/>
            <a:ext cx="46037" cy="214312"/>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Arial"/>
              <a:buNone/>
            </a:pPr>
            <a:endParaRPr sz="1800" b="0" i="0" u="none" strike="noStrike" cap="none">
              <a:solidFill>
                <a:srgbClr val="000000"/>
              </a:solidFill>
              <a:latin typeface="Arial"/>
              <a:ea typeface="Arial"/>
              <a:cs typeface="Arial"/>
              <a:sym typeface="Arial"/>
            </a:endParaRPr>
          </a:p>
        </p:txBody>
      </p:sp>
      <p:pic>
        <p:nvPicPr>
          <p:cNvPr id="1512" name="Google Shape;1512;p95" descr="C:\Users\parul\Desktop\Untitled-1.png"/>
          <p:cNvPicPr preferRelativeResize="0"/>
          <p:nvPr/>
        </p:nvPicPr>
        <p:blipFill rotWithShape="1">
          <a:blip r:embed="rId4">
            <a:alphaModFix/>
          </a:blip>
          <a:srcRect/>
          <a:stretch/>
        </p:blipFill>
        <p:spPr>
          <a:xfrm>
            <a:off x="1857375" y="3071813"/>
            <a:ext cx="5430838" cy="2803525"/>
          </a:xfrm>
          <a:prstGeom prst="rect">
            <a:avLst/>
          </a:prstGeom>
          <a:noFill/>
          <a:ln>
            <a:noFill/>
          </a:ln>
        </p:spPr>
      </p:pic>
      <p:sp>
        <p:nvSpPr>
          <p:cNvPr id="1513" name="Google Shape;1513;p95"/>
          <p:cNvSpPr txBox="1"/>
          <p:nvPr/>
        </p:nvSpPr>
        <p:spPr>
          <a:xfrm>
            <a:off x="190500" y="2492375"/>
            <a:ext cx="8763000" cy="444182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000000"/>
              </a:buClr>
              <a:buSzPts val="2200"/>
              <a:buFont typeface="Arial"/>
              <a:buNone/>
            </a:pPr>
            <a:r>
              <a:rPr lang="en-US" sz="2200" b="1" i="0" u="none" strike="noStrike" cap="none">
                <a:solidFill>
                  <a:srgbClr val="000000"/>
                </a:solidFill>
                <a:latin typeface="Calibri"/>
                <a:ea typeface="Calibri"/>
                <a:cs typeface="Calibri"/>
                <a:sym typeface="Calibri"/>
              </a:rPr>
              <a:t>Lossless join Decomposition: </a:t>
            </a:r>
            <a:endParaRPr/>
          </a:p>
          <a:p>
            <a:pPr marL="0" marR="0" lvl="0" indent="0" algn="l" rtl="0">
              <a:spcBef>
                <a:spcPts val="0"/>
              </a:spcBef>
              <a:spcAft>
                <a:spcPts val="0"/>
              </a:spcAft>
              <a:buClr>
                <a:schemeClr val="dk1"/>
              </a:buClr>
              <a:buSzPts val="2200"/>
              <a:buFont typeface="Arial"/>
              <a:buNone/>
            </a:pPr>
            <a:endParaRPr sz="2200" b="1" i="0" u="none" strike="noStrike" cap="none">
              <a:solidFill>
                <a:srgbClr val="000000"/>
              </a:solidFill>
              <a:latin typeface="Calibri"/>
              <a:ea typeface="Calibri"/>
              <a:cs typeface="Calibri"/>
              <a:sym typeface="Calibri"/>
            </a:endParaRPr>
          </a:p>
          <a:p>
            <a:pPr marL="0" marR="0" lvl="0" indent="-139700" algn="l" rtl="0">
              <a:spcBef>
                <a:spcPts val="0"/>
              </a:spcBef>
              <a:spcAft>
                <a:spcPts val="0"/>
              </a:spcAft>
              <a:buClr>
                <a:srgbClr val="000000"/>
              </a:buClr>
              <a:buSzPts val="2200"/>
              <a:buFont typeface="Arial"/>
              <a:buChar char="•"/>
            </a:pPr>
            <a:r>
              <a:rPr lang="en-US" sz="2200" b="0" i="0" u="none" strike="noStrike" cap="none">
                <a:solidFill>
                  <a:srgbClr val="000000"/>
                </a:solidFill>
                <a:latin typeface="Calibri"/>
                <a:ea typeface="Calibri"/>
                <a:cs typeface="Calibri"/>
                <a:sym typeface="Calibri"/>
              </a:rPr>
              <a:t>Common attribute should be the candidate key of one of the table.</a:t>
            </a:r>
            <a:r>
              <a:rPr lang="en-US" sz="2200" b="1" i="0" u="none" strike="noStrike" cap="none">
                <a:solidFill>
                  <a:srgbClr val="000000"/>
                </a:solidFill>
                <a:latin typeface="Calibri"/>
                <a:ea typeface="Calibri"/>
                <a:cs typeface="Calibri"/>
                <a:sym typeface="Calibri"/>
              </a:rPr>
              <a:t> </a:t>
            </a:r>
            <a:endParaRPr/>
          </a:p>
          <a:p>
            <a:pPr marL="0" marR="0" lvl="0" indent="0" algn="l" rtl="0">
              <a:spcBef>
                <a:spcPts val="0"/>
              </a:spcBef>
              <a:spcAft>
                <a:spcPts val="0"/>
              </a:spcAft>
              <a:buClr>
                <a:schemeClr val="dk1"/>
              </a:buClr>
              <a:buSzPts val="2200"/>
              <a:buFont typeface="Arial"/>
              <a:buNone/>
            </a:pPr>
            <a:endParaRPr sz="2200" b="1" i="0" u="none" strike="noStrike" cap="none">
              <a:solidFill>
                <a:srgbClr val="000000"/>
              </a:solidFill>
              <a:latin typeface="Calibri"/>
              <a:ea typeface="Calibri"/>
              <a:cs typeface="Calibri"/>
              <a:sym typeface="Calibri"/>
            </a:endParaRPr>
          </a:p>
          <a:p>
            <a:pPr marL="0" marR="0" lvl="0" indent="-139700" algn="l" rtl="0">
              <a:spcBef>
                <a:spcPts val="0"/>
              </a:spcBef>
              <a:spcAft>
                <a:spcPts val="0"/>
              </a:spcAft>
              <a:buClr>
                <a:srgbClr val="000000"/>
              </a:buClr>
              <a:buSzPts val="2200"/>
              <a:buFont typeface="Arial"/>
              <a:buChar char="•"/>
            </a:pPr>
            <a:r>
              <a:rPr lang="en-US" sz="2200" b="0" i="0" u="none" strike="noStrike" cap="none">
                <a:solidFill>
                  <a:srgbClr val="000000"/>
                </a:solidFill>
                <a:latin typeface="Calibri"/>
                <a:ea typeface="Calibri"/>
                <a:cs typeface="Calibri"/>
                <a:sym typeface="Calibri"/>
              </a:rPr>
              <a:t>Relational schema R with FD set F decomposed into R</a:t>
            </a:r>
            <a:r>
              <a:rPr lang="en-US" sz="2200" b="0" i="0" u="none" strike="noStrike" cap="none" baseline="-25000">
                <a:solidFill>
                  <a:srgbClr val="000000"/>
                </a:solidFill>
                <a:latin typeface="Calibri"/>
                <a:ea typeface="Calibri"/>
                <a:cs typeface="Calibri"/>
                <a:sym typeface="Calibri"/>
              </a:rPr>
              <a:t>1 </a:t>
            </a:r>
            <a:r>
              <a:rPr lang="en-US" sz="2200" b="0" i="0" u="none" strike="noStrike" cap="none">
                <a:solidFill>
                  <a:srgbClr val="000000"/>
                </a:solidFill>
                <a:latin typeface="Calibri"/>
                <a:ea typeface="Calibri"/>
                <a:cs typeface="Calibri"/>
                <a:sym typeface="Calibri"/>
              </a:rPr>
              <a:t>&amp; R</a:t>
            </a:r>
            <a:r>
              <a:rPr lang="en-US" sz="2200" b="0" i="0" u="none" strike="noStrike" cap="none" baseline="-25000">
                <a:solidFill>
                  <a:srgbClr val="000000"/>
                </a:solidFill>
                <a:latin typeface="Calibri"/>
                <a:ea typeface="Calibri"/>
                <a:cs typeface="Calibri"/>
                <a:sym typeface="Calibri"/>
              </a:rPr>
              <a:t>2 </a:t>
            </a:r>
            <a:r>
              <a:rPr lang="en-US" sz="2200" b="0" i="0" u="none" strike="noStrike" cap="none">
                <a:solidFill>
                  <a:srgbClr val="000000"/>
                </a:solidFill>
                <a:latin typeface="Calibri"/>
                <a:ea typeface="Calibri"/>
                <a:cs typeface="Calibri"/>
                <a:sym typeface="Calibri"/>
              </a:rPr>
              <a:t> Decomposition is lossless if and only if, </a:t>
            </a:r>
            <a:endParaRPr/>
          </a:p>
          <a:p>
            <a:pPr marL="0" marR="0" lvl="0" indent="-139700" algn="l" rtl="0">
              <a:spcBef>
                <a:spcPts val="0"/>
              </a:spcBef>
              <a:spcAft>
                <a:spcPts val="0"/>
              </a:spcAft>
              <a:buClr>
                <a:srgbClr val="000000"/>
              </a:buClr>
              <a:buSzPts val="2200"/>
              <a:buFont typeface="Calibri"/>
              <a:buAutoNum type="alphaLcParenR"/>
            </a:pPr>
            <a:r>
              <a:rPr lang="en-US" sz="2200" b="0" i="0" u="none" strike="noStrike" cap="none">
                <a:solidFill>
                  <a:srgbClr val="000000"/>
                </a:solidFill>
                <a:latin typeface="Calibri"/>
                <a:ea typeface="Calibri"/>
                <a:cs typeface="Calibri"/>
                <a:sym typeface="Calibri"/>
              </a:rPr>
              <a:t> R</a:t>
            </a:r>
            <a:r>
              <a:rPr lang="en-US" sz="2200" b="0" i="0" u="none" strike="noStrike" cap="none" baseline="-25000">
                <a:solidFill>
                  <a:srgbClr val="000000"/>
                </a:solidFill>
                <a:latin typeface="Calibri"/>
                <a:ea typeface="Calibri"/>
                <a:cs typeface="Calibri"/>
                <a:sym typeface="Calibri"/>
              </a:rPr>
              <a:t>1  </a:t>
            </a:r>
            <a:r>
              <a:rPr lang="en-US" sz="2400" b="0" i="0" u="none" strike="noStrike" cap="none">
                <a:solidFill>
                  <a:srgbClr val="202124"/>
                </a:solidFill>
                <a:latin typeface="Arial"/>
                <a:ea typeface="Arial"/>
                <a:cs typeface="Arial"/>
                <a:sym typeface="Arial"/>
              </a:rPr>
              <a:t> ∩</a:t>
            </a:r>
            <a:r>
              <a:rPr lang="en-US" sz="2200" b="0" i="0" u="none" strike="noStrike" cap="none">
                <a:solidFill>
                  <a:srgbClr val="000000"/>
                </a:solidFill>
                <a:latin typeface="Calibri"/>
                <a:ea typeface="Calibri"/>
                <a:cs typeface="Calibri"/>
                <a:sym typeface="Calibri"/>
              </a:rPr>
              <a:t> R</a:t>
            </a:r>
            <a:r>
              <a:rPr lang="en-US" sz="2200" b="0" i="0" u="none" strike="noStrike" cap="none" baseline="-25000">
                <a:solidFill>
                  <a:srgbClr val="000000"/>
                </a:solidFill>
                <a:latin typeface="Calibri"/>
                <a:ea typeface="Calibri"/>
                <a:cs typeface="Calibri"/>
                <a:sym typeface="Calibri"/>
              </a:rPr>
              <a:t>2 </a:t>
            </a:r>
            <a:r>
              <a:rPr lang="en-US" sz="2200" b="0" i="0" u="none" strike="noStrike" cap="none">
                <a:solidFill>
                  <a:srgbClr val="000000"/>
                </a:solidFill>
                <a:latin typeface="Calibri"/>
                <a:ea typeface="Calibri"/>
                <a:cs typeface="Calibri"/>
                <a:sym typeface="Calibri"/>
              </a:rPr>
              <a:t>→  R</a:t>
            </a:r>
            <a:r>
              <a:rPr lang="en-US" sz="2200" b="0" i="0" u="none" strike="noStrike" cap="none" baseline="-25000">
                <a:solidFill>
                  <a:srgbClr val="000000"/>
                </a:solidFill>
                <a:latin typeface="Calibri"/>
                <a:ea typeface="Calibri"/>
                <a:cs typeface="Calibri"/>
                <a:sym typeface="Calibri"/>
              </a:rPr>
              <a:t>1   </a:t>
            </a:r>
            <a:r>
              <a:rPr lang="en-US" sz="2200" b="0" i="0" u="none" strike="noStrike" cap="none">
                <a:solidFill>
                  <a:srgbClr val="000000"/>
                </a:solidFill>
                <a:latin typeface="Calibri"/>
                <a:ea typeface="Calibri"/>
                <a:cs typeface="Calibri"/>
                <a:sym typeface="Calibri"/>
              </a:rPr>
              <a:t>      </a:t>
            </a:r>
            <a:r>
              <a:rPr lang="en-US" sz="2200" b="0" i="0" u="none" strike="noStrike" cap="none" baseline="-25000">
                <a:solidFill>
                  <a:srgbClr val="000000"/>
                </a:solidFill>
                <a:latin typeface="Calibri"/>
                <a:ea typeface="Calibri"/>
                <a:cs typeface="Calibri"/>
                <a:sym typeface="Calibri"/>
              </a:rPr>
              <a:t> </a:t>
            </a:r>
            <a:r>
              <a:rPr lang="en-US" sz="2200" b="0" i="0" u="none" strike="noStrike" cap="none">
                <a:solidFill>
                  <a:srgbClr val="000000"/>
                </a:solidFill>
                <a:latin typeface="Calibri"/>
                <a:ea typeface="Calibri"/>
                <a:cs typeface="Calibri"/>
                <a:sym typeface="Calibri"/>
              </a:rPr>
              <a:t>(R</a:t>
            </a:r>
            <a:r>
              <a:rPr lang="en-US" sz="2200" b="0" i="0" u="none" strike="noStrike" cap="none" baseline="-25000">
                <a:solidFill>
                  <a:srgbClr val="000000"/>
                </a:solidFill>
                <a:latin typeface="Calibri"/>
                <a:ea typeface="Calibri"/>
                <a:cs typeface="Calibri"/>
                <a:sym typeface="Calibri"/>
              </a:rPr>
              <a:t>1  </a:t>
            </a:r>
            <a:r>
              <a:rPr lang="en-US" sz="2400" b="0" i="0" u="none" strike="noStrike" cap="none">
                <a:solidFill>
                  <a:srgbClr val="202124"/>
                </a:solidFill>
                <a:latin typeface="Arial"/>
                <a:ea typeface="Arial"/>
                <a:cs typeface="Arial"/>
                <a:sym typeface="Arial"/>
              </a:rPr>
              <a:t> ∩</a:t>
            </a:r>
            <a:r>
              <a:rPr lang="en-US" sz="2200" b="0" i="0" u="none" strike="noStrike" cap="none">
                <a:solidFill>
                  <a:srgbClr val="000000"/>
                </a:solidFill>
                <a:latin typeface="Calibri"/>
                <a:ea typeface="Calibri"/>
                <a:cs typeface="Calibri"/>
                <a:sym typeface="Calibri"/>
              </a:rPr>
              <a:t> R</a:t>
            </a:r>
            <a:r>
              <a:rPr lang="en-US" sz="2200" b="0" i="0" u="none" strike="noStrike" cap="none" baseline="-25000">
                <a:solidFill>
                  <a:srgbClr val="000000"/>
                </a:solidFill>
                <a:latin typeface="Calibri"/>
                <a:ea typeface="Calibri"/>
                <a:cs typeface="Calibri"/>
                <a:sym typeface="Calibri"/>
              </a:rPr>
              <a:t>2 </a:t>
            </a:r>
            <a:r>
              <a:rPr lang="en-US" sz="2200" b="0" i="0" u="none" strike="noStrike" cap="none">
                <a:solidFill>
                  <a:srgbClr val="000000"/>
                </a:solidFill>
                <a:latin typeface="Calibri"/>
                <a:ea typeface="Calibri"/>
                <a:cs typeface="Calibri"/>
                <a:sym typeface="Calibri"/>
              </a:rPr>
              <a:t>) : Candidate key for R</a:t>
            </a:r>
            <a:r>
              <a:rPr lang="en-US" sz="2200" b="0" i="0" u="none" strike="noStrike" cap="none" baseline="-25000">
                <a:solidFill>
                  <a:srgbClr val="000000"/>
                </a:solidFill>
                <a:latin typeface="Calibri"/>
                <a:ea typeface="Calibri"/>
                <a:cs typeface="Calibri"/>
                <a:sym typeface="Calibri"/>
              </a:rPr>
              <a:t>1 </a:t>
            </a:r>
            <a:r>
              <a:rPr lang="en-US" sz="2200" b="0" i="0" u="none" strike="noStrike" cap="none">
                <a:solidFill>
                  <a:srgbClr val="000000"/>
                </a:solidFill>
                <a:latin typeface="Calibri"/>
                <a:ea typeface="Calibri"/>
                <a:cs typeface="Calibri"/>
                <a:sym typeface="Calibri"/>
              </a:rPr>
              <a:t>		</a:t>
            </a:r>
            <a:r>
              <a:rPr lang="en-US" sz="2200" b="1" i="0" u="none" strike="noStrike" cap="none">
                <a:solidFill>
                  <a:srgbClr val="000000"/>
                </a:solidFill>
                <a:latin typeface="Calibri"/>
                <a:ea typeface="Calibri"/>
                <a:cs typeface="Calibri"/>
                <a:sym typeface="Calibri"/>
              </a:rPr>
              <a:t>OR</a:t>
            </a:r>
            <a:endParaRPr sz="2200" b="1" i="0" u="none" strike="noStrike" cap="none" baseline="-25000">
              <a:solidFill>
                <a:srgbClr val="000000"/>
              </a:solidFill>
              <a:latin typeface="Calibri"/>
              <a:ea typeface="Calibri"/>
              <a:cs typeface="Calibri"/>
              <a:sym typeface="Calibri"/>
            </a:endParaRPr>
          </a:p>
          <a:p>
            <a:pPr marL="0" marR="0" lvl="0" indent="-139700" algn="l" rtl="0">
              <a:spcBef>
                <a:spcPts val="0"/>
              </a:spcBef>
              <a:spcAft>
                <a:spcPts val="0"/>
              </a:spcAft>
              <a:buClr>
                <a:srgbClr val="000000"/>
              </a:buClr>
              <a:buSzPts val="2200"/>
              <a:buFont typeface="Arial"/>
              <a:buAutoNum type="alphaLcParenR"/>
            </a:pPr>
            <a:r>
              <a:rPr lang="en-US" sz="2200" b="0" i="0" u="none" strike="noStrike" cap="none">
                <a:solidFill>
                  <a:srgbClr val="000000"/>
                </a:solidFill>
                <a:latin typeface="Calibri"/>
                <a:ea typeface="Calibri"/>
                <a:cs typeface="Calibri"/>
                <a:sym typeface="Calibri"/>
              </a:rPr>
              <a:t>R</a:t>
            </a:r>
            <a:r>
              <a:rPr lang="en-US" sz="2200" b="0" i="0" u="none" strike="noStrike" cap="none" baseline="-25000">
                <a:solidFill>
                  <a:srgbClr val="000000"/>
                </a:solidFill>
                <a:latin typeface="Calibri"/>
                <a:ea typeface="Calibri"/>
                <a:cs typeface="Calibri"/>
                <a:sym typeface="Calibri"/>
              </a:rPr>
              <a:t>1  </a:t>
            </a:r>
            <a:r>
              <a:rPr lang="en-US" sz="2400" b="0" i="0" u="none" strike="noStrike" cap="none">
                <a:solidFill>
                  <a:srgbClr val="202124"/>
                </a:solidFill>
                <a:latin typeface="Arial"/>
                <a:ea typeface="Arial"/>
                <a:cs typeface="Arial"/>
                <a:sym typeface="Arial"/>
              </a:rPr>
              <a:t> ∩</a:t>
            </a:r>
            <a:r>
              <a:rPr lang="en-US" sz="2200" b="0" i="0" u="none" strike="noStrike" cap="none">
                <a:solidFill>
                  <a:srgbClr val="000000"/>
                </a:solidFill>
                <a:latin typeface="Calibri"/>
                <a:ea typeface="Calibri"/>
                <a:cs typeface="Calibri"/>
                <a:sym typeface="Calibri"/>
              </a:rPr>
              <a:t> R</a:t>
            </a:r>
            <a:r>
              <a:rPr lang="en-US" sz="2200" b="0" i="0" u="none" strike="noStrike" cap="none" baseline="-25000">
                <a:solidFill>
                  <a:srgbClr val="000000"/>
                </a:solidFill>
                <a:latin typeface="Calibri"/>
                <a:ea typeface="Calibri"/>
                <a:cs typeface="Calibri"/>
                <a:sym typeface="Calibri"/>
              </a:rPr>
              <a:t>2 </a:t>
            </a:r>
            <a:r>
              <a:rPr lang="en-US" sz="2200" b="0" i="0" u="none" strike="noStrike" cap="none">
                <a:solidFill>
                  <a:srgbClr val="000000"/>
                </a:solidFill>
                <a:latin typeface="Calibri"/>
                <a:ea typeface="Calibri"/>
                <a:cs typeface="Calibri"/>
                <a:sym typeface="Calibri"/>
              </a:rPr>
              <a:t>→  R</a:t>
            </a:r>
            <a:r>
              <a:rPr lang="en-US" sz="2200" b="0" i="0" u="none" strike="noStrike" cap="none" baseline="-25000">
                <a:solidFill>
                  <a:srgbClr val="000000"/>
                </a:solidFill>
                <a:latin typeface="Calibri"/>
                <a:ea typeface="Calibri"/>
                <a:cs typeface="Calibri"/>
                <a:sym typeface="Calibri"/>
              </a:rPr>
              <a:t>2  </a:t>
            </a:r>
            <a:r>
              <a:rPr lang="en-US" sz="2200" b="0" i="0" u="none" strike="noStrike" cap="none">
                <a:solidFill>
                  <a:srgbClr val="000000"/>
                </a:solidFill>
                <a:latin typeface="Calibri"/>
                <a:ea typeface="Calibri"/>
                <a:cs typeface="Calibri"/>
                <a:sym typeface="Calibri"/>
              </a:rPr>
              <a:t>        (R</a:t>
            </a:r>
            <a:r>
              <a:rPr lang="en-US" sz="2200" b="0" i="0" u="none" strike="noStrike" cap="none" baseline="-25000">
                <a:solidFill>
                  <a:srgbClr val="000000"/>
                </a:solidFill>
                <a:latin typeface="Calibri"/>
                <a:ea typeface="Calibri"/>
                <a:cs typeface="Calibri"/>
                <a:sym typeface="Calibri"/>
              </a:rPr>
              <a:t>1  </a:t>
            </a:r>
            <a:r>
              <a:rPr lang="en-US" sz="2400" b="0" i="0" u="none" strike="noStrike" cap="none">
                <a:solidFill>
                  <a:srgbClr val="202124"/>
                </a:solidFill>
                <a:latin typeface="Arial"/>
                <a:ea typeface="Arial"/>
                <a:cs typeface="Arial"/>
                <a:sym typeface="Arial"/>
              </a:rPr>
              <a:t> ∩</a:t>
            </a:r>
            <a:r>
              <a:rPr lang="en-US" sz="2200" b="0" i="0" u="none" strike="noStrike" cap="none">
                <a:solidFill>
                  <a:srgbClr val="000000"/>
                </a:solidFill>
                <a:latin typeface="Calibri"/>
                <a:ea typeface="Calibri"/>
                <a:cs typeface="Calibri"/>
                <a:sym typeface="Calibri"/>
              </a:rPr>
              <a:t> R</a:t>
            </a:r>
            <a:r>
              <a:rPr lang="en-US" sz="2200" b="0" i="0" u="none" strike="noStrike" cap="none" baseline="-25000">
                <a:solidFill>
                  <a:srgbClr val="000000"/>
                </a:solidFill>
                <a:latin typeface="Calibri"/>
                <a:ea typeface="Calibri"/>
                <a:cs typeface="Calibri"/>
                <a:sym typeface="Calibri"/>
              </a:rPr>
              <a:t>2 </a:t>
            </a:r>
            <a:r>
              <a:rPr lang="en-US" sz="2200" b="0" i="0" u="none" strike="noStrike" cap="none">
                <a:solidFill>
                  <a:srgbClr val="000000"/>
                </a:solidFill>
                <a:latin typeface="Calibri"/>
                <a:ea typeface="Calibri"/>
                <a:cs typeface="Calibri"/>
                <a:sym typeface="Calibri"/>
              </a:rPr>
              <a:t>) : Candidate key for R</a:t>
            </a:r>
            <a:r>
              <a:rPr lang="en-US" sz="2200" b="0" i="0" u="none" strike="noStrike" cap="none" baseline="-25000">
                <a:solidFill>
                  <a:srgbClr val="000000"/>
                </a:solidFill>
                <a:latin typeface="Calibri"/>
                <a:ea typeface="Calibri"/>
                <a:cs typeface="Calibri"/>
                <a:sym typeface="Calibri"/>
              </a:rPr>
              <a:t>2</a:t>
            </a:r>
            <a:r>
              <a:rPr lang="en-US" sz="2200" b="0" i="0" u="none" strike="noStrike" cap="none">
                <a:solidFill>
                  <a:srgbClr val="000000"/>
                </a:solidFill>
                <a:latin typeface="Calibri"/>
                <a:ea typeface="Calibri"/>
                <a:cs typeface="Calibri"/>
                <a:sym typeface="Calibri"/>
              </a:rPr>
              <a:t> </a:t>
            </a:r>
            <a:endParaRPr/>
          </a:p>
          <a:p>
            <a:pPr marL="0" marR="0" lvl="0" indent="0" algn="l" rtl="0">
              <a:spcBef>
                <a:spcPts val="0"/>
              </a:spcBef>
              <a:spcAft>
                <a:spcPts val="0"/>
              </a:spcAft>
              <a:buClr>
                <a:schemeClr val="dk1"/>
              </a:buClr>
              <a:buSzPts val="2200"/>
              <a:buFont typeface="Arial"/>
              <a:buNone/>
            </a:pPr>
            <a:endParaRPr sz="2200" b="0" i="0" u="none" strike="noStrike" cap="none">
              <a:solidFill>
                <a:srgbClr val="000000"/>
              </a:solidFill>
              <a:latin typeface="Calibri"/>
              <a:ea typeface="Calibri"/>
              <a:cs typeface="Calibri"/>
              <a:sym typeface="Calibri"/>
            </a:endParaRPr>
          </a:p>
          <a:p>
            <a:pPr marL="0" marR="0" lvl="0" indent="-139700" algn="l" rtl="0">
              <a:spcBef>
                <a:spcPts val="0"/>
              </a:spcBef>
              <a:spcAft>
                <a:spcPts val="0"/>
              </a:spcAft>
              <a:buClr>
                <a:srgbClr val="000000"/>
              </a:buClr>
              <a:buSzPts val="2200"/>
              <a:buFont typeface="Arial"/>
              <a:buChar char="•"/>
            </a:pPr>
            <a:r>
              <a:rPr lang="en-US" sz="2200" b="0" i="0" u="none" strike="noStrike" cap="none">
                <a:solidFill>
                  <a:srgbClr val="000000"/>
                </a:solidFill>
                <a:latin typeface="Calibri"/>
                <a:ea typeface="Calibri"/>
                <a:cs typeface="Calibri"/>
                <a:sym typeface="Calibri"/>
              </a:rPr>
              <a:t>Union of attributes of R</a:t>
            </a:r>
            <a:r>
              <a:rPr lang="en-US" sz="2200" b="0" i="0" u="none" strike="noStrike" cap="none" baseline="-25000">
                <a:solidFill>
                  <a:srgbClr val="000000"/>
                </a:solidFill>
                <a:latin typeface="Calibri"/>
                <a:ea typeface="Calibri"/>
                <a:cs typeface="Calibri"/>
                <a:sym typeface="Calibri"/>
              </a:rPr>
              <a:t>1 </a:t>
            </a:r>
            <a:r>
              <a:rPr lang="en-US" sz="2200" b="0" i="0" u="none" strike="noStrike" cap="none">
                <a:solidFill>
                  <a:srgbClr val="000000"/>
                </a:solidFill>
                <a:latin typeface="Calibri"/>
                <a:ea typeface="Calibri"/>
                <a:cs typeface="Calibri"/>
                <a:sym typeface="Calibri"/>
              </a:rPr>
              <a:t>and R</a:t>
            </a:r>
            <a:r>
              <a:rPr lang="en-US" sz="2200" b="0" i="0" u="none" strike="noStrike" cap="none" baseline="-25000">
                <a:solidFill>
                  <a:srgbClr val="000000"/>
                </a:solidFill>
                <a:latin typeface="Calibri"/>
                <a:ea typeface="Calibri"/>
                <a:cs typeface="Calibri"/>
                <a:sym typeface="Calibri"/>
              </a:rPr>
              <a:t>2</a:t>
            </a:r>
            <a:r>
              <a:rPr lang="en-US" sz="2200" b="0" i="0" u="none" strike="noStrike" cap="none">
                <a:solidFill>
                  <a:srgbClr val="000000"/>
                </a:solidFill>
                <a:latin typeface="Calibri"/>
                <a:ea typeface="Calibri"/>
                <a:cs typeface="Calibri"/>
                <a:sym typeface="Calibri"/>
              </a:rPr>
              <a:t> must be equal to the attributes of R. </a:t>
            </a:r>
            <a:endParaRPr/>
          </a:p>
          <a:p>
            <a:pPr marL="0" marR="0" lvl="0" indent="0" algn="l" rtl="0">
              <a:spcBef>
                <a:spcPts val="0"/>
              </a:spcBef>
              <a:spcAft>
                <a:spcPts val="0"/>
              </a:spcAft>
              <a:buClr>
                <a:schemeClr val="dk1"/>
              </a:buClr>
              <a:buSzPts val="2200"/>
              <a:buFont typeface="Arial"/>
              <a:buNone/>
            </a:pPr>
            <a:endParaRPr sz="2200" b="0" i="0" u="none" strike="noStrike" cap="none" baseline="-25000">
              <a:solidFill>
                <a:srgbClr val="000000"/>
              </a:solidFill>
              <a:latin typeface="Calibri"/>
              <a:ea typeface="Calibri"/>
              <a:cs typeface="Calibri"/>
              <a:sym typeface="Calibri"/>
            </a:endParaRPr>
          </a:p>
          <a:p>
            <a:pPr marL="0" marR="0" lvl="0" indent="-139700" algn="l" rtl="0">
              <a:spcBef>
                <a:spcPts val="0"/>
              </a:spcBef>
              <a:spcAft>
                <a:spcPts val="0"/>
              </a:spcAft>
              <a:buClr>
                <a:srgbClr val="000000"/>
              </a:buClr>
              <a:buSzPts val="2200"/>
              <a:buFont typeface="Arial"/>
              <a:buChar char="•"/>
            </a:pPr>
            <a:r>
              <a:rPr lang="en-US" sz="2200" b="0" i="0" u="none" strike="noStrike" cap="none">
                <a:solidFill>
                  <a:srgbClr val="000000"/>
                </a:solidFill>
                <a:latin typeface="Calibri"/>
                <a:ea typeface="Calibri"/>
                <a:cs typeface="Calibri"/>
                <a:sym typeface="Calibri"/>
              </a:rPr>
              <a:t>Intersection of attributes in R</a:t>
            </a:r>
            <a:r>
              <a:rPr lang="en-US" sz="2200" b="0" i="0" u="none" strike="noStrike" cap="none" baseline="-25000">
                <a:solidFill>
                  <a:srgbClr val="000000"/>
                </a:solidFill>
                <a:latin typeface="Calibri"/>
                <a:ea typeface="Calibri"/>
                <a:cs typeface="Calibri"/>
                <a:sym typeface="Calibri"/>
              </a:rPr>
              <a:t>1 </a:t>
            </a:r>
            <a:r>
              <a:rPr lang="en-US" sz="2200" b="0" i="0" u="none" strike="noStrike" cap="none">
                <a:solidFill>
                  <a:srgbClr val="000000"/>
                </a:solidFill>
                <a:latin typeface="Calibri"/>
                <a:ea typeface="Calibri"/>
                <a:cs typeface="Calibri"/>
                <a:sym typeface="Calibri"/>
              </a:rPr>
              <a:t>and R</a:t>
            </a:r>
            <a:r>
              <a:rPr lang="en-US" sz="2200" b="0" i="0" u="none" strike="noStrike" cap="none" baseline="-25000">
                <a:solidFill>
                  <a:srgbClr val="000000"/>
                </a:solidFill>
                <a:latin typeface="Calibri"/>
                <a:ea typeface="Calibri"/>
                <a:cs typeface="Calibri"/>
                <a:sym typeface="Calibri"/>
              </a:rPr>
              <a:t>2</a:t>
            </a:r>
            <a:r>
              <a:rPr lang="en-US" sz="2200" b="0" i="0" u="none" strike="noStrike" cap="none">
                <a:solidFill>
                  <a:srgbClr val="000000"/>
                </a:solidFill>
                <a:latin typeface="Calibri"/>
                <a:ea typeface="Calibri"/>
                <a:cs typeface="Calibri"/>
                <a:sym typeface="Calibri"/>
              </a:rPr>
              <a:t> must not be NULL. </a:t>
            </a:r>
            <a:endParaRPr/>
          </a:p>
          <a:p>
            <a:pPr marL="0" marR="0" lvl="0" indent="0" algn="l" rtl="0">
              <a:spcBef>
                <a:spcPts val="0"/>
              </a:spcBef>
              <a:spcAft>
                <a:spcPts val="0"/>
              </a:spcAft>
              <a:buClr>
                <a:schemeClr val="dk1"/>
              </a:buClr>
              <a:buSzPts val="2200"/>
              <a:buFont typeface="Arial"/>
              <a:buNone/>
            </a:pPr>
            <a:endParaRPr sz="2200" b="0" i="0" u="none" strike="noStrike" cap="none">
              <a:solidFill>
                <a:srgbClr val="000000"/>
              </a:solidFill>
              <a:latin typeface="Calibri"/>
              <a:ea typeface="Calibri"/>
              <a:cs typeface="Calibri"/>
              <a:sym typeface="Calibri"/>
            </a:endParaRP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Shape 1517"/>
        <p:cNvGrpSpPr/>
        <p:nvPr/>
      </p:nvGrpSpPr>
      <p:grpSpPr>
        <a:xfrm>
          <a:off x="0" y="0"/>
          <a:ext cx="0" cy="0"/>
          <a:chOff x="0" y="0"/>
          <a:chExt cx="0" cy="0"/>
        </a:xfrm>
      </p:grpSpPr>
      <p:pic>
        <p:nvPicPr>
          <p:cNvPr id="1518" name="Google Shape;1518;p96" descr="C:\Users\parul\Desktop\Digital Learning Content.png"/>
          <p:cNvPicPr preferRelativeResize="0"/>
          <p:nvPr/>
        </p:nvPicPr>
        <p:blipFill rotWithShape="1">
          <a:blip r:embed="rId3">
            <a:alphaModFix/>
          </a:blip>
          <a:srcRect/>
          <a:stretch/>
        </p:blipFill>
        <p:spPr>
          <a:xfrm>
            <a:off x="0" y="0"/>
            <a:ext cx="9144000" cy="6900863"/>
          </a:xfrm>
          <a:prstGeom prst="rect">
            <a:avLst/>
          </a:prstGeom>
          <a:noFill/>
          <a:ln>
            <a:noFill/>
          </a:ln>
        </p:spPr>
      </p:pic>
      <p:sp>
        <p:nvSpPr>
          <p:cNvPr id="1519" name="Google Shape;1519;p96"/>
          <p:cNvSpPr/>
          <p:nvPr/>
        </p:nvSpPr>
        <p:spPr>
          <a:xfrm>
            <a:off x="0" y="1643063"/>
            <a:ext cx="9144000" cy="642937"/>
          </a:xfrm>
          <a:prstGeom prst="rect">
            <a:avLst/>
          </a:prstGeom>
          <a:solidFill>
            <a:srgbClr val="1F497D"/>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FFFFFF"/>
              </a:buClr>
              <a:buSzPts val="3000"/>
              <a:buFont typeface="Arial"/>
              <a:buNone/>
            </a:pPr>
            <a:r>
              <a:rPr lang="en-US" sz="3000" b="1" i="0" u="none" strike="noStrike" cap="none">
                <a:solidFill>
                  <a:srgbClr val="FFFFFF"/>
                </a:solidFill>
                <a:latin typeface="Calibri"/>
                <a:ea typeface="Calibri"/>
                <a:cs typeface="Calibri"/>
                <a:sym typeface="Calibri"/>
              </a:rPr>
              <a:t>Decomposition:</a:t>
            </a:r>
            <a:endParaRPr/>
          </a:p>
        </p:txBody>
      </p:sp>
      <p:sp>
        <p:nvSpPr>
          <p:cNvPr id="1520" name="Google Shape;1520;p96"/>
          <p:cNvSpPr/>
          <p:nvPr/>
        </p:nvSpPr>
        <p:spPr>
          <a:xfrm>
            <a:off x="190500" y="1687513"/>
            <a:ext cx="8763000" cy="55403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3000"/>
              <a:buFont typeface="Arial"/>
              <a:buNone/>
            </a:pPr>
            <a:endParaRPr sz="3000" b="1" i="0" u="none" strike="noStrike" cap="none">
              <a:solidFill>
                <a:srgbClr val="FFFFFF"/>
              </a:solidFill>
              <a:latin typeface="Calibri"/>
              <a:ea typeface="Calibri"/>
              <a:cs typeface="Calibri"/>
              <a:sym typeface="Calibri"/>
            </a:endParaRPr>
          </a:p>
        </p:txBody>
      </p:sp>
      <p:sp>
        <p:nvSpPr>
          <p:cNvPr id="1521" name="Google Shape;1521;p96"/>
          <p:cNvSpPr/>
          <p:nvPr/>
        </p:nvSpPr>
        <p:spPr>
          <a:xfrm flipH="1">
            <a:off x="6564313" y="6072188"/>
            <a:ext cx="46037" cy="214312"/>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Arial"/>
              <a:buNone/>
            </a:pPr>
            <a:endParaRPr sz="1800" b="0" i="0" u="none" strike="noStrike" cap="none">
              <a:solidFill>
                <a:srgbClr val="000000"/>
              </a:solidFill>
              <a:latin typeface="Arial"/>
              <a:ea typeface="Arial"/>
              <a:cs typeface="Arial"/>
              <a:sym typeface="Arial"/>
            </a:endParaRPr>
          </a:p>
        </p:txBody>
      </p:sp>
      <p:pic>
        <p:nvPicPr>
          <p:cNvPr id="1522" name="Google Shape;1522;p96" descr="C:\Users\parul\Desktop\Untitled-1.png"/>
          <p:cNvPicPr preferRelativeResize="0"/>
          <p:nvPr/>
        </p:nvPicPr>
        <p:blipFill rotWithShape="1">
          <a:blip r:embed="rId4">
            <a:alphaModFix/>
          </a:blip>
          <a:srcRect/>
          <a:stretch/>
        </p:blipFill>
        <p:spPr>
          <a:xfrm>
            <a:off x="1857375" y="3071813"/>
            <a:ext cx="5430838" cy="2803525"/>
          </a:xfrm>
          <a:prstGeom prst="rect">
            <a:avLst/>
          </a:prstGeom>
          <a:noFill/>
          <a:ln>
            <a:noFill/>
          </a:ln>
        </p:spPr>
      </p:pic>
      <p:sp>
        <p:nvSpPr>
          <p:cNvPr id="1523" name="Google Shape;1523;p96"/>
          <p:cNvSpPr txBox="1"/>
          <p:nvPr/>
        </p:nvSpPr>
        <p:spPr>
          <a:xfrm>
            <a:off x="190500" y="2565400"/>
            <a:ext cx="8845550" cy="584835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000000"/>
              </a:buClr>
              <a:buSzPts val="2200"/>
              <a:buFont typeface="Arial"/>
              <a:buNone/>
            </a:pPr>
            <a:r>
              <a:rPr lang="en-US" sz="2200" b="1" i="0" u="none" strike="noStrike" cap="none">
                <a:solidFill>
                  <a:srgbClr val="000000"/>
                </a:solidFill>
                <a:latin typeface="Calibri"/>
                <a:ea typeface="Calibri"/>
                <a:cs typeface="Calibri"/>
                <a:sym typeface="Calibri"/>
              </a:rPr>
              <a:t>Example: </a:t>
            </a:r>
            <a:endParaRPr/>
          </a:p>
          <a:p>
            <a:pPr marL="0" marR="0" lvl="0" indent="0" algn="l" rtl="0">
              <a:spcBef>
                <a:spcPts val="0"/>
              </a:spcBef>
              <a:spcAft>
                <a:spcPts val="0"/>
              </a:spcAft>
              <a:buClr>
                <a:schemeClr val="dk1"/>
              </a:buClr>
              <a:buSzPts val="2200"/>
              <a:buFont typeface="Arial"/>
              <a:buNone/>
            </a:pPr>
            <a:endParaRPr sz="2200" b="1" i="0" u="none" strike="noStrike" cap="none">
              <a:solidFill>
                <a:srgbClr val="000000"/>
              </a:solidFill>
              <a:latin typeface="Calibri"/>
              <a:ea typeface="Calibri"/>
              <a:cs typeface="Calibri"/>
              <a:sym typeface="Calibri"/>
            </a:endParaRPr>
          </a:p>
          <a:p>
            <a:pPr marL="0" marR="0" lvl="0" indent="0" algn="l" rtl="0">
              <a:spcBef>
                <a:spcPts val="0"/>
              </a:spcBef>
              <a:spcAft>
                <a:spcPts val="0"/>
              </a:spcAft>
              <a:buClr>
                <a:srgbClr val="000000"/>
              </a:buClr>
              <a:buSzPts val="2200"/>
              <a:buFont typeface="Arial"/>
              <a:buNone/>
            </a:pPr>
            <a:r>
              <a:rPr lang="en-US" sz="2200" b="0" i="0" u="none" strike="noStrike" cap="none">
                <a:solidFill>
                  <a:srgbClr val="000000"/>
                </a:solidFill>
                <a:latin typeface="Calibri"/>
                <a:ea typeface="Calibri"/>
                <a:cs typeface="Calibri"/>
                <a:sym typeface="Calibri"/>
              </a:rPr>
              <a:t>R(ABCDE), F = { AB → C, C → D, B → E} </a:t>
            </a:r>
            <a:endParaRPr/>
          </a:p>
          <a:p>
            <a:pPr marL="0" marR="0" lvl="0" indent="0" algn="l" rtl="0">
              <a:spcBef>
                <a:spcPts val="0"/>
              </a:spcBef>
              <a:spcAft>
                <a:spcPts val="0"/>
              </a:spcAft>
              <a:buClr>
                <a:srgbClr val="000000"/>
              </a:buClr>
              <a:buSzPts val="2200"/>
              <a:buFont typeface="Arial"/>
              <a:buNone/>
            </a:pPr>
            <a:r>
              <a:rPr lang="en-US" sz="2200" b="0" i="0" u="none" strike="noStrike" cap="none">
                <a:solidFill>
                  <a:srgbClr val="000000"/>
                </a:solidFill>
                <a:latin typeface="Calibri"/>
                <a:ea typeface="Calibri"/>
                <a:cs typeface="Calibri"/>
                <a:sym typeface="Calibri"/>
              </a:rPr>
              <a:t> Relation R is decomposed into, </a:t>
            </a:r>
            <a:endParaRPr/>
          </a:p>
          <a:p>
            <a:pPr marL="0" marR="0" lvl="0" indent="-139700" algn="l" rtl="0">
              <a:spcBef>
                <a:spcPts val="0"/>
              </a:spcBef>
              <a:spcAft>
                <a:spcPts val="0"/>
              </a:spcAft>
              <a:buClr>
                <a:srgbClr val="000000"/>
              </a:buClr>
              <a:buSzPts val="2200"/>
              <a:buFont typeface="Calibri"/>
              <a:buAutoNum type="arabicParenR"/>
            </a:pPr>
            <a:r>
              <a:rPr lang="en-US" sz="2200" b="0" i="0" u="none" strike="noStrike" cap="none">
                <a:solidFill>
                  <a:srgbClr val="000000"/>
                </a:solidFill>
                <a:latin typeface="Calibri"/>
                <a:ea typeface="Calibri"/>
                <a:cs typeface="Calibri"/>
                <a:sym typeface="Calibri"/>
              </a:rPr>
              <a:t>D = { ABC, CD } </a:t>
            </a:r>
            <a:endParaRPr/>
          </a:p>
          <a:p>
            <a:pPr marL="0" marR="0" lvl="0" indent="0" algn="l" rtl="0">
              <a:spcBef>
                <a:spcPts val="0"/>
              </a:spcBef>
              <a:spcAft>
                <a:spcPts val="0"/>
              </a:spcAft>
              <a:buClr>
                <a:srgbClr val="000000"/>
              </a:buClr>
              <a:buSzPts val="2200"/>
              <a:buFont typeface="Arial"/>
              <a:buNone/>
            </a:pPr>
            <a:r>
              <a:rPr lang="en-US" sz="2200" b="0" i="0" u="none" strike="noStrike" cap="none">
                <a:solidFill>
                  <a:srgbClr val="000000"/>
                </a:solidFill>
                <a:latin typeface="Calibri"/>
                <a:ea typeface="Calibri"/>
                <a:cs typeface="Calibri"/>
                <a:sym typeface="Calibri"/>
              </a:rPr>
              <a:t>	R</a:t>
            </a:r>
            <a:r>
              <a:rPr lang="en-US" sz="2200" b="0" i="0" u="none" strike="noStrike" cap="none" baseline="-25000">
                <a:solidFill>
                  <a:srgbClr val="000000"/>
                </a:solidFill>
                <a:latin typeface="Calibri"/>
                <a:ea typeface="Calibri"/>
                <a:cs typeface="Calibri"/>
                <a:sym typeface="Calibri"/>
              </a:rPr>
              <a:t>1</a:t>
            </a:r>
            <a:r>
              <a:rPr lang="en-US" sz="2200" b="0" i="0" u="none" strike="noStrike" cap="none">
                <a:solidFill>
                  <a:srgbClr val="000000"/>
                </a:solidFill>
                <a:latin typeface="Calibri"/>
                <a:ea typeface="Calibri"/>
                <a:cs typeface="Calibri"/>
                <a:sym typeface="Calibri"/>
              </a:rPr>
              <a:t>(ABC) </a:t>
            </a:r>
            <a:r>
              <a:rPr lang="en-US" sz="2200" b="0" i="0" u="none" strike="noStrike" cap="none">
                <a:solidFill>
                  <a:srgbClr val="202124"/>
                </a:solidFill>
                <a:latin typeface="Calibri"/>
                <a:ea typeface="Calibri"/>
                <a:cs typeface="Calibri"/>
                <a:sym typeface="Calibri"/>
              </a:rPr>
              <a:t>∩ R</a:t>
            </a:r>
            <a:r>
              <a:rPr lang="en-US" sz="2200" b="0" i="0" u="none" strike="noStrike" cap="none" baseline="-25000">
                <a:solidFill>
                  <a:srgbClr val="202124"/>
                </a:solidFill>
                <a:latin typeface="Calibri"/>
                <a:ea typeface="Calibri"/>
                <a:cs typeface="Calibri"/>
                <a:sym typeface="Calibri"/>
              </a:rPr>
              <a:t>2</a:t>
            </a:r>
            <a:r>
              <a:rPr lang="en-US" sz="2200" b="0" i="0" u="none" strike="noStrike" cap="none">
                <a:solidFill>
                  <a:srgbClr val="202124"/>
                </a:solidFill>
                <a:latin typeface="Calibri"/>
                <a:ea typeface="Calibri"/>
                <a:cs typeface="Calibri"/>
                <a:sym typeface="Calibri"/>
              </a:rPr>
              <a:t>(CD) = C</a:t>
            </a:r>
            <a:endParaRPr/>
          </a:p>
          <a:p>
            <a:pPr marL="0" marR="0" lvl="0" indent="0" algn="l" rtl="0">
              <a:spcBef>
                <a:spcPts val="0"/>
              </a:spcBef>
              <a:spcAft>
                <a:spcPts val="0"/>
              </a:spcAft>
              <a:buClr>
                <a:srgbClr val="202124"/>
              </a:buClr>
              <a:buSzPts val="2200"/>
              <a:buFont typeface="Arial"/>
              <a:buNone/>
            </a:pPr>
            <a:r>
              <a:rPr lang="en-US" sz="2200" b="0" i="0" u="none" strike="noStrike" cap="none">
                <a:solidFill>
                  <a:srgbClr val="202124"/>
                </a:solidFill>
                <a:latin typeface="Calibri"/>
                <a:ea typeface="Calibri"/>
                <a:cs typeface="Calibri"/>
                <a:sym typeface="Calibri"/>
              </a:rPr>
              <a:t>	[C]</a:t>
            </a:r>
            <a:r>
              <a:rPr lang="en-US" sz="2200" b="0" i="0" u="none" strike="noStrike" cap="none" baseline="30000">
                <a:solidFill>
                  <a:srgbClr val="202124"/>
                </a:solidFill>
                <a:latin typeface="Calibri"/>
                <a:ea typeface="Calibri"/>
                <a:cs typeface="Calibri"/>
                <a:sym typeface="Calibri"/>
              </a:rPr>
              <a:t>+ </a:t>
            </a:r>
            <a:r>
              <a:rPr lang="en-US" sz="2200" b="0" i="0" u="none" strike="noStrike" cap="none">
                <a:solidFill>
                  <a:srgbClr val="202124"/>
                </a:solidFill>
                <a:latin typeface="Calibri"/>
                <a:ea typeface="Calibri"/>
                <a:cs typeface="Calibri"/>
                <a:sym typeface="Calibri"/>
              </a:rPr>
              <a:t>= { C,D } </a:t>
            </a:r>
            <a:endParaRPr/>
          </a:p>
          <a:p>
            <a:pPr marL="0" marR="0" lvl="0" indent="0" algn="l" rtl="0">
              <a:spcBef>
                <a:spcPts val="0"/>
              </a:spcBef>
              <a:spcAft>
                <a:spcPts val="0"/>
              </a:spcAft>
              <a:buClr>
                <a:schemeClr val="dk1"/>
              </a:buClr>
              <a:buSzPts val="2200"/>
              <a:buFont typeface="Arial"/>
              <a:buNone/>
            </a:pPr>
            <a:endParaRPr sz="2200" b="0" i="0" u="none" strike="noStrike" cap="none" baseline="30000">
              <a:solidFill>
                <a:srgbClr val="202124"/>
              </a:solidFill>
              <a:latin typeface="Calibri"/>
              <a:ea typeface="Calibri"/>
              <a:cs typeface="Calibri"/>
              <a:sym typeface="Calibri"/>
            </a:endParaRPr>
          </a:p>
          <a:p>
            <a:pPr marL="0" marR="0" lvl="0" indent="0" algn="l" rtl="0">
              <a:spcBef>
                <a:spcPts val="0"/>
              </a:spcBef>
              <a:spcAft>
                <a:spcPts val="0"/>
              </a:spcAft>
              <a:buClr>
                <a:srgbClr val="202124"/>
              </a:buClr>
              <a:buSzPts val="2200"/>
              <a:buFont typeface="Arial"/>
              <a:buNone/>
            </a:pPr>
            <a:r>
              <a:rPr lang="en-US" sz="2200" b="0" i="0" u="none" strike="noStrike" cap="none">
                <a:solidFill>
                  <a:srgbClr val="202124"/>
                </a:solidFill>
                <a:latin typeface="Calibri"/>
                <a:ea typeface="Calibri"/>
                <a:cs typeface="Calibri"/>
                <a:sym typeface="Calibri"/>
              </a:rPr>
              <a:t>Here, union of attributes of R</a:t>
            </a:r>
            <a:r>
              <a:rPr lang="en-US" sz="2200" b="0" i="0" u="none" strike="noStrike" cap="none" baseline="-25000">
                <a:solidFill>
                  <a:srgbClr val="202124"/>
                </a:solidFill>
                <a:latin typeface="Calibri"/>
                <a:ea typeface="Calibri"/>
                <a:cs typeface="Calibri"/>
                <a:sym typeface="Calibri"/>
              </a:rPr>
              <a:t>1 </a:t>
            </a:r>
            <a:r>
              <a:rPr lang="en-US" sz="2200" b="0" i="0" u="none" strike="noStrike" cap="none">
                <a:solidFill>
                  <a:srgbClr val="202124"/>
                </a:solidFill>
                <a:latin typeface="Calibri"/>
                <a:ea typeface="Calibri"/>
                <a:cs typeface="Calibri"/>
                <a:sym typeface="Calibri"/>
              </a:rPr>
              <a:t>and R</a:t>
            </a:r>
            <a:r>
              <a:rPr lang="en-US" sz="2200" b="0" i="0" u="none" strike="noStrike" cap="none" baseline="-25000">
                <a:solidFill>
                  <a:srgbClr val="202124"/>
                </a:solidFill>
                <a:latin typeface="Calibri"/>
                <a:ea typeface="Calibri"/>
                <a:cs typeface="Calibri"/>
                <a:sym typeface="Calibri"/>
              </a:rPr>
              <a:t>2</a:t>
            </a:r>
            <a:r>
              <a:rPr lang="en-US" sz="2200" b="0" i="0" u="none" strike="noStrike" cap="none">
                <a:solidFill>
                  <a:srgbClr val="202124"/>
                </a:solidFill>
                <a:latin typeface="Calibri"/>
                <a:ea typeface="Calibri"/>
                <a:cs typeface="Calibri"/>
                <a:sym typeface="Calibri"/>
              </a:rPr>
              <a:t> is not equal to attributes of R. </a:t>
            </a:r>
            <a:endParaRPr/>
          </a:p>
          <a:p>
            <a:pPr marL="0" marR="0" lvl="0" indent="0" algn="l" rtl="0">
              <a:spcBef>
                <a:spcPts val="0"/>
              </a:spcBef>
              <a:spcAft>
                <a:spcPts val="0"/>
              </a:spcAft>
              <a:buClr>
                <a:schemeClr val="dk1"/>
              </a:buClr>
              <a:buSzPts val="2200"/>
              <a:buFont typeface="Arial"/>
              <a:buNone/>
            </a:pPr>
            <a:endParaRPr sz="2200" b="0" i="0" u="none" strike="noStrike" cap="none" baseline="-25000">
              <a:solidFill>
                <a:srgbClr val="202124"/>
              </a:solidFill>
              <a:latin typeface="Calibri"/>
              <a:ea typeface="Calibri"/>
              <a:cs typeface="Calibri"/>
              <a:sym typeface="Calibri"/>
            </a:endParaRPr>
          </a:p>
          <a:p>
            <a:pPr marL="0" marR="0" lvl="0" indent="0" algn="l" rtl="0">
              <a:spcBef>
                <a:spcPts val="0"/>
              </a:spcBef>
              <a:spcAft>
                <a:spcPts val="0"/>
              </a:spcAft>
              <a:buClr>
                <a:srgbClr val="202124"/>
              </a:buClr>
              <a:buSzPts val="2200"/>
              <a:buFont typeface="Arial"/>
              <a:buNone/>
            </a:pPr>
            <a:r>
              <a:rPr lang="en-US" sz="2200" b="0" i="0" u="none" strike="noStrike" cap="none">
                <a:solidFill>
                  <a:srgbClr val="202124"/>
                </a:solidFill>
                <a:latin typeface="Calibri"/>
                <a:ea typeface="Calibri"/>
                <a:cs typeface="Calibri"/>
                <a:sym typeface="Calibri"/>
              </a:rPr>
              <a:t>Hence, this decomposition is lossy join decomposition. </a:t>
            </a:r>
            <a:endParaRPr sz="2200" b="0" i="0" u="none" strike="noStrike" cap="none">
              <a:solidFill>
                <a:srgbClr val="000000"/>
              </a:solidFill>
              <a:latin typeface="Calibri"/>
              <a:ea typeface="Calibri"/>
              <a:cs typeface="Calibri"/>
              <a:sym typeface="Calibri"/>
            </a:endParaRPr>
          </a:p>
          <a:p>
            <a:pPr marL="0" marR="0" lvl="0" indent="0" algn="l" rtl="0">
              <a:spcBef>
                <a:spcPts val="0"/>
              </a:spcBef>
              <a:spcAft>
                <a:spcPts val="0"/>
              </a:spcAft>
              <a:buClr>
                <a:schemeClr val="dk1"/>
              </a:buClr>
              <a:buSzPts val="2200"/>
              <a:buFont typeface="Arial"/>
              <a:buNone/>
            </a:pPr>
            <a:endParaRPr sz="2200" b="0" i="0" u="none" strike="noStrike" cap="none">
              <a:solidFill>
                <a:srgbClr val="000000"/>
              </a:solidFill>
              <a:latin typeface="Calibri"/>
              <a:ea typeface="Calibri"/>
              <a:cs typeface="Calibri"/>
              <a:sym typeface="Calibri"/>
            </a:endParaRPr>
          </a:p>
          <a:p>
            <a:pPr marL="0" marR="0" lvl="0" indent="0" algn="l" rtl="0">
              <a:spcBef>
                <a:spcPts val="0"/>
              </a:spcBef>
              <a:spcAft>
                <a:spcPts val="0"/>
              </a:spcAft>
              <a:buClr>
                <a:schemeClr val="dk1"/>
              </a:buClr>
              <a:buSzPts val="2200"/>
              <a:buFont typeface="Arial"/>
              <a:buNone/>
            </a:pPr>
            <a:endParaRPr sz="2200" b="0" i="0" u="none" strike="noStrike" cap="none">
              <a:solidFill>
                <a:srgbClr val="000000"/>
              </a:solidFill>
              <a:latin typeface="Calibri"/>
              <a:ea typeface="Calibri"/>
              <a:cs typeface="Calibri"/>
              <a:sym typeface="Calibri"/>
            </a:endParaRPr>
          </a:p>
          <a:p>
            <a:pPr marL="0" marR="0" lvl="0" indent="0" algn="l" rtl="0">
              <a:spcBef>
                <a:spcPts val="0"/>
              </a:spcBef>
              <a:spcAft>
                <a:spcPts val="0"/>
              </a:spcAft>
              <a:buClr>
                <a:schemeClr val="dk1"/>
              </a:buClr>
              <a:buSzPts val="2200"/>
              <a:buFont typeface="Arial"/>
              <a:buNone/>
            </a:pPr>
            <a:endParaRPr sz="2200" b="0" i="0" u="none" strike="noStrike" cap="none">
              <a:solidFill>
                <a:srgbClr val="000000"/>
              </a:solidFill>
              <a:latin typeface="Calibri"/>
              <a:ea typeface="Calibri"/>
              <a:cs typeface="Calibri"/>
              <a:sym typeface="Calibri"/>
            </a:endParaRPr>
          </a:p>
          <a:p>
            <a:pPr marL="0" marR="0" lvl="0" indent="0" algn="l" rtl="0">
              <a:spcBef>
                <a:spcPts val="0"/>
              </a:spcBef>
              <a:spcAft>
                <a:spcPts val="0"/>
              </a:spcAft>
              <a:buClr>
                <a:schemeClr val="dk1"/>
              </a:buClr>
              <a:buSzPts val="2200"/>
              <a:buFont typeface="Arial"/>
              <a:buNone/>
            </a:pPr>
            <a:endParaRPr sz="2200" b="0" i="0" u="none" strike="noStrike" cap="none" baseline="-25000">
              <a:solidFill>
                <a:srgbClr val="000000"/>
              </a:solidFill>
              <a:latin typeface="Calibri"/>
              <a:ea typeface="Calibri"/>
              <a:cs typeface="Calibri"/>
              <a:sym typeface="Calibri"/>
            </a:endParaRPr>
          </a:p>
          <a:p>
            <a:pPr marL="0" marR="0" lvl="0" indent="0" algn="l" rtl="0">
              <a:spcBef>
                <a:spcPts val="0"/>
              </a:spcBef>
              <a:spcAft>
                <a:spcPts val="0"/>
              </a:spcAft>
              <a:buClr>
                <a:schemeClr val="dk1"/>
              </a:buClr>
              <a:buSzPts val="2200"/>
              <a:buFont typeface="Arial"/>
              <a:buNone/>
            </a:pPr>
            <a:endParaRPr sz="2200" b="1" i="0" u="none" strike="noStrike" cap="none">
              <a:solidFill>
                <a:srgbClr val="000000"/>
              </a:solidFill>
              <a:latin typeface="Calibri"/>
              <a:ea typeface="Calibri"/>
              <a:cs typeface="Calibri"/>
              <a:sym typeface="Calibri"/>
            </a:endParaRPr>
          </a:p>
          <a:p>
            <a:pPr marL="0" marR="0" lvl="0" indent="0" algn="l" rtl="0">
              <a:spcBef>
                <a:spcPts val="0"/>
              </a:spcBef>
              <a:spcAft>
                <a:spcPts val="0"/>
              </a:spcAft>
              <a:buClr>
                <a:schemeClr val="dk1"/>
              </a:buClr>
              <a:buSzPts val="2200"/>
              <a:buFont typeface="Arial"/>
              <a:buNone/>
            </a:pPr>
            <a:endParaRPr sz="2200" b="1" i="0" u="none" strike="noStrike" cap="none">
              <a:solidFill>
                <a:srgbClr val="000000"/>
              </a:solidFill>
              <a:latin typeface="Calibri"/>
              <a:ea typeface="Calibri"/>
              <a:cs typeface="Calibri"/>
              <a:sym typeface="Calibri"/>
            </a:endParaRPr>
          </a:p>
          <a:p>
            <a:pPr marL="0" marR="0" lvl="0" indent="0" algn="l" rtl="0">
              <a:spcBef>
                <a:spcPts val="0"/>
              </a:spcBef>
              <a:spcAft>
                <a:spcPts val="0"/>
              </a:spcAft>
              <a:buClr>
                <a:schemeClr val="dk1"/>
              </a:buClr>
              <a:buSzPts val="2200"/>
              <a:buFont typeface="Arial"/>
              <a:buNone/>
            </a:pPr>
            <a:endParaRPr sz="2200" b="0" i="0" u="none" strike="noStrike" cap="none">
              <a:solidFill>
                <a:srgbClr val="000000"/>
              </a:solidFill>
              <a:latin typeface="Calibri"/>
              <a:ea typeface="Calibri"/>
              <a:cs typeface="Calibri"/>
              <a:sym typeface="Calibri"/>
            </a:endParaRP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Shape 1527"/>
        <p:cNvGrpSpPr/>
        <p:nvPr/>
      </p:nvGrpSpPr>
      <p:grpSpPr>
        <a:xfrm>
          <a:off x="0" y="0"/>
          <a:ext cx="0" cy="0"/>
          <a:chOff x="0" y="0"/>
          <a:chExt cx="0" cy="0"/>
        </a:xfrm>
      </p:grpSpPr>
      <p:pic>
        <p:nvPicPr>
          <p:cNvPr id="1528" name="Google Shape;1528;p97" descr="C:\Users\parul\Desktop\Digital Learning Content.png"/>
          <p:cNvPicPr preferRelativeResize="0"/>
          <p:nvPr/>
        </p:nvPicPr>
        <p:blipFill rotWithShape="1">
          <a:blip r:embed="rId3">
            <a:alphaModFix/>
          </a:blip>
          <a:srcRect/>
          <a:stretch/>
        </p:blipFill>
        <p:spPr>
          <a:xfrm>
            <a:off x="0" y="0"/>
            <a:ext cx="9144000" cy="6900863"/>
          </a:xfrm>
          <a:prstGeom prst="rect">
            <a:avLst/>
          </a:prstGeom>
          <a:noFill/>
          <a:ln>
            <a:noFill/>
          </a:ln>
        </p:spPr>
      </p:pic>
      <p:sp>
        <p:nvSpPr>
          <p:cNvPr id="1529" name="Google Shape;1529;p97"/>
          <p:cNvSpPr/>
          <p:nvPr/>
        </p:nvSpPr>
        <p:spPr>
          <a:xfrm>
            <a:off x="0" y="1643063"/>
            <a:ext cx="9144000" cy="642937"/>
          </a:xfrm>
          <a:prstGeom prst="rect">
            <a:avLst/>
          </a:prstGeom>
          <a:solidFill>
            <a:srgbClr val="1F497D"/>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FFFFFF"/>
              </a:buClr>
              <a:buSzPts val="3000"/>
              <a:buFont typeface="Arial"/>
              <a:buNone/>
            </a:pPr>
            <a:r>
              <a:rPr lang="en-US" sz="3000" b="1" i="0" u="none" strike="noStrike" cap="none">
                <a:solidFill>
                  <a:srgbClr val="FFFFFF"/>
                </a:solidFill>
                <a:latin typeface="Calibri"/>
                <a:ea typeface="Calibri"/>
                <a:cs typeface="Calibri"/>
                <a:sym typeface="Calibri"/>
              </a:rPr>
              <a:t>Decomposition:</a:t>
            </a:r>
            <a:endParaRPr/>
          </a:p>
        </p:txBody>
      </p:sp>
      <p:sp>
        <p:nvSpPr>
          <p:cNvPr id="1530" name="Google Shape;1530;p97"/>
          <p:cNvSpPr/>
          <p:nvPr/>
        </p:nvSpPr>
        <p:spPr>
          <a:xfrm>
            <a:off x="190500" y="1687513"/>
            <a:ext cx="8763000" cy="55403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3000"/>
              <a:buFont typeface="Arial"/>
              <a:buNone/>
            </a:pPr>
            <a:endParaRPr sz="3000" b="1" i="0" u="none" strike="noStrike" cap="none">
              <a:solidFill>
                <a:srgbClr val="FFFFFF"/>
              </a:solidFill>
              <a:latin typeface="Calibri"/>
              <a:ea typeface="Calibri"/>
              <a:cs typeface="Calibri"/>
              <a:sym typeface="Calibri"/>
            </a:endParaRPr>
          </a:p>
        </p:txBody>
      </p:sp>
      <p:sp>
        <p:nvSpPr>
          <p:cNvPr id="1531" name="Google Shape;1531;p97"/>
          <p:cNvSpPr/>
          <p:nvPr/>
        </p:nvSpPr>
        <p:spPr>
          <a:xfrm flipH="1">
            <a:off x="6564313" y="6072188"/>
            <a:ext cx="46037" cy="214312"/>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Arial"/>
              <a:buNone/>
            </a:pPr>
            <a:endParaRPr sz="1800" b="0" i="0" u="none" strike="noStrike" cap="none">
              <a:solidFill>
                <a:srgbClr val="000000"/>
              </a:solidFill>
              <a:latin typeface="Arial"/>
              <a:ea typeface="Arial"/>
              <a:cs typeface="Arial"/>
              <a:sym typeface="Arial"/>
            </a:endParaRPr>
          </a:p>
        </p:txBody>
      </p:sp>
      <p:pic>
        <p:nvPicPr>
          <p:cNvPr id="1532" name="Google Shape;1532;p97" descr="C:\Users\parul\Desktop\Untitled-1.png"/>
          <p:cNvPicPr preferRelativeResize="0"/>
          <p:nvPr/>
        </p:nvPicPr>
        <p:blipFill rotWithShape="1">
          <a:blip r:embed="rId4">
            <a:alphaModFix/>
          </a:blip>
          <a:srcRect/>
          <a:stretch/>
        </p:blipFill>
        <p:spPr>
          <a:xfrm>
            <a:off x="1857375" y="3071813"/>
            <a:ext cx="5430838" cy="2803525"/>
          </a:xfrm>
          <a:prstGeom prst="rect">
            <a:avLst/>
          </a:prstGeom>
          <a:noFill/>
          <a:ln>
            <a:noFill/>
          </a:ln>
        </p:spPr>
      </p:pic>
      <p:sp>
        <p:nvSpPr>
          <p:cNvPr id="1533" name="Google Shape;1533;p97"/>
          <p:cNvSpPr txBox="1"/>
          <p:nvPr/>
        </p:nvSpPr>
        <p:spPr>
          <a:xfrm>
            <a:off x="190500" y="2565400"/>
            <a:ext cx="8845550" cy="5283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000000"/>
              </a:buClr>
              <a:buSzPts val="2200"/>
              <a:buFont typeface="Arial"/>
              <a:buNone/>
            </a:pPr>
            <a:r>
              <a:rPr lang="en-US" sz="2200" b="1" i="0" u="none" strike="noStrike" cap="none">
                <a:solidFill>
                  <a:srgbClr val="000000"/>
                </a:solidFill>
                <a:latin typeface="Calibri"/>
                <a:ea typeface="Calibri"/>
                <a:cs typeface="Calibri"/>
                <a:sym typeface="Calibri"/>
              </a:rPr>
              <a:t>Example: </a:t>
            </a:r>
            <a:endParaRPr/>
          </a:p>
          <a:p>
            <a:pPr marL="0" marR="0" lvl="0" indent="0" algn="l" rtl="0">
              <a:spcBef>
                <a:spcPts val="0"/>
              </a:spcBef>
              <a:spcAft>
                <a:spcPts val="0"/>
              </a:spcAft>
              <a:buClr>
                <a:schemeClr val="dk1"/>
              </a:buClr>
              <a:buSzPts val="2200"/>
              <a:buFont typeface="Arial"/>
              <a:buNone/>
            </a:pPr>
            <a:endParaRPr sz="2200" b="1" i="0" u="none" strike="noStrike" cap="none">
              <a:solidFill>
                <a:srgbClr val="000000"/>
              </a:solidFill>
              <a:latin typeface="Calibri"/>
              <a:ea typeface="Calibri"/>
              <a:cs typeface="Calibri"/>
              <a:sym typeface="Calibri"/>
            </a:endParaRPr>
          </a:p>
          <a:p>
            <a:pPr marL="0" marR="0" lvl="0" indent="0" algn="l" rtl="0">
              <a:spcBef>
                <a:spcPts val="0"/>
              </a:spcBef>
              <a:spcAft>
                <a:spcPts val="0"/>
              </a:spcAft>
              <a:buClr>
                <a:srgbClr val="000000"/>
              </a:buClr>
              <a:buSzPts val="2200"/>
              <a:buFont typeface="Arial"/>
              <a:buNone/>
            </a:pPr>
            <a:r>
              <a:rPr lang="en-US" sz="2200" b="0" i="0" u="none" strike="noStrike" cap="none">
                <a:solidFill>
                  <a:srgbClr val="000000"/>
                </a:solidFill>
                <a:latin typeface="Calibri"/>
                <a:ea typeface="Calibri"/>
                <a:cs typeface="Calibri"/>
                <a:sym typeface="Calibri"/>
              </a:rPr>
              <a:t>R(ABCDE), F = { AB → C, C → D, B → E} </a:t>
            </a:r>
            <a:endParaRPr/>
          </a:p>
          <a:p>
            <a:pPr marL="0" marR="0" lvl="0" indent="0" algn="l" rtl="0">
              <a:spcBef>
                <a:spcPts val="0"/>
              </a:spcBef>
              <a:spcAft>
                <a:spcPts val="0"/>
              </a:spcAft>
              <a:buClr>
                <a:srgbClr val="000000"/>
              </a:buClr>
              <a:buSzPts val="2200"/>
              <a:buFont typeface="Arial"/>
              <a:buNone/>
            </a:pPr>
            <a:r>
              <a:rPr lang="en-US" sz="2200" b="0" i="0" u="none" strike="noStrike" cap="none">
                <a:solidFill>
                  <a:srgbClr val="000000"/>
                </a:solidFill>
                <a:latin typeface="Calibri"/>
                <a:ea typeface="Calibri"/>
                <a:cs typeface="Calibri"/>
                <a:sym typeface="Calibri"/>
              </a:rPr>
              <a:t> Relation R is decomposed into, </a:t>
            </a:r>
            <a:endParaRPr/>
          </a:p>
          <a:p>
            <a:pPr marL="0" marR="0" lvl="0" indent="-139700" algn="l" rtl="0">
              <a:spcBef>
                <a:spcPts val="0"/>
              </a:spcBef>
              <a:spcAft>
                <a:spcPts val="0"/>
              </a:spcAft>
              <a:buClr>
                <a:srgbClr val="000000"/>
              </a:buClr>
              <a:buSzPts val="2200"/>
              <a:buFont typeface="Calibri"/>
              <a:buAutoNum type="arabicParenR" startAt="2"/>
            </a:pPr>
            <a:r>
              <a:rPr lang="en-US" sz="2200" b="0" i="0" u="none" strike="noStrike" cap="none">
                <a:solidFill>
                  <a:srgbClr val="000000"/>
                </a:solidFill>
                <a:latin typeface="Calibri"/>
                <a:ea typeface="Calibri"/>
                <a:cs typeface="Calibri"/>
                <a:sym typeface="Calibri"/>
              </a:rPr>
              <a:t>D = { ABC, DE } </a:t>
            </a:r>
            <a:endParaRPr/>
          </a:p>
          <a:p>
            <a:pPr marL="0" marR="0" lvl="0" indent="0" algn="l" rtl="0">
              <a:spcBef>
                <a:spcPts val="0"/>
              </a:spcBef>
              <a:spcAft>
                <a:spcPts val="0"/>
              </a:spcAft>
              <a:buClr>
                <a:srgbClr val="000000"/>
              </a:buClr>
              <a:buSzPts val="2200"/>
              <a:buFont typeface="Arial"/>
              <a:buNone/>
            </a:pPr>
            <a:r>
              <a:rPr lang="en-US" sz="2200" b="0" i="0" u="none" strike="noStrike" cap="none">
                <a:solidFill>
                  <a:srgbClr val="000000"/>
                </a:solidFill>
                <a:latin typeface="Calibri"/>
                <a:ea typeface="Calibri"/>
                <a:cs typeface="Calibri"/>
                <a:sym typeface="Calibri"/>
              </a:rPr>
              <a:t>	</a:t>
            </a:r>
            <a:endParaRPr sz="2200" b="0" i="0" u="none" strike="noStrike" cap="none" baseline="30000">
              <a:solidFill>
                <a:srgbClr val="202124"/>
              </a:solidFill>
              <a:latin typeface="Calibri"/>
              <a:ea typeface="Calibri"/>
              <a:cs typeface="Calibri"/>
              <a:sym typeface="Calibri"/>
            </a:endParaRPr>
          </a:p>
          <a:p>
            <a:pPr marL="0" marR="0" lvl="0" indent="0" algn="l" rtl="0">
              <a:spcBef>
                <a:spcPts val="0"/>
              </a:spcBef>
              <a:spcAft>
                <a:spcPts val="0"/>
              </a:spcAft>
              <a:buClr>
                <a:srgbClr val="202124"/>
              </a:buClr>
              <a:buSzPts val="2200"/>
              <a:buFont typeface="Arial"/>
              <a:buNone/>
            </a:pPr>
            <a:r>
              <a:rPr lang="en-US" sz="2200" b="0" i="0" u="none" strike="noStrike" cap="none">
                <a:solidFill>
                  <a:srgbClr val="202124"/>
                </a:solidFill>
                <a:latin typeface="Calibri"/>
                <a:ea typeface="Calibri"/>
                <a:cs typeface="Calibri"/>
                <a:sym typeface="Calibri"/>
              </a:rPr>
              <a:t>Here, </a:t>
            </a:r>
            <a:r>
              <a:rPr lang="en-US" sz="2200" b="0" i="0" u="none" strike="noStrike" cap="none">
                <a:solidFill>
                  <a:srgbClr val="000000"/>
                </a:solidFill>
                <a:latin typeface="Calibri"/>
                <a:ea typeface="Calibri"/>
                <a:cs typeface="Calibri"/>
                <a:sym typeface="Calibri"/>
              </a:rPr>
              <a:t>Intersection of attributes in R</a:t>
            </a:r>
            <a:r>
              <a:rPr lang="en-US" sz="2200" b="0" i="0" u="none" strike="noStrike" cap="none" baseline="-25000">
                <a:solidFill>
                  <a:srgbClr val="000000"/>
                </a:solidFill>
                <a:latin typeface="Calibri"/>
                <a:ea typeface="Calibri"/>
                <a:cs typeface="Calibri"/>
                <a:sym typeface="Calibri"/>
              </a:rPr>
              <a:t>1 </a:t>
            </a:r>
            <a:r>
              <a:rPr lang="en-US" sz="2200" b="0" i="0" u="none" strike="noStrike" cap="none">
                <a:solidFill>
                  <a:srgbClr val="000000"/>
                </a:solidFill>
                <a:latin typeface="Calibri"/>
                <a:ea typeface="Calibri"/>
                <a:cs typeface="Calibri"/>
                <a:sym typeface="Calibri"/>
              </a:rPr>
              <a:t>and R</a:t>
            </a:r>
            <a:r>
              <a:rPr lang="en-US" sz="2200" b="0" i="0" u="none" strike="noStrike" cap="none" baseline="-25000">
                <a:solidFill>
                  <a:srgbClr val="000000"/>
                </a:solidFill>
                <a:latin typeface="Calibri"/>
                <a:ea typeface="Calibri"/>
                <a:cs typeface="Calibri"/>
                <a:sym typeface="Calibri"/>
              </a:rPr>
              <a:t>2</a:t>
            </a:r>
            <a:r>
              <a:rPr lang="en-US" sz="2200" b="0" i="0" u="none" strike="noStrike" cap="none">
                <a:solidFill>
                  <a:srgbClr val="000000"/>
                </a:solidFill>
                <a:latin typeface="Calibri"/>
                <a:ea typeface="Calibri"/>
                <a:cs typeface="Calibri"/>
                <a:sym typeface="Calibri"/>
              </a:rPr>
              <a:t> is NULL. </a:t>
            </a:r>
            <a:endParaRPr sz="2200" b="0" i="0" u="none" strike="noStrike" cap="none">
              <a:solidFill>
                <a:srgbClr val="202124"/>
              </a:solidFill>
              <a:latin typeface="Calibri"/>
              <a:ea typeface="Calibri"/>
              <a:cs typeface="Calibri"/>
              <a:sym typeface="Calibri"/>
            </a:endParaRPr>
          </a:p>
          <a:p>
            <a:pPr marL="0" marR="0" lvl="0" indent="0" algn="l" rtl="0">
              <a:spcBef>
                <a:spcPts val="0"/>
              </a:spcBef>
              <a:spcAft>
                <a:spcPts val="0"/>
              </a:spcAft>
              <a:buClr>
                <a:schemeClr val="dk1"/>
              </a:buClr>
              <a:buSzPts val="2200"/>
              <a:buFont typeface="Arial"/>
              <a:buNone/>
            </a:pPr>
            <a:endParaRPr sz="2200" b="0" i="0" u="none" strike="noStrike" cap="none" baseline="-25000">
              <a:solidFill>
                <a:srgbClr val="202124"/>
              </a:solidFill>
              <a:latin typeface="Calibri"/>
              <a:ea typeface="Calibri"/>
              <a:cs typeface="Calibri"/>
              <a:sym typeface="Calibri"/>
            </a:endParaRPr>
          </a:p>
          <a:p>
            <a:pPr marL="0" marR="0" lvl="0" indent="0" algn="l" rtl="0">
              <a:spcBef>
                <a:spcPts val="0"/>
              </a:spcBef>
              <a:spcAft>
                <a:spcPts val="0"/>
              </a:spcAft>
              <a:buClr>
                <a:srgbClr val="202124"/>
              </a:buClr>
              <a:buSzPts val="2200"/>
              <a:buFont typeface="Arial"/>
              <a:buNone/>
            </a:pPr>
            <a:r>
              <a:rPr lang="en-US" sz="2200" b="0" i="0" u="none" strike="noStrike" cap="none">
                <a:solidFill>
                  <a:srgbClr val="202124"/>
                </a:solidFill>
                <a:latin typeface="Calibri"/>
                <a:ea typeface="Calibri"/>
                <a:cs typeface="Calibri"/>
                <a:sym typeface="Calibri"/>
              </a:rPr>
              <a:t>Hence, this decomposition is lossy join decomposition. </a:t>
            </a:r>
            <a:endParaRPr sz="2200" b="0" i="0" u="none" strike="noStrike" cap="none">
              <a:solidFill>
                <a:srgbClr val="000000"/>
              </a:solidFill>
              <a:latin typeface="Calibri"/>
              <a:ea typeface="Calibri"/>
              <a:cs typeface="Calibri"/>
              <a:sym typeface="Calibri"/>
            </a:endParaRPr>
          </a:p>
          <a:p>
            <a:pPr marL="0" marR="0" lvl="0" indent="0" algn="l" rtl="0">
              <a:spcBef>
                <a:spcPts val="0"/>
              </a:spcBef>
              <a:spcAft>
                <a:spcPts val="0"/>
              </a:spcAft>
              <a:buClr>
                <a:schemeClr val="dk1"/>
              </a:buClr>
              <a:buSzPts val="2200"/>
              <a:buFont typeface="Arial"/>
              <a:buNone/>
            </a:pPr>
            <a:endParaRPr sz="2200" b="0" i="0" u="none" strike="noStrike" cap="none">
              <a:solidFill>
                <a:srgbClr val="000000"/>
              </a:solidFill>
              <a:latin typeface="Calibri"/>
              <a:ea typeface="Calibri"/>
              <a:cs typeface="Calibri"/>
              <a:sym typeface="Calibri"/>
            </a:endParaRPr>
          </a:p>
          <a:p>
            <a:pPr marL="0" marR="0" lvl="0" indent="0" algn="l" rtl="0">
              <a:spcBef>
                <a:spcPts val="0"/>
              </a:spcBef>
              <a:spcAft>
                <a:spcPts val="0"/>
              </a:spcAft>
              <a:buClr>
                <a:schemeClr val="dk1"/>
              </a:buClr>
              <a:buSzPts val="2200"/>
              <a:buFont typeface="Arial"/>
              <a:buNone/>
            </a:pPr>
            <a:endParaRPr sz="2200" b="0" i="0" u="none" strike="noStrike" cap="none">
              <a:solidFill>
                <a:srgbClr val="000000"/>
              </a:solidFill>
              <a:latin typeface="Calibri"/>
              <a:ea typeface="Calibri"/>
              <a:cs typeface="Calibri"/>
              <a:sym typeface="Calibri"/>
            </a:endParaRPr>
          </a:p>
          <a:p>
            <a:pPr marL="0" marR="0" lvl="0" indent="0" algn="l" rtl="0">
              <a:spcBef>
                <a:spcPts val="0"/>
              </a:spcBef>
              <a:spcAft>
                <a:spcPts val="0"/>
              </a:spcAft>
              <a:buClr>
                <a:schemeClr val="dk1"/>
              </a:buClr>
              <a:buSzPts val="2200"/>
              <a:buFont typeface="Arial"/>
              <a:buNone/>
            </a:pPr>
            <a:endParaRPr sz="2200" b="0" i="0" u="none" strike="noStrike" cap="none">
              <a:solidFill>
                <a:srgbClr val="000000"/>
              </a:solidFill>
              <a:latin typeface="Calibri"/>
              <a:ea typeface="Calibri"/>
              <a:cs typeface="Calibri"/>
              <a:sym typeface="Calibri"/>
            </a:endParaRPr>
          </a:p>
          <a:p>
            <a:pPr marL="0" marR="0" lvl="0" indent="0" algn="l" rtl="0">
              <a:spcBef>
                <a:spcPts val="0"/>
              </a:spcBef>
              <a:spcAft>
                <a:spcPts val="0"/>
              </a:spcAft>
              <a:buClr>
                <a:schemeClr val="dk1"/>
              </a:buClr>
              <a:buSzPts val="2200"/>
              <a:buFont typeface="Arial"/>
              <a:buNone/>
            </a:pPr>
            <a:endParaRPr sz="2200" b="0" i="0" u="none" strike="noStrike" cap="none" baseline="-25000">
              <a:solidFill>
                <a:srgbClr val="000000"/>
              </a:solidFill>
              <a:latin typeface="Calibri"/>
              <a:ea typeface="Calibri"/>
              <a:cs typeface="Calibri"/>
              <a:sym typeface="Calibri"/>
            </a:endParaRPr>
          </a:p>
          <a:p>
            <a:pPr marL="0" marR="0" lvl="0" indent="0" algn="l" rtl="0">
              <a:spcBef>
                <a:spcPts val="0"/>
              </a:spcBef>
              <a:spcAft>
                <a:spcPts val="0"/>
              </a:spcAft>
              <a:buClr>
                <a:schemeClr val="dk1"/>
              </a:buClr>
              <a:buSzPts val="2200"/>
              <a:buFont typeface="Arial"/>
              <a:buNone/>
            </a:pPr>
            <a:endParaRPr sz="2200" b="1" i="0" u="none" strike="noStrike" cap="none">
              <a:solidFill>
                <a:srgbClr val="000000"/>
              </a:solidFill>
              <a:latin typeface="Calibri"/>
              <a:ea typeface="Calibri"/>
              <a:cs typeface="Calibri"/>
              <a:sym typeface="Calibri"/>
            </a:endParaRPr>
          </a:p>
          <a:p>
            <a:pPr marL="0" marR="0" lvl="0" indent="0" algn="l" rtl="0">
              <a:spcBef>
                <a:spcPts val="0"/>
              </a:spcBef>
              <a:spcAft>
                <a:spcPts val="0"/>
              </a:spcAft>
              <a:buClr>
                <a:schemeClr val="dk1"/>
              </a:buClr>
              <a:buSzPts val="2200"/>
              <a:buFont typeface="Arial"/>
              <a:buNone/>
            </a:pPr>
            <a:endParaRPr sz="2200" b="1" i="0" u="none" strike="noStrike" cap="none">
              <a:solidFill>
                <a:srgbClr val="000000"/>
              </a:solidFill>
              <a:latin typeface="Calibri"/>
              <a:ea typeface="Calibri"/>
              <a:cs typeface="Calibri"/>
              <a:sym typeface="Calibri"/>
            </a:endParaRPr>
          </a:p>
          <a:p>
            <a:pPr marL="0" marR="0" lvl="0" indent="0" algn="l" rtl="0">
              <a:spcBef>
                <a:spcPts val="0"/>
              </a:spcBef>
              <a:spcAft>
                <a:spcPts val="0"/>
              </a:spcAft>
              <a:buClr>
                <a:schemeClr val="dk1"/>
              </a:buClr>
              <a:buSzPts val="2200"/>
              <a:buFont typeface="Arial"/>
              <a:buNone/>
            </a:pPr>
            <a:endParaRPr sz="2200" b="0" i="0" u="none" strike="noStrike" cap="none">
              <a:solidFill>
                <a:srgbClr val="000000"/>
              </a:solidFill>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pic>
        <p:nvPicPr>
          <p:cNvPr id="256" name="Google Shape;256;p3" descr="C:\Users\parul\Desktop\Digital Learning Content.png"/>
          <p:cNvPicPr preferRelativeResize="0"/>
          <p:nvPr/>
        </p:nvPicPr>
        <p:blipFill rotWithShape="1">
          <a:blip r:embed="rId3">
            <a:alphaModFix/>
          </a:blip>
          <a:srcRect/>
          <a:stretch/>
        </p:blipFill>
        <p:spPr>
          <a:xfrm>
            <a:off x="0" y="-50800"/>
            <a:ext cx="9144000" cy="6900863"/>
          </a:xfrm>
          <a:prstGeom prst="rect">
            <a:avLst/>
          </a:prstGeom>
          <a:noFill/>
          <a:ln>
            <a:noFill/>
          </a:ln>
        </p:spPr>
      </p:pic>
      <p:pic>
        <p:nvPicPr>
          <p:cNvPr id="257" name="Google Shape;257;p3" descr="C:\Users\parul\Desktop\Untitled-1.png"/>
          <p:cNvPicPr preferRelativeResize="0"/>
          <p:nvPr/>
        </p:nvPicPr>
        <p:blipFill rotWithShape="1">
          <a:blip r:embed="rId4">
            <a:alphaModFix/>
          </a:blip>
          <a:srcRect/>
          <a:stretch/>
        </p:blipFill>
        <p:spPr>
          <a:xfrm>
            <a:off x="1857375" y="3071813"/>
            <a:ext cx="5430838" cy="2803525"/>
          </a:xfrm>
          <a:prstGeom prst="rect">
            <a:avLst/>
          </a:prstGeom>
          <a:noFill/>
          <a:ln>
            <a:noFill/>
          </a:ln>
        </p:spPr>
      </p:pic>
      <p:sp>
        <p:nvSpPr>
          <p:cNvPr id="258" name="Google Shape;258;p3"/>
          <p:cNvSpPr txBox="1"/>
          <p:nvPr/>
        </p:nvSpPr>
        <p:spPr>
          <a:xfrm>
            <a:off x="0" y="2387600"/>
            <a:ext cx="9144000" cy="4524275"/>
          </a:xfrm>
          <a:prstGeom prst="rect">
            <a:avLst/>
          </a:prstGeom>
          <a:noFill/>
          <a:ln>
            <a:noFill/>
          </a:ln>
        </p:spPr>
        <p:txBody>
          <a:bodyPr spcFirstLastPara="1" wrap="square" lIns="91425" tIns="45700" rIns="91425" bIns="45700" anchor="t" anchorCtr="0">
            <a:spAutoFit/>
          </a:bodyPr>
          <a:lstStyle/>
          <a:p>
            <a:pPr marL="342900" marR="0" lvl="0" indent="-342900" algn="l" rtl="0">
              <a:lnSpc>
                <a:spcPct val="150000"/>
              </a:lnSpc>
              <a:spcBef>
                <a:spcPts val="0"/>
              </a:spcBef>
              <a:spcAft>
                <a:spcPts val="0"/>
              </a:spcAft>
              <a:buClr>
                <a:schemeClr val="dk1"/>
              </a:buClr>
              <a:buSzPts val="2000"/>
              <a:buFont typeface="Arial"/>
              <a:buChar char="•"/>
            </a:pPr>
            <a:r>
              <a:rPr lang="en-US" sz="2400" b="0" i="0" u="none" strike="noStrike" cap="none" dirty="0">
                <a:solidFill>
                  <a:schemeClr val="dk1"/>
                </a:solidFill>
                <a:latin typeface="Calibri"/>
                <a:ea typeface="Calibri"/>
                <a:cs typeface="Calibri"/>
                <a:sym typeface="Calibri"/>
              </a:rPr>
              <a:t>Operation: Selects tuples from a relation that satisfy a given condition.</a:t>
            </a:r>
          </a:p>
          <a:p>
            <a:pPr marL="342900" marR="0" lvl="0" indent="-342900" algn="l" rtl="0">
              <a:lnSpc>
                <a:spcPct val="150000"/>
              </a:lnSpc>
              <a:spcBef>
                <a:spcPts val="0"/>
              </a:spcBef>
              <a:spcAft>
                <a:spcPts val="0"/>
              </a:spcAft>
              <a:buClr>
                <a:schemeClr val="dk1"/>
              </a:buClr>
              <a:buSzPts val="2000"/>
              <a:buFont typeface="Arial"/>
              <a:buChar char="•"/>
            </a:pPr>
            <a:r>
              <a:rPr lang="en-US" sz="2400" b="0" i="0" u="none" strike="noStrike" cap="none" dirty="0">
                <a:solidFill>
                  <a:schemeClr val="dk1"/>
                </a:solidFill>
                <a:latin typeface="Calibri"/>
                <a:ea typeface="Calibri"/>
                <a:cs typeface="Calibri"/>
                <a:sym typeface="Calibri"/>
              </a:rPr>
              <a:t>Symbol: 𝝈 (𝑺𝒊𝒈𝒎𝒂) Notation: 𝝈 condition &lt;Relation&gt;</a:t>
            </a:r>
          </a:p>
          <a:p>
            <a:pPr marL="342900" marR="0" lvl="0" indent="-342900" algn="l" rtl="0">
              <a:lnSpc>
                <a:spcPct val="150000"/>
              </a:lnSpc>
              <a:spcBef>
                <a:spcPts val="0"/>
              </a:spcBef>
              <a:spcAft>
                <a:spcPts val="0"/>
              </a:spcAft>
              <a:buClr>
                <a:schemeClr val="dk1"/>
              </a:buClr>
              <a:buSzPts val="2000"/>
              <a:buFont typeface="Arial"/>
              <a:buChar char="•"/>
            </a:pPr>
            <a:r>
              <a:rPr lang="en-US" sz="2400" b="0" i="0" u="none" strike="noStrike" cap="none" dirty="0">
                <a:solidFill>
                  <a:schemeClr val="dk1"/>
                </a:solidFill>
                <a:latin typeface="Calibri"/>
                <a:ea typeface="Calibri"/>
                <a:cs typeface="Calibri"/>
                <a:sym typeface="Calibri"/>
              </a:rPr>
              <a:t>Operations:  =, ≠, &lt;, &gt;, ≤, ≥, AND, OR (V)</a:t>
            </a:r>
          </a:p>
          <a:p>
            <a:pPr marL="342900" marR="0" lvl="0" indent="-342900" algn="l" rtl="0">
              <a:lnSpc>
                <a:spcPct val="150000"/>
              </a:lnSpc>
              <a:spcBef>
                <a:spcPts val="0"/>
              </a:spcBef>
              <a:spcAft>
                <a:spcPts val="0"/>
              </a:spcAft>
              <a:buClr>
                <a:schemeClr val="dk1"/>
              </a:buClr>
              <a:buSzPts val="2000"/>
              <a:buFont typeface="Arial"/>
              <a:buChar char="•"/>
            </a:pPr>
            <a:r>
              <a:rPr lang="en-US" sz="2400" b="0" i="0" u="none" strike="noStrike" cap="none" dirty="0">
                <a:solidFill>
                  <a:schemeClr val="dk1"/>
                </a:solidFill>
                <a:latin typeface="Calibri"/>
                <a:ea typeface="Calibri"/>
                <a:cs typeface="Calibri"/>
                <a:sym typeface="Calibri"/>
              </a:rPr>
              <a:t>For example;</a:t>
            </a:r>
          </a:p>
          <a:p>
            <a:pPr marL="342900" marR="0" lvl="0" indent="-342900" algn="l" rtl="0">
              <a:lnSpc>
                <a:spcPct val="150000"/>
              </a:lnSpc>
              <a:spcBef>
                <a:spcPts val="0"/>
              </a:spcBef>
              <a:spcAft>
                <a:spcPts val="0"/>
              </a:spcAft>
              <a:buClr>
                <a:schemeClr val="dk1"/>
              </a:buClr>
              <a:buSzPts val="2000"/>
              <a:buFont typeface="Arial"/>
              <a:buChar char="•"/>
            </a:pPr>
            <a:r>
              <a:rPr lang="en-US" sz="2400" b="0" i="0" u="none" strike="noStrike" cap="none" dirty="0">
                <a:solidFill>
                  <a:schemeClr val="dk1"/>
                </a:solidFill>
                <a:latin typeface="Calibri"/>
                <a:ea typeface="Calibri"/>
                <a:cs typeface="Calibri"/>
                <a:sym typeface="Calibri"/>
              </a:rPr>
              <a:t>		𝝈 (𝒃𝒏𝒂𝒎𝒆) = “</a:t>
            </a:r>
            <a:r>
              <a:rPr lang="en-US" sz="2400" b="0" i="0" u="none" strike="noStrike" cap="none" dirty="0" err="1">
                <a:solidFill>
                  <a:schemeClr val="dk1"/>
                </a:solidFill>
                <a:latin typeface="Calibri"/>
                <a:ea typeface="Calibri"/>
                <a:cs typeface="Calibri"/>
                <a:sym typeface="Calibri"/>
              </a:rPr>
              <a:t>vvn</a:t>
            </a:r>
            <a:r>
              <a:rPr lang="en-US" sz="2400" b="0" i="0" u="none" strike="noStrike" cap="none" dirty="0">
                <a:solidFill>
                  <a:schemeClr val="dk1"/>
                </a:solidFill>
                <a:latin typeface="Calibri"/>
                <a:ea typeface="Calibri"/>
                <a:cs typeface="Calibri"/>
                <a:sym typeface="Calibri"/>
              </a:rPr>
              <a:t>” (Account)</a:t>
            </a:r>
          </a:p>
          <a:p>
            <a:pPr marL="342900" marR="0" lvl="0" indent="-342900" algn="l" rtl="0">
              <a:lnSpc>
                <a:spcPct val="150000"/>
              </a:lnSpc>
              <a:spcBef>
                <a:spcPts val="0"/>
              </a:spcBef>
              <a:spcAft>
                <a:spcPts val="0"/>
              </a:spcAft>
              <a:buClr>
                <a:schemeClr val="dk1"/>
              </a:buClr>
              <a:buSzPts val="2000"/>
              <a:buFont typeface="Arial"/>
              <a:buChar char="•"/>
            </a:pPr>
            <a:r>
              <a:rPr lang="en-US" sz="2400" b="0" i="0" u="none" strike="noStrike" cap="none" dirty="0">
                <a:solidFill>
                  <a:schemeClr val="dk1"/>
                </a:solidFill>
                <a:latin typeface="Calibri"/>
                <a:ea typeface="Calibri"/>
                <a:cs typeface="Calibri"/>
                <a:sym typeface="Calibri"/>
              </a:rPr>
              <a:t>Output will be as shown in the table.</a:t>
            </a:r>
          </a:p>
          <a:p>
            <a:pPr marL="342900" marR="0" lvl="0" indent="-342900" algn="l" rtl="0">
              <a:lnSpc>
                <a:spcPct val="150000"/>
              </a:lnSpc>
              <a:spcBef>
                <a:spcPts val="0"/>
              </a:spcBef>
              <a:spcAft>
                <a:spcPts val="0"/>
              </a:spcAft>
              <a:buClr>
                <a:schemeClr val="dk1"/>
              </a:buClr>
              <a:buSzPts val="2000"/>
              <a:buFont typeface="Arial"/>
              <a:buChar char="•"/>
            </a:pPr>
            <a:r>
              <a:rPr lang="en-US" sz="2400" dirty="0">
                <a:solidFill>
                  <a:schemeClr val="dk1"/>
                </a:solidFill>
                <a:latin typeface="Calibri"/>
                <a:ea typeface="Calibri"/>
                <a:cs typeface="Calibri"/>
                <a:sym typeface="Calibri"/>
              </a:rPr>
              <a:t>Select * from account where </a:t>
            </a:r>
            <a:r>
              <a:rPr lang="en-US" sz="2400" dirty="0" err="1">
                <a:solidFill>
                  <a:schemeClr val="dk1"/>
                </a:solidFill>
                <a:latin typeface="Calibri"/>
                <a:ea typeface="Calibri"/>
                <a:cs typeface="Calibri"/>
                <a:sym typeface="Calibri"/>
              </a:rPr>
              <a:t>bname</a:t>
            </a:r>
            <a:r>
              <a:rPr lang="en-US" sz="2400" dirty="0">
                <a:solidFill>
                  <a:schemeClr val="dk1"/>
                </a:solidFill>
                <a:latin typeface="Calibri"/>
                <a:ea typeface="Calibri"/>
                <a:cs typeface="Calibri"/>
                <a:sym typeface="Calibri"/>
              </a:rPr>
              <a:t>=‘</a:t>
            </a:r>
            <a:r>
              <a:rPr lang="en-US" sz="2400" dirty="0" err="1">
                <a:solidFill>
                  <a:schemeClr val="dk1"/>
                </a:solidFill>
                <a:latin typeface="Calibri"/>
                <a:ea typeface="Calibri"/>
                <a:cs typeface="Calibri"/>
                <a:sym typeface="Calibri"/>
              </a:rPr>
              <a:t>vvn</a:t>
            </a:r>
            <a:r>
              <a:rPr lang="en-US" sz="2400" dirty="0">
                <a:solidFill>
                  <a:schemeClr val="dk1"/>
                </a:solidFill>
                <a:latin typeface="Calibri"/>
                <a:ea typeface="Calibri"/>
                <a:cs typeface="Calibri"/>
                <a:sym typeface="Calibri"/>
              </a:rPr>
              <a:t>’;</a:t>
            </a:r>
            <a:r>
              <a:rPr lang="en-US" sz="2400" b="0" i="0" u="none" strike="noStrike" cap="none" dirty="0">
                <a:solidFill>
                  <a:schemeClr val="dk1"/>
                </a:solidFill>
                <a:latin typeface="Calibri"/>
                <a:ea typeface="Calibri"/>
                <a:cs typeface="Calibri"/>
                <a:sym typeface="Calibri"/>
              </a:rPr>
              <a:t>		</a:t>
            </a:r>
          </a:p>
        </p:txBody>
      </p:sp>
      <p:sp>
        <p:nvSpPr>
          <p:cNvPr id="259" name="Google Shape;259;p3"/>
          <p:cNvSpPr/>
          <p:nvPr/>
        </p:nvSpPr>
        <p:spPr>
          <a:xfrm>
            <a:off x="0" y="1643063"/>
            <a:ext cx="9144000" cy="642937"/>
          </a:xfrm>
          <a:prstGeom prst="rect">
            <a:avLst/>
          </a:prstGeom>
          <a:solidFill>
            <a:srgbClr val="1F497D"/>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
        <p:nvSpPr>
          <p:cNvPr id="260" name="Google Shape;260;p3"/>
          <p:cNvSpPr/>
          <p:nvPr/>
        </p:nvSpPr>
        <p:spPr>
          <a:xfrm>
            <a:off x="190500" y="1687513"/>
            <a:ext cx="8763000" cy="55403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lt1"/>
              </a:buClr>
              <a:buSzPts val="3000"/>
              <a:buFont typeface="Arial"/>
              <a:buNone/>
            </a:pPr>
            <a:r>
              <a:rPr lang="en-US" sz="3000" b="1" i="0" u="none" strike="noStrike" cap="none" dirty="0">
                <a:solidFill>
                  <a:schemeClr val="lt1"/>
                </a:solidFill>
                <a:latin typeface="Calibri"/>
                <a:ea typeface="Calibri"/>
                <a:cs typeface="Calibri"/>
                <a:sym typeface="Calibri"/>
              </a:rPr>
              <a:t>The Select operation:</a:t>
            </a:r>
          </a:p>
        </p:txBody>
      </p:sp>
      <p:sp>
        <p:nvSpPr>
          <p:cNvPr id="261" name="Google Shape;261;p3"/>
          <p:cNvSpPr/>
          <p:nvPr/>
        </p:nvSpPr>
        <p:spPr>
          <a:xfrm>
            <a:off x="6643688" y="6073775"/>
            <a:ext cx="1111250" cy="215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800"/>
              <a:buFont typeface="Arial"/>
              <a:buNone/>
            </a:pPr>
            <a:endParaRPr sz="800" b="0" i="0" u="none" strike="noStrike" cap="none">
              <a:solidFill>
                <a:schemeClr val="dk1"/>
              </a:solidFill>
              <a:latin typeface="Calibri"/>
              <a:ea typeface="Calibri"/>
              <a:cs typeface="Calibri"/>
              <a:sym typeface="Calibri"/>
            </a:endParaRPr>
          </a:p>
        </p:txBody>
      </p:sp>
      <p:sp>
        <p:nvSpPr>
          <p:cNvPr id="262" name="Google Shape;262;p3"/>
          <p:cNvSpPr/>
          <p:nvPr/>
        </p:nvSpPr>
        <p:spPr>
          <a:xfrm flipH="1">
            <a:off x="6564313" y="6072188"/>
            <a:ext cx="46037" cy="214312"/>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graphicFrame>
        <p:nvGraphicFramePr>
          <p:cNvPr id="9" name="Table 8">
            <a:extLst>
              <a:ext uri="{FF2B5EF4-FFF2-40B4-BE49-F238E27FC236}">
                <a16:creationId xmlns:a16="http://schemas.microsoft.com/office/drawing/2014/main" id="{5BEDFBDA-88B2-47A4-9DE8-7491BAAD9E22}"/>
              </a:ext>
            </a:extLst>
          </p:cNvPr>
          <p:cNvGraphicFramePr>
            <a:graphicFrameLocks noGrp="1"/>
          </p:cNvGraphicFramePr>
          <p:nvPr>
            <p:extLst>
              <p:ext uri="{D42A27DB-BD31-4B8C-83A1-F6EECF244321}">
                <p14:modId xmlns:p14="http://schemas.microsoft.com/office/powerpoint/2010/main" val="1162232167"/>
              </p:ext>
            </p:extLst>
          </p:nvPr>
        </p:nvGraphicFramePr>
        <p:xfrm>
          <a:off x="5841524" y="5170487"/>
          <a:ext cx="2715578" cy="1112520"/>
        </p:xfrm>
        <a:graphic>
          <a:graphicData uri="http://schemas.openxmlformats.org/drawingml/2006/table">
            <a:tbl>
              <a:tblPr firstRow="1" bandRow="1">
                <a:tableStyleId>{5C22544A-7EE6-4342-B048-85BDC9FD1C3A}</a:tableStyleId>
              </a:tblPr>
              <a:tblGrid>
                <a:gridCol w="659130">
                  <a:extLst>
                    <a:ext uri="{9D8B030D-6E8A-4147-A177-3AD203B41FA5}">
                      <a16:colId xmlns:a16="http://schemas.microsoft.com/office/drawing/2014/main" val="20000"/>
                    </a:ext>
                  </a:extLst>
                </a:gridCol>
                <a:gridCol w="1082993">
                  <a:extLst>
                    <a:ext uri="{9D8B030D-6E8A-4147-A177-3AD203B41FA5}">
                      <a16:colId xmlns:a16="http://schemas.microsoft.com/office/drawing/2014/main" val="20001"/>
                    </a:ext>
                  </a:extLst>
                </a:gridCol>
                <a:gridCol w="973455">
                  <a:extLst>
                    <a:ext uri="{9D8B030D-6E8A-4147-A177-3AD203B41FA5}">
                      <a16:colId xmlns:a16="http://schemas.microsoft.com/office/drawing/2014/main" val="20002"/>
                    </a:ext>
                  </a:extLst>
                </a:gridCol>
              </a:tblGrid>
              <a:tr h="370840">
                <a:tc>
                  <a:txBody>
                    <a:bodyPr/>
                    <a:lstStyle/>
                    <a:p>
                      <a:pPr algn="ctr"/>
                      <a:r>
                        <a:rPr lang="en-US" dirty="0" err="1"/>
                        <a:t>Ano</a:t>
                      </a:r>
                      <a:endParaRPr lang="en-US" dirty="0"/>
                    </a:p>
                  </a:txBody>
                  <a:tcPr/>
                </a:tc>
                <a:tc>
                  <a:txBody>
                    <a:bodyPr/>
                    <a:lstStyle/>
                    <a:p>
                      <a:pPr algn="ctr"/>
                      <a:r>
                        <a:rPr lang="en-US" dirty="0"/>
                        <a:t>Balance</a:t>
                      </a:r>
                    </a:p>
                  </a:txBody>
                  <a:tcPr/>
                </a:tc>
                <a:tc>
                  <a:txBody>
                    <a:bodyPr/>
                    <a:lstStyle/>
                    <a:p>
                      <a:pPr algn="ctr"/>
                      <a:r>
                        <a:rPr lang="en-US" dirty="0" err="1"/>
                        <a:t>Bname</a:t>
                      </a:r>
                      <a:endParaRPr lang="en-US" dirty="0"/>
                    </a:p>
                  </a:txBody>
                  <a:tcPr/>
                </a:tc>
                <a:extLst>
                  <a:ext uri="{0D108BD9-81ED-4DB2-BD59-A6C34878D82A}">
                    <a16:rowId xmlns:a16="http://schemas.microsoft.com/office/drawing/2014/main" val="10000"/>
                  </a:ext>
                </a:extLst>
              </a:tr>
              <a:tr h="370840">
                <a:tc>
                  <a:txBody>
                    <a:bodyPr/>
                    <a:lstStyle/>
                    <a:p>
                      <a:pPr algn="ctr"/>
                      <a:r>
                        <a:rPr lang="en-US" dirty="0"/>
                        <a:t>A01</a:t>
                      </a:r>
                    </a:p>
                  </a:txBody>
                  <a:tcPr/>
                </a:tc>
                <a:tc>
                  <a:txBody>
                    <a:bodyPr/>
                    <a:lstStyle/>
                    <a:p>
                      <a:pPr algn="ctr"/>
                      <a:r>
                        <a:rPr lang="en-US" dirty="0"/>
                        <a:t>5000</a:t>
                      </a:r>
                    </a:p>
                  </a:txBody>
                  <a:tcPr/>
                </a:tc>
                <a:tc>
                  <a:txBody>
                    <a:bodyPr/>
                    <a:lstStyle/>
                    <a:p>
                      <a:pPr algn="ctr"/>
                      <a:r>
                        <a:rPr lang="en-US" dirty="0" err="1"/>
                        <a:t>Vvn</a:t>
                      </a:r>
                      <a:endParaRPr lang="en-US" dirty="0"/>
                    </a:p>
                  </a:txBody>
                  <a:tcPr/>
                </a:tc>
                <a:extLst>
                  <a:ext uri="{0D108BD9-81ED-4DB2-BD59-A6C34878D82A}">
                    <a16:rowId xmlns:a16="http://schemas.microsoft.com/office/drawing/2014/main" val="10001"/>
                  </a:ext>
                </a:extLst>
              </a:tr>
              <a:tr h="370840">
                <a:tc>
                  <a:txBody>
                    <a:bodyPr/>
                    <a:lstStyle/>
                    <a:p>
                      <a:pPr algn="ctr"/>
                      <a:r>
                        <a:rPr lang="en-US" dirty="0"/>
                        <a:t>A02</a:t>
                      </a:r>
                    </a:p>
                  </a:txBody>
                  <a:tcPr/>
                </a:tc>
                <a:tc>
                  <a:txBody>
                    <a:bodyPr/>
                    <a:lstStyle/>
                    <a:p>
                      <a:pPr algn="ctr"/>
                      <a:r>
                        <a:rPr lang="en-US" dirty="0"/>
                        <a:t>6000</a:t>
                      </a:r>
                    </a:p>
                  </a:txBody>
                  <a:tcPr/>
                </a:tc>
                <a:tc>
                  <a:txBody>
                    <a:bodyPr/>
                    <a:lstStyle/>
                    <a:p>
                      <a:pPr algn="ctr"/>
                      <a:r>
                        <a:rPr lang="en-US" dirty="0" err="1"/>
                        <a:t>Vvn</a:t>
                      </a:r>
                      <a:endParaRPr lang="en-US" dirty="0"/>
                    </a:p>
                  </a:txBody>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3702982632"/>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Shape 1537"/>
        <p:cNvGrpSpPr/>
        <p:nvPr/>
      </p:nvGrpSpPr>
      <p:grpSpPr>
        <a:xfrm>
          <a:off x="0" y="0"/>
          <a:ext cx="0" cy="0"/>
          <a:chOff x="0" y="0"/>
          <a:chExt cx="0" cy="0"/>
        </a:xfrm>
      </p:grpSpPr>
      <p:pic>
        <p:nvPicPr>
          <p:cNvPr id="1538" name="Google Shape;1538;p98" descr="C:\Users\parul\Desktop\Digital Learning Content.png"/>
          <p:cNvPicPr preferRelativeResize="0"/>
          <p:nvPr/>
        </p:nvPicPr>
        <p:blipFill rotWithShape="1">
          <a:blip r:embed="rId3">
            <a:alphaModFix/>
          </a:blip>
          <a:srcRect/>
          <a:stretch/>
        </p:blipFill>
        <p:spPr>
          <a:xfrm>
            <a:off x="0" y="0"/>
            <a:ext cx="9144000" cy="6900863"/>
          </a:xfrm>
          <a:prstGeom prst="rect">
            <a:avLst/>
          </a:prstGeom>
          <a:noFill/>
          <a:ln>
            <a:noFill/>
          </a:ln>
        </p:spPr>
      </p:pic>
      <p:sp>
        <p:nvSpPr>
          <p:cNvPr id="1539" name="Google Shape;1539;p98"/>
          <p:cNvSpPr/>
          <p:nvPr/>
        </p:nvSpPr>
        <p:spPr>
          <a:xfrm>
            <a:off x="0" y="1643063"/>
            <a:ext cx="9144000" cy="642937"/>
          </a:xfrm>
          <a:prstGeom prst="rect">
            <a:avLst/>
          </a:prstGeom>
          <a:solidFill>
            <a:srgbClr val="1F497D"/>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FFFFFF"/>
              </a:buClr>
              <a:buSzPts val="3000"/>
              <a:buFont typeface="Arial"/>
              <a:buNone/>
            </a:pPr>
            <a:r>
              <a:rPr lang="en-US" sz="3000" b="1" i="0" u="none" strike="noStrike" cap="none">
                <a:solidFill>
                  <a:srgbClr val="FFFFFF"/>
                </a:solidFill>
                <a:latin typeface="Calibri"/>
                <a:ea typeface="Calibri"/>
                <a:cs typeface="Calibri"/>
                <a:sym typeface="Calibri"/>
              </a:rPr>
              <a:t>Decomposition:</a:t>
            </a:r>
            <a:endParaRPr/>
          </a:p>
        </p:txBody>
      </p:sp>
      <p:sp>
        <p:nvSpPr>
          <p:cNvPr id="1540" name="Google Shape;1540;p98"/>
          <p:cNvSpPr/>
          <p:nvPr/>
        </p:nvSpPr>
        <p:spPr>
          <a:xfrm>
            <a:off x="190500" y="1687513"/>
            <a:ext cx="8763000" cy="55403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3000"/>
              <a:buFont typeface="Arial"/>
              <a:buNone/>
            </a:pPr>
            <a:endParaRPr sz="3000" b="1" i="0" u="none" strike="noStrike" cap="none">
              <a:solidFill>
                <a:srgbClr val="FFFFFF"/>
              </a:solidFill>
              <a:latin typeface="Calibri"/>
              <a:ea typeface="Calibri"/>
              <a:cs typeface="Calibri"/>
              <a:sym typeface="Calibri"/>
            </a:endParaRPr>
          </a:p>
        </p:txBody>
      </p:sp>
      <p:sp>
        <p:nvSpPr>
          <p:cNvPr id="1541" name="Google Shape;1541;p98"/>
          <p:cNvSpPr/>
          <p:nvPr/>
        </p:nvSpPr>
        <p:spPr>
          <a:xfrm flipH="1">
            <a:off x="6564313" y="6072188"/>
            <a:ext cx="46037" cy="214312"/>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Arial"/>
              <a:buNone/>
            </a:pPr>
            <a:endParaRPr sz="1800" b="0" i="0" u="none" strike="noStrike" cap="none">
              <a:solidFill>
                <a:srgbClr val="000000"/>
              </a:solidFill>
              <a:latin typeface="Arial"/>
              <a:ea typeface="Arial"/>
              <a:cs typeface="Arial"/>
              <a:sym typeface="Arial"/>
            </a:endParaRPr>
          </a:p>
        </p:txBody>
      </p:sp>
      <p:pic>
        <p:nvPicPr>
          <p:cNvPr id="1542" name="Google Shape;1542;p98" descr="C:\Users\parul\Desktop\Untitled-1.png"/>
          <p:cNvPicPr preferRelativeResize="0"/>
          <p:nvPr/>
        </p:nvPicPr>
        <p:blipFill rotWithShape="1">
          <a:blip r:embed="rId4">
            <a:alphaModFix/>
          </a:blip>
          <a:srcRect/>
          <a:stretch/>
        </p:blipFill>
        <p:spPr>
          <a:xfrm>
            <a:off x="1857375" y="3071813"/>
            <a:ext cx="5430838" cy="2803525"/>
          </a:xfrm>
          <a:prstGeom prst="rect">
            <a:avLst/>
          </a:prstGeom>
          <a:noFill/>
          <a:ln>
            <a:noFill/>
          </a:ln>
        </p:spPr>
      </p:pic>
      <p:sp>
        <p:nvSpPr>
          <p:cNvPr id="1543" name="Google Shape;1543;p98"/>
          <p:cNvSpPr txBox="1"/>
          <p:nvPr/>
        </p:nvSpPr>
        <p:spPr>
          <a:xfrm>
            <a:off x="190500" y="2565400"/>
            <a:ext cx="8845550" cy="618648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000000"/>
              </a:buClr>
              <a:buSzPts val="2200"/>
              <a:buFont typeface="Arial"/>
              <a:buNone/>
            </a:pPr>
            <a:r>
              <a:rPr lang="en-US" sz="2200" b="1" i="0" u="none" strike="noStrike" cap="none">
                <a:solidFill>
                  <a:srgbClr val="000000"/>
                </a:solidFill>
                <a:latin typeface="Calibri"/>
                <a:ea typeface="Calibri"/>
                <a:cs typeface="Calibri"/>
                <a:sym typeface="Calibri"/>
              </a:rPr>
              <a:t>Example: </a:t>
            </a:r>
            <a:endParaRPr/>
          </a:p>
          <a:p>
            <a:pPr marL="0" marR="0" lvl="0" indent="0" algn="l" rtl="0">
              <a:spcBef>
                <a:spcPts val="0"/>
              </a:spcBef>
              <a:spcAft>
                <a:spcPts val="0"/>
              </a:spcAft>
              <a:buClr>
                <a:schemeClr val="dk1"/>
              </a:buClr>
              <a:buSzPts val="2200"/>
              <a:buFont typeface="Arial"/>
              <a:buNone/>
            </a:pPr>
            <a:endParaRPr sz="2200" b="1" i="0" u="none" strike="noStrike" cap="none">
              <a:solidFill>
                <a:srgbClr val="000000"/>
              </a:solidFill>
              <a:latin typeface="Calibri"/>
              <a:ea typeface="Calibri"/>
              <a:cs typeface="Calibri"/>
              <a:sym typeface="Calibri"/>
            </a:endParaRPr>
          </a:p>
          <a:p>
            <a:pPr marL="0" marR="0" lvl="0" indent="0" algn="l" rtl="0">
              <a:spcBef>
                <a:spcPts val="0"/>
              </a:spcBef>
              <a:spcAft>
                <a:spcPts val="0"/>
              </a:spcAft>
              <a:buClr>
                <a:srgbClr val="000000"/>
              </a:buClr>
              <a:buSzPts val="2200"/>
              <a:buFont typeface="Arial"/>
              <a:buNone/>
            </a:pPr>
            <a:r>
              <a:rPr lang="en-US" sz="2200" b="0" i="0" u="none" strike="noStrike" cap="none">
                <a:solidFill>
                  <a:srgbClr val="000000"/>
                </a:solidFill>
                <a:latin typeface="Calibri"/>
                <a:ea typeface="Calibri"/>
                <a:cs typeface="Calibri"/>
                <a:sym typeface="Calibri"/>
              </a:rPr>
              <a:t>R(ABCDE), F = { AB → C, C → D, B → E} </a:t>
            </a:r>
            <a:endParaRPr/>
          </a:p>
          <a:p>
            <a:pPr marL="0" marR="0" lvl="0" indent="0" algn="l" rtl="0">
              <a:spcBef>
                <a:spcPts val="0"/>
              </a:spcBef>
              <a:spcAft>
                <a:spcPts val="0"/>
              </a:spcAft>
              <a:buClr>
                <a:srgbClr val="000000"/>
              </a:buClr>
              <a:buSzPts val="2200"/>
              <a:buFont typeface="Arial"/>
              <a:buNone/>
            </a:pPr>
            <a:r>
              <a:rPr lang="en-US" sz="2200" b="0" i="0" u="none" strike="noStrike" cap="none">
                <a:solidFill>
                  <a:srgbClr val="000000"/>
                </a:solidFill>
                <a:latin typeface="Calibri"/>
                <a:ea typeface="Calibri"/>
                <a:cs typeface="Calibri"/>
                <a:sym typeface="Calibri"/>
              </a:rPr>
              <a:t> Relation R is decomposed into, </a:t>
            </a:r>
            <a:endParaRPr/>
          </a:p>
          <a:p>
            <a:pPr marL="0" marR="0" lvl="0" indent="-139700" algn="l" rtl="0">
              <a:spcBef>
                <a:spcPts val="0"/>
              </a:spcBef>
              <a:spcAft>
                <a:spcPts val="0"/>
              </a:spcAft>
              <a:buClr>
                <a:srgbClr val="000000"/>
              </a:buClr>
              <a:buSzPts val="2200"/>
              <a:buFont typeface="Calibri"/>
              <a:buAutoNum type="arabicParenR" startAt="3"/>
            </a:pPr>
            <a:r>
              <a:rPr lang="en-US" sz="2200" b="0" i="0" u="none" strike="noStrike" cap="none">
                <a:solidFill>
                  <a:srgbClr val="000000"/>
                </a:solidFill>
                <a:latin typeface="Calibri"/>
                <a:ea typeface="Calibri"/>
                <a:cs typeface="Calibri"/>
                <a:sym typeface="Calibri"/>
              </a:rPr>
              <a:t>D = { ABC, CDE } </a:t>
            </a:r>
            <a:endParaRPr/>
          </a:p>
          <a:p>
            <a:pPr marL="0" marR="0" lvl="0" indent="0" algn="l" rtl="0">
              <a:spcBef>
                <a:spcPts val="0"/>
              </a:spcBef>
              <a:spcAft>
                <a:spcPts val="0"/>
              </a:spcAft>
              <a:buClr>
                <a:srgbClr val="000000"/>
              </a:buClr>
              <a:buSzPts val="2200"/>
              <a:buFont typeface="Arial"/>
              <a:buNone/>
            </a:pPr>
            <a:r>
              <a:rPr lang="en-US" sz="2200" b="0" i="0" u="none" strike="noStrike" cap="none">
                <a:solidFill>
                  <a:srgbClr val="000000"/>
                </a:solidFill>
                <a:latin typeface="Calibri"/>
                <a:ea typeface="Calibri"/>
                <a:cs typeface="Calibri"/>
                <a:sym typeface="Calibri"/>
              </a:rPr>
              <a:t>	R</a:t>
            </a:r>
            <a:r>
              <a:rPr lang="en-US" sz="2200" b="0" i="0" u="none" strike="noStrike" cap="none" baseline="-25000">
                <a:solidFill>
                  <a:srgbClr val="000000"/>
                </a:solidFill>
                <a:latin typeface="Calibri"/>
                <a:ea typeface="Calibri"/>
                <a:cs typeface="Calibri"/>
                <a:sym typeface="Calibri"/>
              </a:rPr>
              <a:t>1</a:t>
            </a:r>
            <a:r>
              <a:rPr lang="en-US" sz="2200" b="0" i="0" u="none" strike="noStrike" cap="none">
                <a:solidFill>
                  <a:srgbClr val="000000"/>
                </a:solidFill>
                <a:latin typeface="Calibri"/>
                <a:ea typeface="Calibri"/>
                <a:cs typeface="Calibri"/>
                <a:sym typeface="Calibri"/>
              </a:rPr>
              <a:t>(ABC) </a:t>
            </a:r>
            <a:r>
              <a:rPr lang="en-US" sz="2200" b="0" i="0" u="none" strike="noStrike" cap="none">
                <a:solidFill>
                  <a:srgbClr val="202124"/>
                </a:solidFill>
                <a:latin typeface="Calibri"/>
                <a:ea typeface="Calibri"/>
                <a:cs typeface="Calibri"/>
                <a:sym typeface="Calibri"/>
              </a:rPr>
              <a:t>∩ R</a:t>
            </a:r>
            <a:r>
              <a:rPr lang="en-US" sz="2200" b="0" i="0" u="none" strike="noStrike" cap="none" baseline="-25000">
                <a:solidFill>
                  <a:srgbClr val="202124"/>
                </a:solidFill>
                <a:latin typeface="Calibri"/>
                <a:ea typeface="Calibri"/>
                <a:cs typeface="Calibri"/>
                <a:sym typeface="Calibri"/>
              </a:rPr>
              <a:t>2</a:t>
            </a:r>
            <a:r>
              <a:rPr lang="en-US" sz="2200" b="0" i="0" u="none" strike="noStrike" cap="none">
                <a:solidFill>
                  <a:srgbClr val="202124"/>
                </a:solidFill>
                <a:latin typeface="Calibri"/>
                <a:ea typeface="Calibri"/>
                <a:cs typeface="Calibri"/>
                <a:sym typeface="Calibri"/>
              </a:rPr>
              <a:t>(CDE) = C</a:t>
            </a:r>
            <a:endParaRPr/>
          </a:p>
          <a:p>
            <a:pPr marL="0" marR="0" lvl="0" indent="0" algn="l" rtl="0">
              <a:spcBef>
                <a:spcPts val="0"/>
              </a:spcBef>
              <a:spcAft>
                <a:spcPts val="0"/>
              </a:spcAft>
              <a:buClr>
                <a:srgbClr val="202124"/>
              </a:buClr>
              <a:buSzPts val="2200"/>
              <a:buFont typeface="Arial"/>
              <a:buNone/>
            </a:pPr>
            <a:r>
              <a:rPr lang="en-US" sz="2200" b="0" i="0" u="none" strike="noStrike" cap="none">
                <a:solidFill>
                  <a:srgbClr val="202124"/>
                </a:solidFill>
                <a:latin typeface="Calibri"/>
                <a:ea typeface="Calibri"/>
                <a:cs typeface="Calibri"/>
                <a:sym typeface="Calibri"/>
              </a:rPr>
              <a:t>	[C]</a:t>
            </a:r>
            <a:r>
              <a:rPr lang="en-US" sz="2200" b="0" i="0" u="none" strike="noStrike" cap="none" baseline="30000">
                <a:solidFill>
                  <a:srgbClr val="202124"/>
                </a:solidFill>
                <a:latin typeface="Calibri"/>
                <a:ea typeface="Calibri"/>
                <a:cs typeface="Calibri"/>
                <a:sym typeface="Calibri"/>
              </a:rPr>
              <a:t>+ </a:t>
            </a:r>
            <a:r>
              <a:rPr lang="en-US" sz="2200" b="0" i="0" u="none" strike="noStrike" cap="none">
                <a:solidFill>
                  <a:srgbClr val="202124"/>
                </a:solidFill>
                <a:latin typeface="Calibri"/>
                <a:ea typeface="Calibri"/>
                <a:cs typeface="Calibri"/>
                <a:sym typeface="Calibri"/>
              </a:rPr>
              <a:t>= { C,D } </a:t>
            </a:r>
            <a:endParaRPr/>
          </a:p>
          <a:p>
            <a:pPr marL="0" marR="0" lvl="0" indent="0" algn="l" rtl="0">
              <a:spcBef>
                <a:spcPts val="0"/>
              </a:spcBef>
              <a:spcAft>
                <a:spcPts val="0"/>
              </a:spcAft>
              <a:buClr>
                <a:schemeClr val="dk1"/>
              </a:buClr>
              <a:buSzPts val="2200"/>
              <a:buFont typeface="Arial"/>
              <a:buNone/>
            </a:pPr>
            <a:endParaRPr sz="2200" b="0" i="0" u="none" strike="noStrike" cap="none" baseline="30000">
              <a:solidFill>
                <a:srgbClr val="202124"/>
              </a:solidFill>
              <a:latin typeface="Calibri"/>
              <a:ea typeface="Calibri"/>
              <a:cs typeface="Calibri"/>
              <a:sym typeface="Calibri"/>
            </a:endParaRPr>
          </a:p>
          <a:p>
            <a:pPr marL="0" marR="0" lvl="0" indent="0" algn="l" rtl="0">
              <a:spcBef>
                <a:spcPts val="0"/>
              </a:spcBef>
              <a:spcAft>
                <a:spcPts val="0"/>
              </a:spcAft>
              <a:buClr>
                <a:srgbClr val="000000"/>
              </a:buClr>
              <a:buSzPts val="2200"/>
              <a:buFont typeface="Arial"/>
              <a:buNone/>
            </a:pPr>
            <a:r>
              <a:rPr lang="en-US" sz="2200" b="0" i="0" u="none" strike="noStrike" cap="none">
                <a:solidFill>
                  <a:srgbClr val="000000"/>
                </a:solidFill>
                <a:latin typeface="Calibri"/>
                <a:ea typeface="Calibri"/>
                <a:cs typeface="Calibri"/>
                <a:sym typeface="Calibri"/>
              </a:rPr>
              <a:t>CD is NOT candidate key for either of R</a:t>
            </a:r>
            <a:r>
              <a:rPr lang="en-US" sz="2200" b="0" i="0" u="none" strike="noStrike" cap="none" baseline="-25000">
                <a:solidFill>
                  <a:srgbClr val="000000"/>
                </a:solidFill>
                <a:latin typeface="Calibri"/>
                <a:ea typeface="Calibri"/>
                <a:cs typeface="Calibri"/>
                <a:sym typeface="Calibri"/>
              </a:rPr>
              <a:t>1 </a:t>
            </a:r>
            <a:r>
              <a:rPr lang="en-US" sz="2200" b="0" i="0" u="none" strike="noStrike" cap="none">
                <a:solidFill>
                  <a:srgbClr val="000000"/>
                </a:solidFill>
                <a:latin typeface="Calibri"/>
                <a:ea typeface="Calibri"/>
                <a:cs typeface="Calibri"/>
                <a:sym typeface="Calibri"/>
              </a:rPr>
              <a:t>&amp; R</a:t>
            </a:r>
            <a:r>
              <a:rPr lang="en-US" sz="2200" b="0" i="0" u="none" strike="noStrike" cap="none" baseline="-25000">
                <a:solidFill>
                  <a:srgbClr val="000000"/>
                </a:solidFill>
                <a:latin typeface="Calibri"/>
                <a:ea typeface="Calibri"/>
                <a:cs typeface="Calibri"/>
                <a:sym typeface="Calibri"/>
              </a:rPr>
              <a:t>2.</a:t>
            </a:r>
            <a:endParaRPr/>
          </a:p>
          <a:p>
            <a:pPr marL="0" marR="0" lvl="0" indent="0" algn="l" rtl="0">
              <a:spcBef>
                <a:spcPts val="0"/>
              </a:spcBef>
              <a:spcAft>
                <a:spcPts val="0"/>
              </a:spcAft>
              <a:buClr>
                <a:schemeClr val="dk1"/>
              </a:buClr>
              <a:buSzPts val="2200"/>
              <a:buFont typeface="Arial"/>
              <a:buNone/>
            </a:pPr>
            <a:endParaRPr sz="2200" b="0" i="0" u="none" strike="noStrike" cap="none" baseline="-25000">
              <a:solidFill>
                <a:srgbClr val="000000"/>
              </a:solidFill>
              <a:latin typeface="Calibri"/>
              <a:ea typeface="Calibri"/>
              <a:cs typeface="Calibri"/>
              <a:sym typeface="Calibri"/>
            </a:endParaRPr>
          </a:p>
          <a:p>
            <a:pPr marL="0" marR="0" lvl="0" indent="0" algn="l" rtl="0">
              <a:spcBef>
                <a:spcPts val="0"/>
              </a:spcBef>
              <a:spcAft>
                <a:spcPts val="0"/>
              </a:spcAft>
              <a:buClr>
                <a:srgbClr val="202124"/>
              </a:buClr>
              <a:buSzPts val="2200"/>
              <a:buFont typeface="Arial"/>
              <a:buNone/>
            </a:pPr>
            <a:r>
              <a:rPr lang="en-US" sz="2200" b="0" i="0" u="none" strike="noStrike" cap="none">
                <a:solidFill>
                  <a:srgbClr val="202124"/>
                </a:solidFill>
                <a:latin typeface="Calibri"/>
                <a:ea typeface="Calibri"/>
                <a:cs typeface="Calibri"/>
                <a:sym typeface="Calibri"/>
              </a:rPr>
              <a:t>Hence, this decomposition is lossy join decomposition.</a:t>
            </a:r>
            <a:endParaRPr sz="2200" b="0" i="0" u="none" strike="noStrike" cap="none">
              <a:solidFill>
                <a:srgbClr val="000000"/>
              </a:solidFill>
              <a:latin typeface="Calibri"/>
              <a:ea typeface="Calibri"/>
              <a:cs typeface="Calibri"/>
              <a:sym typeface="Calibri"/>
            </a:endParaRPr>
          </a:p>
          <a:p>
            <a:pPr marL="0" marR="0" lvl="0" indent="0" algn="l" rtl="0">
              <a:spcBef>
                <a:spcPts val="0"/>
              </a:spcBef>
              <a:spcAft>
                <a:spcPts val="0"/>
              </a:spcAft>
              <a:buClr>
                <a:schemeClr val="dk1"/>
              </a:buClr>
              <a:buSzPts val="2200"/>
              <a:buFont typeface="Arial"/>
              <a:buNone/>
            </a:pPr>
            <a:endParaRPr sz="2200" b="0" i="0" u="none" strike="noStrike" cap="none">
              <a:solidFill>
                <a:srgbClr val="000000"/>
              </a:solidFill>
              <a:latin typeface="Calibri"/>
              <a:ea typeface="Calibri"/>
              <a:cs typeface="Calibri"/>
              <a:sym typeface="Calibri"/>
            </a:endParaRPr>
          </a:p>
          <a:p>
            <a:pPr marL="0" marR="0" lvl="0" indent="0" algn="l" rtl="0">
              <a:spcBef>
                <a:spcPts val="0"/>
              </a:spcBef>
              <a:spcAft>
                <a:spcPts val="0"/>
              </a:spcAft>
              <a:buClr>
                <a:schemeClr val="dk1"/>
              </a:buClr>
              <a:buSzPts val="2200"/>
              <a:buFont typeface="Arial"/>
              <a:buNone/>
            </a:pPr>
            <a:endParaRPr sz="2200" b="0" i="0" u="none" strike="noStrike" cap="none">
              <a:solidFill>
                <a:srgbClr val="000000"/>
              </a:solidFill>
              <a:latin typeface="Calibri"/>
              <a:ea typeface="Calibri"/>
              <a:cs typeface="Calibri"/>
              <a:sym typeface="Calibri"/>
            </a:endParaRPr>
          </a:p>
          <a:p>
            <a:pPr marL="0" marR="0" lvl="0" indent="0" algn="l" rtl="0">
              <a:spcBef>
                <a:spcPts val="0"/>
              </a:spcBef>
              <a:spcAft>
                <a:spcPts val="0"/>
              </a:spcAft>
              <a:buClr>
                <a:schemeClr val="dk1"/>
              </a:buClr>
              <a:buSzPts val="2200"/>
              <a:buFont typeface="Arial"/>
              <a:buNone/>
            </a:pPr>
            <a:endParaRPr sz="2200" b="0" i="0" u="none" strike="noStrike" cap="none">
              <a:solidFill>
                <a:srgbClr val="000000"/>
              </a:solidFill>
              <a:latin typeface="Calibri"/>
              <a:ea typeface="Calibri"/>
              <a:cs typeface="Calibri"/>
              <a:sym typeface="Calibri"/>
            </a:endParaRPr>
          </a:p>
          <a:p>
            <a:pPr marL="0" marR="0" lvl="0" indent="0" algn="l" rtl="0">
              <a:spcBef>
                <a:spcPts val="0"/>
              </a:spcBef>
              <a:spcAft>
                <a:spcPts val="0"/>
              </a:spcAft>
              <a:buClr>
                <a:schemeClr val="dk1"/>
              </a:buClr>
              <a:buSzPts val="2200"/>
              <a:buFont typeface="Arial"/>
              <a:buNone/>
            </a:pPr>
            <a:endParaRPr sz="2200" b="0" i="0" u="none" strike="noStrike" cap="none">
              <a:solidFill>
                <a:srgbClr val="000000"/>
              </a:solidFill>
              <a:latin typeface="Calibri"/>
              <a:ea typeface="Calibri"/>
              <a:cs typeface="Calibri"/>
              <a:sym typeface="Calibri"/>
            </a:endParaRPr>
          </a:p>
          <a:p>
            <a:pPr marL="0" marR="0" lvl="0" indent="0" algn="l" rtl="0">
              <a:spcBef>
                <a:spcPts val="0"/>
              </a:spcBef>
              <a:spcAft>
                <a:spcPts val="0"/>
              </a:spcAft>
              <a:buClr>
                <a:schemeClr val="dk1"/>
              </a:buClr>
              <a:buSzPts val="2200"/>
              <a:buFont typeface="Arial"/>
              <a:buNone/>
            </a:pPr>
            <a:endParaRPr sz="2200" b="0" i="0" u="none" strike="noStrike" cap="none" baseline="-25000">
              <a:solidFill>
                <a:srgbClr val="000000"/>
              </a:solidFill>
              <a:latin typeface="Calibri"/>
              <a:ea typeface="Calibri"/>
              <a:cs typeface="Calibri"/>
              <a:sym typeface="Calibri"/>
            </a:endParaRPr>
          </a:p>
          <a:p>
            <a:pPr marL="0" marR="0" lvl="0" indent="0" algn="l" rtl="0">
              <a:spcBef>
                <a:spcPts val="0"/>
              </a:spcBef>
              <a:spcAft>
                <a:spcPts val="0"/>
              </a:spcAft>
              <a:buClr>
                <a:schemeClr val="dk1"/>
              </a:buClr>
              <a:buSzPts val="2200"/>
              <a:buFont typeface="Arial"/>
              <a:buNone/>
            </a:pPr>
            <a:endParaRPr sz="2200" b="1" i="0" u="none" strike="noStrike" cap="none">
              <a:solidFill>
                <a:srgbClr val="000000"/>
              </a:solidFill>
              <a:latin typeface="Calibri"/>
              <a:ea typeface="Calibri"/>
              <a:cs typeface="Calibri"/>
              <a:sym typeface="Calibri"/>
            </a:endParaRPr>
          </a:p>
          <a:p>
            <a:pPr marL="0" marR="0" lvl="0" indent="0" algn="l" rtl="0">
              <a:spcBef>
                <a:spcPts val="0"/>
              </a:spcBef>
              <a:spcAft>
                <a:spcPts val="0"/>
              </a:spcAft>
              <a:buClr>
                <a:schemeClr val="dk1"/>
              </a:buClr>
              <a:buSzPts val="2200"/>
              <a:buFont typeface="Arial"/>
              <a:buNone/>
            </a:pPr>
            <a:endParaRPr sz="2200" b="1" i="0" u="none" strike="noStrike" cap="none">
              <a:solidFill>
                <a:srgbClr val="000000"/>
              </a:solidFill>
              <a:latin typeface="Calibri"/>
              <a:ea typeface="Calibri"/>
              <a:cs typeface="Calibri"/>
              <a:sym typeface="Calibri"/>
            </a:endParaRPr>
          </a:p>
          <a:p>
            <a:pPr marL="0" marR="0" lvl="0" indent="0" algn="l" rtl="0">
              <a:spcBef>
                <a:spcPts val="0"/>
              </a:spcBef>
              <a:spcAft>
                <a:spcPts val="0"/>
              </a:spcAft>
              <a:buClr>
                <a:schemeClr val="dk1"/>
              </a:buClr>
              <a:buSzPts val="2200"/>
              <a:buFont typeface="Arial"/>
              <a:buNone/>
            </a:pPr>
            <a:endParaRPr sz="2200" b="0" i="0" u="none" strike="noStrike" cap="none">
              <a:solidFill>
                <a:srgbClr val="000000"/>
              </a:solidFill>
              <a:latin typeface="Calibri"/>
              <a:ea typeface="Calibri"/>
              <a:cs typeface="Calibri"/>
              <a:sym typeface="Calibri"/>
            </a:endParaRP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Shape 1547"/>
        <p:cNvGrpSpPr/>
        <p:nvPr/>
      </p:nvGrpSpPr>
      <p:grpSpPr>
        <a:xfrm>
          <a:off x="0" y="0"/>
          <a:ext cx="0" cy="0"/>
          <a:chOff x="0" y="0"/>
          <a:chExt cx="0" cy="0"/>
        </a:xfrm>
      </p:grpSpPr>
      <p:pic>
        <p:nvPicPr>
          <p:cNvPr id="1548" name="Google Shape;1548;p99" descr="C:\Users\parul\Desktop\Digital Learning Content.png"/>
          <p:cNvPicPr preferRelativeResize="0"/>
          <p:nvPr/>
        </p:nvPicPr>
        <p:blipFill rotWithShape="1">
          <a:blip r:embed="rId3">
            <a:alphaModFix/>
          </a:blip>
          <a:srcRect/>
          <a:stretch/>
        </p:blipFill>
        <p:spPr>
          <a:xfrm>
            <a:off x="0" y="0"/>
            <a:ext cx="9144000" cy="6900863"/>
          </a:xfrm>
          <a:prstGeom prst="rect">
            <a:avLst/>
          </a:prstGeom>
          <a:noFill/>
          <a:ln>
            <a:noFill/>
          </a:ln>
        </p:spPr>
      </p:pic>
      <p:sp>
        <p:nvSpPr>
          <p:cNvPr id="1549" name="Google Shape;1549;p99"/>
          <p:cNvSpPr/>
          <p:nvPr/>
        </p:nvSpPr>
        <p:spPr>
          <a:xfrm>
            <a:off x="0" y="1643063"/>
            <a:ext cx="9144000" cy="642937"/>
          </a:xfrm>
          <a:prstGeom prst="rect">
            <a:avLst/>
          </a:prstGeom>
          <a:solidFill>
            <a:srgbClr val="1F497D"/>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FFFFFF"/>
              </a:buClr>
              <a:buSzPts val="3000"/>
              <a:buFont typeface="Arial"/>
              <a:buNone/>
            </a:pPr>
            <a:r>
              <a:rPr lang="en-US" sz="3000" b="1" i="0" u="none" strike="noStrike" cap="none">
                <a:solidFill>
                  <a:srgbClr val="FFFFFF"/>
                </a:solidFill>
                <a:latin typeface="Calibri"/>
                <a:ea typeface="Calibri"/>
                <a:cs typeface="Calibri"/>
                <a:sym typeface="Calibri"/>
              </a:rPr>
              <a:t>Decomposition:</a:t>
            </a:r>
            <a:endParaRPr/>
          </a:p>
        </p:txBody>
      </p:sp>
      <p:sp>
        <p:nvSpPr>
          <p:cNvPr id="1550" name="Google Shape;1550;p99"/>
          <p:cNvSpPr/>
          <p:nvPr/>
        </p:nvSpPr>
        <p:spPr>
          <a:xfrm>
            <a:off x="190500" y="1687513"/>
            <a:ext cx="8763000" cy="55403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3000"/>
              <a:buFont typeface="Arial"/>
              <a:buNone/>
            </a:pPr>
            <a:endParaRPr sz="3000" b="1" i="0" u="none" strike="noStrike" cap="none">
              <a:solidFill>
                <a:srgbClr val="FFFFFF"/>
              </a:solidFill>
              <a:latin typeface="Calibri"/>
              <a:ea typeface="Calibri"/>
              <a:cs typeface="Calibri"/>
              <a:sym typeface="Calibri"/>
            </a:endParaRPr>
          </a:p>
        </p:txBody>
      </p:sp>
      <p:sp>
        <p:nvSpPr>
          <p:cNvPr id="1551" name="Google Shape;1551;p99"/>
          <p:cNvSpPr/>
          <p:nvPr/>
        </p:nvSpPr>
        <p:spPr>
          <a:xfrm flipH="1">
            <a:off x="6564313" y="6072188"/>
            <a:ext cx="46037" cy="214312"/>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Arial"/>
              <a:buNone/>
            </a:pPr>
            <a:endParaRPr sz="1800" b="0" i="0" u="none" strike="noStrike" cap="none">
              <a:solidFill>
                <a:srgbClr val="000000"/>
              </a:solidFill>
              <a:latin typeface="Arial"/>
              <a:ea typeface="Arial"/>
              <a:cs typeface="Arial"/>
              <a:sym typeface="Arial"/>
            </a:endParaRPr>
          </a:p>
        </p:txBody>
      </p:sp>
      <p:pic>
        <p:nvPicPr>
          <p:cNvPr id="1552" name="Google Shape;1552;p99" descr="C:\Users\parul\Desktop\Untitled-1.png"/>
          <p:cNvPicPr preferRelativeResize="0"/>
          <p:nvPr/>
        </p:nvPicPr>
        <p:blipFill rotWithShape="1">
          <a:blip r:embed="rId4">
            <a:alphaModFix/>
          </a:blip>
          <a:srcRect/>
          <a:stretch/>
        </p:blipFill>
        <p:spPr>
          <a:xfrm>
            <a:off x="1857375" y="3071813"/>
            <a:ext cx="5430838" cy="2803525"/>
          </a:xfrm>
          <a:prstGeom prst="rect">
            <a:avLst/>
          </a:prstGeom>
          <a:noFill/>
          <a:ln>
            <a:noFill/>
          </a:ln>
        </p:spPr>
      </p:pic>
      <p:sp>
        <p:nvSpPr>
          <p:cNvPr id="1553" name="Google Shape;1553;p99"/>
          <p:cNvSpPr txBox="1"/>
          <p:nvPr/>
        </p:nvSpPr>
        <p:spPr>
          <a:xfrm>
            <a:off x="190500" y="2565400"/>
            <a:ext cx="8845550" cy="618648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000000"/>
              </a:buClr>
              <a:buSzPts val="2200"/>
              <a:buFont typeface="Arial"/>
              <a:buNone/>
            </a:pPr>
            <a:r>
              <a:rPr lang="en-US" sz="2200" b="1" i="0" u="none" strike="noStrike" cap="none">
                <a:solidFill>
                  <a:srgbClr val="000000"/>
                </a:solidFill>
                <a:latin typeface="Calibri"/>
                <a:ea typeface="Calibri"/>
                <a:cs typeface="Calibri"/>
                <a:sym typeface="Calibri"/>
              </a:rPr>
              <a:t>Example: </a:t>
            </a:r>
            <a:endParaRPr/>
          </a:p>
          <a:p>
            <a:pPr marL="0" marR="0" lvl="0" indent="0" algn="l" rtl="0">
              <a:spcBef>
                <a:spcPts val="0"/>
              </a:spcBef>
              <a:spcAft>
                <a:spcPts val="0"/>
              </a:spcAft>
              <a:buClr>
                <a:schemeClr val="dk1"/>
              </a:buClr>
              <a:buSzPts val="2200"/>
              <a:buFont typeface="Arial"/>
              <a:buNone/>
            </a:pPr>
            <a:endParaRPr sz="2200" b="1" i="0" u="none" strike="noStrike" cap="none">
              <a:solidFill>
                <a:srgbClr val="000000"/>
              </a:solidFill>
              <a:latin typeface="Calibri"/>
              <a:ea typeface="Calibri"/>
              <a:cs typeface="Calibri"/>
              <a:sym typeface="Calibri"/>
            </a:endParaRPr>
          </a:p>
          <a:p>
            <a:pPr marL="0" marR="0" lvl="0" indent="0" algn="l" rtl="0">
              <a:spcBef>
                <a:spcPts val="0"/>
              </a:spcBef>
              <a:spcAft>
                <a:spcPts val="0"/>
              </a:spcAft>
              <a:buClr>
                <a:srgbClr val="000000"/>
              </a:buClr>
              <a:buSzPts val="2200"/>
              <a:buFont typeface="Arial"/>
              <a:buNone/>
            </a:pPr>
            <a:r>
              <a:rPr lang="en-US" sz="2200" b="0" i="0" u="none" strike="noStrike" cap="none">
                <a:solidFill>
                  <a:srgbClr val="000000"/>
                </a:solidFill>
                <a:latin typeface="Calibri"/>
                <a:ea typeface="Calibri"/>
                <a:cs typeface="Calibri"/>
                <a:sym typeface="Calibri"/>
              </a:rPr>
              <a:t>R(ABCDE), F = { AB → C, C → D, B → E} </a:t>
            </a:r>
            <a:endParaRPr/>
          </a:p>
          <a:p>
            <a:pPr marL="0" marR="0" lvl="0" indent="0" algn="l" rtl="0">
              <a:spcBef>
                <a:spcPts val="0"/>
              </a:spcBef>
              <a:spcAft>
                <a:spcPts val="0"/>
              </a:spcAft>
              <a:buClr>
                <a:srgbClr val="000000"/>
              </a:buClr>
              <a:buSzPts val="2200"/>
              <a:buFont typeface="Arial"/>
              <a:buNone/>
            </a:pPr>
            <a:r>
              <a:rPr lang="en-US" sz="2200" b="0" i="0" u="none" strike="noStrike" cap="none">
                <a:solidFill>
                  <a:srgbClr val="000000"/>
                </a:solidFill>
                <a:latin typeface="Calibri"/>
                <a:ea typeface="Calibri"/>
                <a:cs typeface="Calibri"/>
                <a:sym typeface="Calibri"/>
              </a:rPr>
              <a:t> Relation R is decomposed into, </a:t>
            </a:r>
            <a:endParaRPr/>
          </a:p>
          <a:p>
            <a:pPr marL="0" marR="0" lvl="0" indent="-139700" algn="l" rtl="0">
              <a:spcBef>
                <a:spcPts val="0"/>
              </a:spcBef>
              <a:spcAft>
                <a:spcPts val="0"/>
              </a:spcAft>
              <a:buClr>
                <a:srgbClr val="000000"/>
              </a:buClr>
              <a:buSzPts val="2200"/>
              <a:buFont typeface="Calibri"/>
              <a:buAutoNum type="arabicParenR" startAt="4"/>
            </a:pPr>
            <a:r>
              <a:rPr lang="en-US" sz="2200" b="0" i="0" u="none" strike="noStrike" cap="none">
                <a:solidFill>
                  <a:srgbClr val="000000"/>
                </a:solidFill>
                <a:latin typeface="Calibri"/>
                <a:ea typeface="Calibri"/>
                <a:cs typeface="Calibri"/>
                <a:sym typeface="Calibri"/>
              </a:rPr>
              <a:t>D = { ABCD, BE } </a:t>
            </a:r>
            <a:endParaRPr/>
          </a:p>
          <a:p>
            <a:pPr marL="0" marR="0" lvl="0" indent="0" algn="l" rtl="0">
              <a:spcBef>
                <a:spcPts val="0"/>
              </a:spcBef>
              <a:spcAft>
                <a:spcPts val="0"/>
              </a:spcAft>
              <a:buClr>
                <a:srgbClr val="000000"/>
              </a:buClr>
              <a:buSzPts val="2200"/>
              <a:buFont typeface="Arial"/>
              <a:buNone/>
            </a:pPr>
            <a:r>
              <a:rPr lang="en-US" sz="2200" b="0" i="0" u="none" strike="noStrike" cap="none">
                <a:solidFill>
                  <a:srgbClr val="000000"/>
                </a:solidFill>
                <a:latin typeface="Calibri"/>
                <a:ea typeface="Calibri"/>
                <a:cs typeface="Calibri"/>
                <a:sym typeface="Calibri"/>
              </a:rPr>
              <a:t>	R</a:t>
            </a:r>
            <a:r>
              <a:rPr lang="en-US" sz="2200" b="0" i="0" u="none" strike="noStrike" cap="none" baseline="-25000">
                <a:solidFill>
                  <a:srgbClr val="000000"/>
                </a:solidFill>
                <a:latin typeface="Calibri"/>
                <a:ea typeface="Calibri"/>
                <a:cs typeface="Calibri"/>
                <a:sym typeface="Calibri"/>
              </a:rPr>
              <a:t>1</a:t>
            </a:r>
            <a:r>
              <a:rPr lang="en-US" sz="2200" b="0" i="0" u="none" strike="noStrike" cap="none">
                <a:solidFill>
                  <a:srgbClr val="000000"/>
                </a:solidFill>
                <a:latin typeface="Calibri"/>
                <a:ea typeface="Calibri"/>
                <a:cs typeface="Calibri"/>
                <a:sym typeface="Calibri"/>
              </a:rPr>
              <a:t>(ABCD) </a:t>
            </a:r>
            <a:r>
              <a:rPr lang="en-US" sz="2200" b="0" i="0" u="none" strike="noStrike" cap="none">
                <a:solidFill>
                  <a:srgbClr val="202124"/>
                </a:solidFill>
                <a:latin typeface="Calibri"/>
                <a:ea typeface="Calibri"/>
                <a:cs typeface="Calibri"/>
                <a:sym typeface="Calibri"/>
              </a:rPr>
              <a:t>∩ R</a:t>
            </a:r>
            <a:r>
              <a:rPr lang="en-US" sz="2200" b="0" i="0" u="none" strike="noStrike" cap="none" baseline="-25000">
                <a:solidFill>
                  <a:srgbClr val="202124"/>
                </a:solidFill>
                <a:latin typeface="Calibri"/>
                <a:ea typeface="Calibri"/>
                <a:cs typeface="Calibri"/>
                <a:sym typeface="Calibri"/>
              </a:rPr>
              <a:t>2</a:t>
            </a:r>
            <a:r>
              <a:rPr lang="en-US" sz="2200" b="0" i="0" u="none" strike="noStrike" cap="none">
                <a:solidFill>
                  <a:srgbClr val="202124"/>
                </a:solidFill>
                <a:latin typeface="Calibri"/>
                <a:ea typeface="Calibri"/>
                <a:cs typeface="Calibri"/>
                <a:sym typeface="Calibri"/>
              </a:rPr>
              <a:t>(BE) = B</a:t>
            </a:r>
            <a:endParaRPr/>
          </a:p>
          <a:p>
            <a:pPr marL="0" marR="0" lvl="0" indent="0" algn="l" rtl="0">
              <a:spcBef>
                <a:spcPts val="0"/>
              </a:spcBef>
              <a:spcAft>
                <a:spcPts val="0"/>
              </a:spcAft>
              <a:buClr>
                <a:srgbClr val="202124"/>
              </a:buClr>
              <a:buSzPts val="2200"/>
              <a:buFont typeface="Arial"/>
              <a:buNone/>
            </a:pPr>
            <a:r>
              <a:rPr lang="en-US" sz="2200" b="0" i="0" u="none" strike="noStrike" cap="none">
                <a:solidFill>
                  <a:srgbClr val="202124"/>
                </a:solidFill>
                <a:latin typeface="Calibri"/>
                <a:ea typeface="Calibri"/>
                <a:cs typeface="Calibri"/>
                <a:sym typeface="Calibri"/>
              </a:rPr>
              <a:t>	[B]</a:t>
            </a:r>
            <a:r>
              <a:rPr lang="en-US" sz="2200" b="0" i="0" u="none" strike="noStrike" cap="none" baseline="30000">
                <a:solidFill>
                  <a:srgbClr val="202124"/>
                </a:solidFill>
                <a:latin typeface="Calibri"/>
                <a:ea typeface="Calibri"/>
                <a:cs typeface="Calibri"/>
                <a:sym typeface="Calibri"/>
              </a:rPr>
              <a:t>+ </a:t>
            </a:r>
            <a:r>
              <a:rPr lang="en-US" sz="2200" b="0" i="0" u="none" strike="noStrike" cap="none">
                <a:solidFill>
                  <a:srgbClr val="202124"/>
                </a:solidFill>
                <a:latin typeface="Calibri"/>
                <a:ea typeface="Calibri"/>
                <a:cs typeface="Calibri"/>
                <a:sym typeface="Calibri"/>
              </a:rPr>
              <a:t>= { B,E } </a:t>
            </a:r>
            <a:endParaRPr/>
          </a:p>
          <a:p>
            <a:pPr marL="0" marR="0" lvl="0" indent="0" algn="l" rtl="0">
              <a:spcBef>
                <a:spcPts val="0"/>
              </a:spcBef>
              <a:spcAft>
                <a:spcPts val="0"/>
              </a:spcAft>
              <a:buClr>
                <a:schemeClr val="dk1"/>
              </a:buClr>
              <a:buSzPts val="2200"/>
              <a:buFont typeface="Arial"/>
              <a:buNone/>
            </a:pPr>
            <a:endParaRPr sz="2200" b="0" i="0" u="none" strike="noStrike" cap="none" baseline="30000">
              <a:solidFill>
                <a:srgbClr val="202124"/>
              </a:solidFill>
              <a:latin typeface="Calibri"/>
              <a:ea typeface="Calibri"/>
              <a:cs typeface="Calibri"/>
              <a:sym typeface="Calibri"/>
            </a:endParaRPr>
          </a:p>
          <a:p>
            <a:pPr marL="0" marR="0" lvl="0" indent="0" algn="l" rtl="0">
              <a:spcBef>
                <a:spcPts val="0"/>
              </a:spcBef>
              <a:spcAft>
                <a:spcPts val="0"/>
              </a:spcAft>
              <a:buClr>
                <a:srgbClr val="000000"/>
              </a:buClr>
              <a:buSzPts val="2200"/>
              <a:buFont typeface="Arial"/>
              <a:buNone/>
            </a:pPr>
            <a:r>
              <a:rPr lang="en-US" sz="2200" b="0" i="0" u="none" strike="noStrike" cap="none">
                <a:solidFill>
                  <a:srgbClr val="000000"/>
                </a:solidFill>
                <a:latin typeface="Calibri"/>
                <a:ea typeface="Calibri"/>
                <a:cs typeface="Calibri"/>
                <a:sym typeface="Calibri"/>
              </a:rPr>
              <a:t>CD is candidate key for R</a:t>
            </a:r>
            <a:r>
              <a:rPr lang="en-US" sz="2200" b="0" i="0" u="none" strike="noStrike" cap="none" baseline="-25000">
                <a:solidFill>
                  <a:srgbClr val="000000"/>
                </a:solidFill>
                <a:latin typeface="Calibri"/>
                <a:ea typeface="Calibri"/>
                <a:cs typeface="Calibri"/>
                <a:sym typeface="Calibri"/>
              </a:rPr>
              <a:t>2</a:t>
            </a:r>
            <a:r>
              <a:rPr lang="en-US" sz="2200" b="0" i="0" u="none" strike="noStrike" cap="none">
                <a:solidFill>
                  <a:srgbClr val="000000"/>
                </a:solidFill>
                <a:latin typeface="Calibri"/>
                <a:ea typeface="Calibri"/>
                <a:cs typeface="Calibri"/>
                <a:sym typeface="Calibri"/>
              </a:rPr>
              <a:t>(BE)</a:t>
            </a:r>
            <a:r>
              <a:rPr lang="en-US" sz="2200" b="0" i="0" u="none" strike="noStrike" cap="none" baseline="-25000">
                <a:solidFill>
                  <a:srgbClr val="000000"/>
                </a:solidFill>
                <a:latin typeface="Calibri"/>
                <a:ea typeface="Calibri"/>
                <a:cs typeface="Calibri"/>
                <a:sym typeface="Calibri"/>
              </a:rPr>
              <a:t>.</a:t>
            </a:r>
            <a:endParaRPr/>
          </a:p>
          <a:p>
            <a:pPr marL="0" marR="0" lvl="0" indent="0" algn="l" rtl="0">
              <a:spcBef>
                <a:spcPts val="0"/>
              </a:spcBef>
              <a:spcAft>
                <a:spcPts val="0"/>
              </a:spcAft>
              <a:buClr>
                <a:schemeClr val="dk1"/>
              </a:buClr>
              <a:buSzPts val="2200"/>
              <a:buFont typeface="Arial"/>
              <a:buNone/>
            </a:pPr>
            <a:endParaRPr sz="2200" b="0" i="0" u="none" strike="noStrike" cap="none" baseline="-25000">
              <a:solidFill>
                <a:srgbClr val="000000"/>
              </a:solidFill>
              <a:latin typeface="Calibri"/>
              <a:ea typeface="Calibri"/>
              <a:cs typeface="Calibri"/>
              <a:sym typeface="Calibri"/>
            </a:endParaRPr>
          </a:p>
          <a:p>
            <a:pPr marL="0" marR="0" lvl="0" indent="0" algn="l" rtl="0">
              <a:spcBef>
                <a:spcPts val="0"/>
              </a:spcBef>
              <a:spcAft>
                <a:spcPts val="0"/>
              </a:spcAft>
              <a:buClr>
                <a:srgbClr val="202124"/>
              </a:buClr>
              <a:buSzPts val="2200"/>
              <a:buFont typeface="Arial"/>
              <a:buNone/>
            </a:pPr>
            <a:r>
              <a:rPr lang="en-US" sz="2200" b="0" i="0" u="none" strike="noStrike" cap="none">
                <a:solidFill>
                  <a:srgbClr val="202124"/>
                </a:solidFill>
                <a:latin typeface="Calibri"/>
                <a:ea typeface="Calibri"/>
                <a:cs typeface="Calibri"/>
                <a:sym typeface="Calibri"/>
              </a:rPr>
              <a:t>Hence, this decomposition is lossless join decomposition.</a:t>
            </a:r>
            <a:endParaRPr sz="2200" b="0" i="0" u="none" strike="noStrike" cap="none">
              <a:solidFill>
                <a:srgbClr val="000000"/>
              </a:solidFill>
              <a:latin typeface="Calibri"/>
              <a:ea typeface="Calibri"/>
              <a:cs typeface="Calibri"/>
              <a:sym typeface="Calibri"/>
            </a:endParaRPr>
          </a:p>
          <a:p>
            <a:pPr marL="0" marR="0" lvl="0" indent="0" algn="l" rtl="0">
              <a:spcBef>
                <a:spcPts val="0"/>
              </a:spcBef>
              <a:spcAft>
                <a:spcPts val="0"/>
              </a:spcAft>
              <a:buClr>
                <a:schemeClr val="dk1"/>
              </a:buClr>
              <a:buSzPts val="2200"/>
              <a:buFont typeface="Arial"/>
              <a:buNone/>
            </a:pPr>
            <a:endParaRPr sz="2200" b="0" i="0" u="none" strike="noStrike" cap="none">
              <a:solidFill>
                <a:srgbClr val="000000"/>
              </a:solidFill>
              <a:latin typeface="Calibri"/>
              <a:ea typeface="Calibri"/>
              <a:cs typeface="Calibri"/>
              <a:sym typeface="Calibri"/>
            </a:endParaRPr>
          </a:p>
          <a:p>
            <a:pPr marL="0" marR="0" lvl="0" indent="0" algn="l" rtl="0">
              <a:spcBef>
                <a:spcPts val="0"/>
              </a:spcBef>
              <a:spcAft>
                <a:spcPts val="0"/>
              </a:spcAft>
              <a:buClr>
                <a:schemeClr val="dk1"/>
              </a:buClr>
              <a:buSzPts val="2200"/>
              <a:buFont typeface="Arial"/>
              <a:buNone/>
            </a:pPr>
            <a:endParaRPr sz="2200" b="0" i="0" u="none" strike="noStrike" cap="none">
              <a:solidFill>
                <a:srgbClr val="000000"/>
              </a:solidFill>
              <a:latin typeface="Calibri"/>
              <a:ea typeface="Calibri"/>
              <a:cs typeface="Calibri"/>
              <a:sym typeface="Calibri"/>
            </a:endParaRPr>
          </a:p>
          <a:p>
            <a:pPr marL="0" marR="0" lvl="0" indent="0" algn="l" rtl="0">
              <a:spcBef>
                <a:spcPts val="0"/>
              </a:spcBef>
              <a:spcAft>
                <a:spcPts val="0"/>
              </a:spcAft>
              <a:buClr>
                <a:schemeClr val="dk1"/>
              </a:buClr>
              <a:buSzPts val="2200"/>
              <a:buFont typeface="Arial"/>
              <a:buNone/>
            </a:pPr>
            <a:endParaRPr sz="2200" b="0" i="0" u="none" strike="noStrike" cap="none">
              <a:solidFill>
                <a:srgbClr val="000000"/>
              </a:solidFill>
              <a:latin typeface="Calibri"/>
              <a:ea typeface="Calibri"/>
              <a:cs typeface="Calibri"/>
              <a:sym typeface="Calibri"/>
            </a:endParaRPr>
          </a:p>
          <a:p>
            <a:pPr marL="0" marR="0" lvl="0" indent="0" algn="l" rtl="0">
              <a:spcBef>
                <a:spcPts val="0"/>
              </a:spcBef>
              <a:spcAft>
                <a:spcPts val="0"/>
              </a:spcAft>
              <a:buClr>
                <a:schemeClr val="dk1"/>
              </a:buClr>
              <a:buSzPts val="2200"/>
              <a:buFont typeface="Arial"/>
              <a:buNone/>
            </a:pPr>
            <a:endParaRPr sz="2200" b="0" i="0" u="none" strike="noStrike" cap="none">
              <a:solidFill>
                <a:srgbClr val="000000"/>
              </a:solidFill>
              <a:latin typeface="Calibri"/>
              <a:ea typeface="Calibri"/>
              <a:cs typeface="Calibri"/>
              <a:sym typeface="Calibri"/>
            </a:endParaRPr>
          </a:p>
          <a:p>
            <a:pPr marL="0" marR="0" lvl="0" indent="0" algn="l" rtl="0">
              <a:spcBef>
                <a:spcPts val="0"/>
              </a:spcBef>
              <a:spcAft>
                <a:spcPts val="0"/>
              </a:spcAft>
              <a:buClr>
                <a:schemeClr val="dk1"/>
              </a:buClr>
              <a:buSzPts val="2200"/>
              <a:buFont typeface="Arial"/>
              <a:buNone/>
            </a:pPr>
            <a:endParaRPr sz="2200" b="0" i="0" u="none" strike="noStrike" cap="none" baseline="-25000">
              <a:solidFill>
                <a:srgbClr val="000000"/>
              </a:solidFill>
              <a:latin typeface="Calibri"/>
              <a:ea typeface="Calibri"/>
              <a:cs typeface="Calibri"/>
              <a:sym typeface="Calibri"/>
            </a:endParaRPr>
          </a:p>
          <a:p>
            <a:pPr marL="0" marR="0" lvl="0" indent="0" algn="l" rtl="0">
              <a:spcBef>
                <a:spcPts val="0"/>
              </a:spcBef>
              <a:spcAft>
                <a:spcPts val="0"/>
              </a:spcAft>
              <a:buClr>
                <a:schemeClr val="dk1"/>
              </a:buClr>
              <a:buSzPts val="2200"/>
              <a:buFont typeface="Arial"/>
              <a:buNone/>
            </a:pPr>
            <a:endParaRPr sz="2200" b="1" i="0" u="none" strike="noStrike" cap="none">
              <a:solidFill>
                <a:srgbClr val="000000"/>
              </a:solidFill>
              <a:latin typeface="Calibri"/>
              <a:ea typeface="Calibri"/>
              <a:cs typeface="Calibri"/>
              <a:sym typeface="Calibri"/>
            </a:endParaRPr>
          </a:p>
          <a:p>
            <a:pPr marL="0" marR="0" lvl="0" indent="0" algn="l" rtl="0">
              <a:spcBef>
                <a:spcPts val="0"/>
              </a:spcBef>
              <a:spcAft>
                <a:spcPts val="0"/>
              </a:spcAft>
              <a:buClr>
                <a:schemeClr val="dk1"/>
              </a:buClr>
              <a:buSzPts val="2200"/>
              <a:buFont typeface="Arial"/>
              <a:buNone/>
            </a:pPr>
            <a:endParaRPr sz="2200" b="1" i="0" u="none" strike="noStrike" cap="none">
              <a:solidFill>
                <a:srgbClr val="000000"/>
              </a:solidFill>
              <a:latin typeface="Calibri"/>
              <a:ea typeface="Calibri"/>
              <a:cs typeface="Calibri"/>
              <a:sym typeface="Calibri"/>
            </a:endParaRPr>
          </a:p>
          <a:p>
            <a:pPr marL="0" marR="0" lvl="0" indent="0" algn="l" rtl="0">
              <a:spcBef>
                <a:spcPts val="0"/>
              </a:spcBef>
              <a:spcAft>
                <a:spcPts val="0"/>
              </a:spcAft>
              <a:buClr>
                <a:schemeClr val="dk1"/>
              </a:buClr>
              <a:buSzPts val="2200"/>
              <a:buFont typeface="Arial"/>
              <a:buNone/>
            </a:pPr>
            <a:endParaRPr sz="2200" b="0" i="0" u="none" strike="noStrike" cap="none">
              <a:solidFill>
                <a:srgbClr val="000000"/>
              </a:solidFill>
              <a:latin typeface="Calibri"/>
              <a:ea typeface="Calibri"/>
              <a:cs typeface="Calibri"/>
              <a:sym typeface="Calibri"/>
            </a:endParaRP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Shape 1557"/>
        <p:cNvGrpSpPr/>
        <p:nvPr/>
      </p:nvGrpSpPr>
      <p:grpSpPr>
        <a:xfrm>
          <a:off x="0" y="0"/>
          <a:ext cx="0" cy="0"/>
          <a:chOff x="0" y="0"/>
          <a:chExt cx="0" cy="0"/>
        </a:xfrm>
      </p:grpSpPr>
      <p:pic>
        <p:nvPicPr>
          <p:cNvPr id="1558" name="Google Shape;1558;p100" descr="C:\Users\parul\Desktop\Digital Learning Content.png"/>
          <p:cNvPicPr preferRelativeResize="0"/>
          <p:nvPr/>
        </p:nvPicPr>
        <p:blipFill rotWithShape="1">
          <a:blip r:embed="rId3">
            <a:alphaModFix/>
          </a:blip>
          <a:srcRect/>
          <a:stretch/>
        </p:blipFill>
        <p:spPr>
          <a:xfrm>
            <a:off x="0" y="0"/>
            <a:ext cx="9144000" cy="6900863"/>
          </a:xfrm>
          <a:prstGeom prst="rect">
            <a:avLst/>
          </a:prstGeom>
          <a:noFill/>
          <a:ln>
            <a:noFill/>
          </a:ln>
        </p:spPr>
      </p:pic>
      <p:sp>
        <p:nvSpPr>
          <p:cNvPr id="1559" name="Google Shape;1559;p100"/>
          <p:cNvSpPr/>
          <p:nvPr/>
        </p:nvSpPr>
        <p:spPr>
          <a:xfrm>
            <a:off x="0" y="1643063"/>
            <a:ext cx="9144000" cy="642937"/>
          </a:xfrm>
          <a:prstGeom prst="rect">
            <a:avLst/>
          </a:prstGeom>
          <a:solidFill>
            <a:srgbClr val="1F497D"/>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FFFFFF"/>
              </a:buClr>
              <a:buSzPts val="3000"/>
              <a:buFont typeface="Arial"/>
              <a:buNone/>
            </a:pPr>
            <a:r>
              <a:rPr lang="en-US" sz="3000" b="1" i="0" u="none" strike="noStrike" cap="none">
                <a:solidFill>
                  <a:srgbClr val="FFFFFF"/>
                </a:solidFill>
                <a:latin typeface="Calibri"/>
                <a:ea typeface="Calibri"/>
                <a:cs typeface="Calibri"/>
                <a:sym typeface="Calibri"/>
              </a:rPr>
              <a:t>Decomposition:</a:t>
            </a:r>
            <a:endParaRPr/>
          </a:p>
        </p:txBody>
      </p:sp>
      <p:sp>
        <p:nvSpPr>
          <p:cNvPr id="1560" name="Google Shape;1560;p100"/>
          <p:cNvSpPr/>
          <p:nvPr/>
        </p:nvSpPr>
        <p:spPr>
          <a:xfrm>
            <a:off x="190500" y="1687513"/>
            <a:ext cx="8763000" cy="55403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3000"/>
              <a:buFont typeface="Arial"/>
              <a:buNone/>
            </a:pPr>
            <a:endParaRPr sz="3000" b="1" i="0" u="none" strike="noStrike" cap="none">
              <a:solidFill>
                <a:srgbClr val="FFFFFF"/>
              </a:solidFill>
              <a:latin typeface="Calibri"/>
              <a:ea typeface="Calibri"/>
              <a:cs typeface="Calibri"/>
              <a:sym typeface="Calibri"/>
            </a:endParaRPr>
          </a:p>
        </p:txBody>
      </p:sp>
      <p:sp>
        <p:nvSpPr>
          <p:cNvPr id="1561" name="Google Shape;1561;p100"/>
          <p:cNvSpPr/>
          <p:nvPr/>
        </p:nvSpPr>
        <p:spPr>
          <a:xfrm flipH="1">
            <a:off x="6564313" y="6072188"/>
            <a:ext cx="46037" cy="214312"/>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Arial"/>
              <a:buNone/>
            </a:pPr>
            <a:endParaRPr sz="1800" b="0" i="0" u="none" strike="noStrike" cap="none">
              <a:solidFill>
                <a:srgbClr val="000000"/>
              </a:solidFill>
              <a:latin typeface="Arial"/>
              <a:ea typeface="Arial"/>
              <a:cs typeface="Arial"/>
              <a:sym typeface="Arial"/>
            </a:endParaRPr>
          </a:p>
        </p:txBody>
      </p:sp>
      <p:pic>
        <p:nvPicPr>
          <p:cNvPr id="1562" name="Google Shape;1562;p100" descr="C:\Users\parul\Desktop\Untitled-1.png"/>
          <p:cNvPicPr preferRelativeResize="0"/>
          <p:nvPr/>
        </p:nvPicPr>
        <p:blipFill rotWithShape="1">
          <a:blip r:embed="rId4">
            <a:alphaModFix/>
          </a:blip>
          <a:srcRect/>
          <a:stretch/>
        </p:blipFill>
        <p:spPr>
          <a:xfrm>
            <a:off x="1857375" y="3071813"/>
            <a:ext cx="5430838" cy="2803525"/>
          </a:xfrm>
          <a:prstGeom prst="rect">
            <a:avLst/>
          </a:prstGeom>
          <a:noFill/>
          <a:ln>
            <a:noFill/>
          </a:ln>
        </p:spPr>
      </p:pic>
      <p:sp>
        <p:nvSpPr>
          <p:cNvPr id="1563" name="Google Shape;1563;p100"/>
          <p:cNvSpPr txBox="1"/>
          <p:nvPr/>
        </p:nvSpPr>
        <p:spPr>
          <a:xfrm>
            <a:off x="190500" y="2565400"/>
            <a:ext cx="8845550" cy="618648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000000"/>
              </a:buClr>
              <a:buSzPts val="2200"/>
              <a:buFont typeface="Arial"/>
              <a:buNone/>
            </a:pPr>
            <a:r>
              <a:rPr lang="en-US" sz="2200" b="1" i="0" u="none" strike="noStrike" cap="none">
                <a:solidFill>
                  <a:srgbClr val="000000"/>
                </a:solidFill>
                <a:latin typeface="Calibri"/>
                <a:ea typeface="Calibri"/>
                <a:cs typeface="Calibri"/>
                <a:sym typeface="Calibri"/>
              </a:rPr>
              <a:t>Example: </a:t>
            </a:r>
            <a:endParaRPr/>
          </a:p>
          <a:p>
            <a:pPr marL="0" marR="0" lvl="0" indent="0" algn="l" rtl="0">
              <a:spcBef>
                <a:spcPts val="0"/>
              </a:spcBef>
              <a:spcAft>
                <a:spcPts val="0"/>
              </a:spcAft>
              <a:buClr>
                <a:schemeClr val="dk1"/>
              </a:buClr>
              <a:buSzPts val="2200"/>
              <a:buFont typeface="Arial"/>
              <a:buNone/>
            </a:pPr>
            <a:endParaRPr sz="2200" b="1" i="0" u="none" strike="noStrike" cap="none">
              <a:solidFill>
                <a:srgbClr val="000000"/>
              </a:solidFill>
              <a:latin typeface="Calibri"/>
              <a:ea typeface="Calibri"/>
              <a:cs typeface="Calibri"/>
              <a:sym typeface="Calibri"/>
            </a:endParaRPr>
          </a:p>
          <a:p>
            <a:pPr marL="0" marR="0" lvl="0" indent="0" algn="l" rtl="0">
              <a:spcBef>
                <a:spcPts val="0"/>
              </a:spcBef>
              <a:spcAft>
                <a:spcPts val="0"/>
              </a:spcAft>
              <a:buClr>
                <a:srgbClr val="000000"/>
              </a:buClr>
              <a:buSzPts val="2200"/>
              <a:buFont typeface="Arial"/>
              <a:buNone/>
            </a:pPr>
            <a:r>
              <a:rPr lang="en-US" sz="2200" b="0" i="0" u="none" strike="noStrike" cap="none">
                <a:solidFill>
                  <a:srgbClr val="000000"/>
                </a:solidFill>
                <a:latin typeface="Calibri"/>
                <a:ea typeface="Calibri"/>
                <a:cs typeface="Calibri"/>
                <a:sym typeface="Calibri"/>
              </a:rPr>
              <a:t>R(ABCDE), F = { AB → C, C → D, B → E} </a:t>
            </a:r>
            <a:endParaRPr/>
          </a:p>
          <a:p>
            <a:pPr marL="0" marR="0" lvl="0" indent="0" algn="l" rtl="0">
              <a:spcBef>
                <a:spcPts val="0"/>
              </a:spcBef>
              <a:spcAft>
                <a:spcPts val="0"/>
              </a:spcAft>
              <a:buClr>
                <a:srgbClr val="000000"/>
              </a:buClr>
              <a:buSzPts val="2200"/>
              <a:buFont typeface="Arial"/>
              <a:buNone/>
            </a:pPr>
            <a:r>
              <a:rPr lang="en-US" sz="2200" b="0" i="0" u="none" strike="noStrike" cap="none">
                <a:solidFill>
                  <a:srgbClr val="000000"/>
                </a:solidFill>
                <a:latin typeface="Calibri"/>
                <a:ea typeface="Calibri"/>
                <a:cs typeface="Calibri"/>
                <a:sym typeface="Calibri"/>
              </a:rPr>
              <a:t> Relation R is decomposed into, </a:t>
            </a:r>
            <a:endParaRPr/>
          </a:p>
          <a:p>
            <a:pPr marL="0" marR="0" lvl="0" indent="-139700" algn="l" rtl="0">
              <a:spcBef>
                <a:spcPts val="0"/>
              </a:spcBef>
              <a:spcAft>
                <a:spcPts val="0"/>
              </a:spcAft>
              <a:buClr>
                <a:srgbClr val="000000"/>
              </a:buClr>
              <a:buSzPts val="2200"/>
              <a:buFont typeface="Calibri"/>
              <a:buAutoNum type="arabicParenR" startAt="5"/>
            </a:pPr>
            <a:r>
              <a:rPr lang="en-US" sz="2200" b="0" i="0" u="none" strike="noStrike" cap="none">
                <a:solidFill>
                  <a:srgbClr val="000000"/>
                </a:solidFill>
                <a:latin typeface="Calibri"/>
                <a:ea typeface="Calibri"/>
                <a:cs typeface="Calibri"/>
                <a:sym typeface="Calibri"/>
              </a:rPr>
              <a:t>D = { ABC, ABDE } </a:t>
            </a:r>
            <a:endParaRPr/>
          </a:p>
          <a:p>
            <a:pPr marL="0" marR="0" lvl="0" indent="0" algn="l" rtl="0">
              <a:spcBef>
                <a:spcPts val="0"/>
              </a:spcBef>
              <a:spcAft>
                <a:spcPts val="0"/>
              </a:spcAft>
              <a:buClr>
                <a:srgbClr val="000000"/>
              </a:buClr>
              <a:buSzPts val="2200"/>
              <a:buFont typeface="Arial"/>
              <a:buNone/>
            </a:pPr>
            <a:r>
              <a:rPr lang="en-US" sz="2200" b="0" i="0" u="none" strike="noStrike" cap="none">
                <a:solidFill>
                  <a:srgbClr val="000000"/>
                </a:solidFill>
                <a:latin typeface="Calibri"/>
                <a:ea typeface="Calibri"/>
                <a:cs typeface="Calibri"/>
                <a:sym typeface="Calibri"/>
              </a:rPr>
              <a:t>	R</a:t>
            </a:r>
            <a:r>
              <a:rPr lang="en-US" sz="2200" b="0" i="0" u="none" strike="noStrike" cap="none" baseline="-25000">
                <a:solidFill>
                  <a:srgbClr val="000000"/>
                </a:solidFill>
                <a:latin typeface="Calibri"/>
                <a:ea typeface="Calibri"/>
                <a:cs typeface="Calibri"/>
                <a:sym typeface="Calibri"/>
              </a:rPr>
              <a:t>1</a:t>
            </a:r>
            <a:r>
              <a:rPr lang="en-US" sz="2200" b="0" i="0" u="none" strike="noStrike" cap="none">
                <a:solidFill>
                  <a:srgbClr val="000000"/>
                </a:solidFill>
                <a:latin typeface="Calibri"/>
                <a:ea typeface="Calibri"/>
                <a:cs typeface="Calibri"/>
                <a:sym typeface="Calibri"/>
              </a:rPr>
              <a:t>(ABC) </a:t>
            </a:r>
            <a:r>
              <a:rPr lang="en-US" sz="2200" b="0" i="0" u="none" strike="noStrike" cap="none">
                <a:solidFill>
                  <a:srgbClr val="202124"/>
                </a:solidFill>
                <a:latin typeface="Calibri"/>
                <a:ea typeface="Calibri"/>
                <a:cs typeface="Calibri"/>
                <a:sym typeface="Calibri"/>
              </a:rPr>
              <a:t>∩ R</a:t>
            </a:r>
            <a:r>
              <a:rPr lang="en-US" sz="2200" b="0" i="0" u="none" strike="noStrike" cap="none" baseline="-25000">
                <a:solidFill>
                  <a:srgbClr val="202124"/>
                </a:solidFill>
                <a:latin typeface="Calibri"/>
                <a:ea typeface="Calibri"/>
                <a:cs typeface="Calibri"/>
                <a:sym typeface="Calibri"/>
              </a:rPr>
              <a:t>2</a:t>
            </a:r>
            <a:r>
              <a:rPr lang="en-US" sz="2200" b="0" i="0" u="none" strike="noStrike" cap="none">
                <a:solidFill>
                  <a:srgbClr val="202124"/>
                </a:solidFill>
                <a:latin typeface="Calibri"/>
                <a:ea typeface="Calibri"/>
                <a:cs typeface="Calibri"/>
                <a:sym typeface="Calibri"/>
              </a:rPr>
              <a:t>(ABDE) = AB</a:t>
            </a:r>
            <a:endParaRPr/>
          </a:p>
          <a:p>
            <a:pPr marL="0" marR="0" lvl="0" indent="0" algn="l" rtl="0">
              <a:spcBef>
                <a:spcPts val="0"/>
              </a:spcBef>
              <a:spcAft>
                <a:spcPts val="0"/>
              </a:spcAft>
              <a:buClr>
                <a:srgbClr val="202124"/>
              </a:buClr>
              <a:buSzPts val="2200"/>
              <a:buFont typeface="Arial"/>
              <a:buNone/>
            </a:pPr>
            <a:r>
              <a:rPr lang="en-US" sz="2200" b="0" i="0" u="none" strike="noStrike" cap="none">
                <a:solidFill>
                  <a:srgbClr val="202124"/>
                </a:solidFill>
                <a:latin typeface="Calibri"/>
                <a:ea typeface="Calibri"/>
                <a:cs typeface="Calibri"/>
                <a:sym typeface="Calibri"/>
              </a:rPr>
              <a:t>	[AB]</a:t>
            </a:r>
            <a:r>
              <a:rPr lang="en-US" sz="2200" b="0" i="0" u="none" strike="noStrike" cap="none" baseline="30000">
                <a:solidFill>
                  <a:srgbClr val="202124"/>
                </a:solidFill>
                <a:latin typeface="Calibri"/>
                <a:ea typeface="Calibri"/>
                <a:cs typeface="Calibri"/>
                <a:sym typeface="Calibri"/>
              </a:rPr>
              <a:t>+ </a:t>
            </a:r>
            <a:r>
              <a:rPr lang="en-US" sz="2200" b="0" i="0" u="none" strike="noStrike" cap="none">
                <a:solidFill>
                  <a:srgbClr val="202124"/>
                </a:solidFill>
                <a:latin typeface="Calibri"/>
                <a:ea typeface="Calibri"/>
                <a:cs typeface="Calibri"/>
                <a:sym typeface="Calibri"/>
              </a:rPr>
              <a:t>= { A,B,C,D,E } </a:t>
            </a:r>
            <a:endParaRPr/>
          </a:p>
          <a:p>
            <a:pPr marL="0" marR="0" lvl="0" indent="0" algn="l" rtl="0">
              <a:spcBef>
                <a:spcPts val="0"/>
              </a:spcBef>
              <a:spcAft>
                <a:spcPts val="0"/>
              </a:spcAft>
              <a:buClr>
                <a:schemeClr val="dk1"/>
              </a:buClr>
              <a:buSzPts val="2200"/>
              <a:buFont typeface="Arial"/>
              <a:buNone/>
            </a:pPr>
            <a:endParaRPr sz="2200" b="0" i="0" u="none" strike="noStrike" cap="none" baseline="30000">
              <a:solidFill>
                <a:srgbClr val="202124"/>
              </a:solidFill>
              <a:latin typeface="Calibri"/>
              <a:ea typeface="Calibri"/>
              <a:cs typeface="Calibri"/>
              <a:sym typeface="Calibri"/>
            </a:endParaRPr>
          </a:p>
          <a:p>
            <a:pPr marL="0" marR="0" lvl="0" indent="0" algn="l" rtl="0">
              <a:spcBef>
                <a:spcPts val="0"/>
              </a:spcBef>
              <a:spcAft>
                <a:spcPts val="0"/>
              </a:spcAft>
              <a:buClr>
                <a:srgbClr val="000000"/>
              </a:buClr>
              <a:buSzPts val="2200"/>
              <a:buFont typeface="Arial"/>
              <a:buNone/>
            </a:pPr>
            <a:r>
              <a:rPr lang="en-US" sz="2200" b="0" i="0" u="none" strike="noStrike" cap="none">
                <a:solidFill>
                  <a:srgbClr val="000000"/>
                </a:solidFill>
                <a:latin typeface="Calibri"/>
                <a:ea typeface="Calibri"/>
                <a:cs typeface="Calibri"/>
                <a:sym typeface="Calibri"/>
              </a:rPr>
              <a:t>AB is candidate key for both tables R</a:t>
            </a:r>
            <a:r>
              <a:rPr lang="en-US" sz="2200" b="0" i="0" u="none" strike="noStrike" cap="none" baseline="-25000">
                <a:solidFill>
                  <a:srgbClr val="000000"/>
                </a:solidFill>
                <a:latin typeface="Calibri"/>
                <a:ea typeface="Calibri"/>
                <a:cs typeface="Calibri"/>
                <a:sym typeface="Calibri"/>
              </a:rPr>
              <a:t>1 </a:t>
            </a:r>
            <a:r>
              <a:rPr lang="en-US" sz="2200" b="0" i="0" u="none" strike="noStrike" cap="none">
                <a:solidFill>
                  <a:srgbClr val="000000"/>
                </a:solidFill>
                <a:latin typeface="Calibri"/>
                <a:ea typeface="Calibri"/>
                <a:cs typeface="Calibri"/>
                <a:sym typeface="Calibri"/>
              </a:rPr>
              <a:t>(ABC) and R</a:t>
            </a:r>
            <a:r>
              <a:rPr lang="en-US" sz="2200" b="0" i="0" u="none" strike="noStrike" cap="none" baseline="-25000">
                <a:solidFill>
                  <a:srgbClr val="000000"/>
                </a:solidFill>
                <a:latin typeface="Calibri"/>
                <a:ea typeface="Calibri"/>
                <a:cs typeface="Calibri"/>
                <a:sym typeface="Calibri"/>
              </a:rPr>
              <a:t>2</a:t>
            </a:r>
            <a:r>
              <a:rPr lang="en-US" sz="2200" b="0" i="0" u="none" strike="noStrike" cap="none">
                <a:solidFill>
                  <a:srgbClr val="000000"/>
                </a:solidFill>
                <a:latin typeface="Calibri"/>
                <a:ea typeface="Calibri"/>
                <a:cs typeface="Calibri"/>
                <a:sym typeface="Calibri"/>
              </a:rPr>
              <a:t>(ABDE)</a:t>
            </a:r>
            <a:r>
              <a:rPr lang="en-US" sz="2200" b="0" i="0" u="none" strike="noStrike" cap="none" baseline="-25000">
                <a:solidFill>
                  <a:srgbClr val="000000"/>
                </a:solidFill>
                <a:latin typeface="Calibri"/>
                <a:ea typeface="Calibri"/>
                <a:cs typeface="Calibri"/>
                <a:sym typeface="Calibri"/>
              </a:rPr>
              <a:t>.</a:t>
            </a:r>
            <a:endParaRPr/>
          </a:p>
          <a:p>
            <a:pPr marL="0" marR="0" lvl="0" indent="0" algn="l" rtl="0">
              <a:spcBef>
                <a:spcPts val="0"/>
              </a:spcBef>
              <a:spcAft>
                <a:spcPts val="0"/>
              </a:spcAft>
              <a:buClr>
                <a:schemeClr val="dk1"/>
              </a:buClr>
              <a:buSzPts val="2200"/>
              <a:buFont typeface="Arial"/>
              <a:buNone/>
            </a:pPr>
            <a:endParaRPr sz="2200" b="0" i="0" u="none" strike="noStrike" cap="none" baseline="-25000">
              <a:solidFill>
                <a:srgbClr val="000000"/>
              </a:solidFill>
              <a:latin typeface="Calibri"/>
              <a:ea typeface="Calibri"/>
              <a:cs typeface="Calibri"/>
              <a:sym typeface="Calibri"/>
            </a:endParaRPr>
          </a:p>
          <a:p>
            <a:pPr marL="0" marR="0" lvl="0" indent="0" algn="l" rtl="0">
              <a:spcBef>
                <a:spcPts val="0"/>
              </a:spcBef>
              <a:spcAft>
                <a:spcPts val="0"/>
              </a:spcAft>
              <a:buClr>
                <a:srgbClr val="202124"/>
              </a:buClr>
              <a:buSzPts val="2200"/>
              <a:buFont typeface="Arial"/>
              <a:buNone/>
            </a:pPr>
            <a:r>
              <a:rPr lang="en-US" sz="2200" b="0" i="0" u="none" strike="noStrike" cap="none">
                <a:solidFill>
                  <a:srgbClr val="202124"/>
                </a:solidFill>
                <a:latin typeface="Calibri"/>
                <a:ea typeface="Calibri"/>
                <a:cs typeface="Calibri"/>
                <a:sym typeface="Calibri"/>
              </a:rPr>
              <a:t>Hence, this decomposition is lossless join decomposition.</a:t>
            </a:r>
            <a:endParaRPr sz="2200" b="0" i="0" u="none" strike="noStrike" cap="none">
              <a:solidFill>
                <a:srgbClr val="000000"/>
              </a:solidFill>
              <a:latin typeface="Calibri"/>
              <a:ea typeface="Calibri"/>
              <a:cs typeface="Calibri"/>
              <a:sym typeface="Calibri"/>
            </a:endParaRPr>
          </a:p>
          <a:p>
            <a:pPr marL="0" marR="0" lvl="0" indent="0" algn="l" rtl="0">
              <a:spcBef>
                <a:spcPts val="0"/>
              </a:spcBef>
              <a:spcAft>
                <a:spcPts val="0"/>
              </a:spcAft>
              <a:buClr>
                <a:schemeClr val="dk1"/>
              </a:buClr>
              <a:buSzPts val="2200"/>
              <a:buFont typeface="Arial"/>
              <a:buNone/>
            </a:pPr>
            <a:endParaRPr sz="2200" b="0" i="0" u="none" strike="noStrike" cap="none">
              <a:solidFill>
                <a:srgbClr val="000000"/>
              </a:solidFill>
              <a:latin typeface="Calibri"/>
              <a:ea typeface="Calibri"/>
              <a:cs typeface="Calibri"/>
              <a:sym typeface="Calibri"/>
            </a:endParaRPr>
          </a:p>
          <a:p>
            <a:pPr marL="0" marR="0" lvl="0" indent="0" algn="l" rtl="0">
              <a:spcBef>
                <a:spcPts val="0"/>
              </a:spcBef>
              <a:spcAft>
                <a:spcPts val="0"/>
              </a:spcAft>
              <a:buClr>
                <a:schemeClr val="dk1"/>
              </a:buClr>
              <a:buSzPts val="2200"/>
              <a:buFont typeface="Arial"/>
              <a:buNone/>
            </a:pPr>
            <a:endParaRPr sz="2200" b="0" i="0" u="none" strike="noStrike" cap="none">
              <a:solidFill>
                <a:srgbClr val="000000"/>
              </a:solidFill>
              <a:latin typeface="Calibri"/>
              <a:ea typeface="Calibri"/>
              <a:cs typeface="Calibri"/>
              <a:sym typeface="Calibri"/>
            </a:endParaRPr>
          </a:p>
          <a:p>
            <a:pPr marL="0" marR="0" lvl="0" indent="0" algn="l" rtl="0">
              <a:spcBef>
                <a:spcPts val="0"/>
              </a:spcBef>
              <a:spcAft>
                <a:spcPts val="0"/>
              </a:spcAft>
              <a:buClr>
                <a:schemeClr val="dk1"/>
              </a:buClr>
              <a:buSzPts val="2200"/>
              <a:buFont typeface="Arial"/>
              <a:buNone/>
            </a:pPr>
            <a:endParaRPr sz="2200" b="0" i="0" u="none" strike="noStrike" cap="none">
              <a:solidFill>
                <a:srgbClr val="000000"/>
              </a:solidFill>
              <a:latin typeface="Calibri"/>
              <a:ea typeface="Calibri"/>
              <a:cs typeface="Calibri"/>
              <a:sym typeface="Calibri"/>
            </a:endParaRPr>
          </a:p>
          <a:p>
            <a:pPr marL="0" marR="0" lvl="0" indent="0" algn="l" rtl="0">
              <a:spcBef>
                <a:spcPts val="0"/>
              </a:spcBef>
              <a:spcAft>
                <a:spcPts val="0"/>
              </a:spcAft>
              <a:buClr>
                <a:schemeClr val="dk1"/>
              </a:buClr>
              <a:buSzPts val="2200"/>
              <a:buFont typeface="Arial"/>
              <a:buNone/>
            </a:pPr>
            <a:endParaRPr sz="2200" b="0" i="0" u="none" strike="noStrike" cap="none">
              <a:solidFill>
                <a:srgbClr val="000000"/>
              </a:solidFill>
              <a:latin typeface="Calibri"/>
              <a:ea typeface="Calibri"/>
              <a:cs typeface="Calibri"/>
              <a:sym typeface="Calibri"/>
            </a:endParaRPr>
          </a:p>
          <a:p>
            <a:pPr marL="0" marR="0" lvl="0" indent="0" algn="l" rtl="0">
              <a:spcBef>
                <a:spcPts val="0"/>
              </a:spcBef>
              <a:spcAft>
                <a:spcPts val="0"/>
              </a:spcAft>
              <a:buClr>
                <a:schemeClr val="dk1"/>
              </a:buClr>
              <a:buSzPts val="2200"/>
              <a:buFont typeface="Arial"/>
              <a:buNone/>
            </a:pPr>
            <a:endParaRPr sz="2200" b="0" i="0" u="none" strike="noStrike" cap="none" baseline="-25000">
              <a:solidFill>
                <a:srgbClr val="000000"/>
              </a:solidFill>
              <a:latin typeface="Calibri"/>
              <a:ea typeface="Calibri"/>
              <a:cs typeface="Calibri"/>
              <a:sym typeface="Calibri"/>
            </a:endParaRPr>
          </a:p>
          <a:p>
            <a:pPr marL="0" marR="0" lvl="0" indent="0" algn="l" rtl="0">
              <a:spcBef>
                <a:spcPts val="0"/>
              </a:spcBef>
              <a:spcAft>
                <a:spcPts val="0"/>
              </a:spcAft>
              <a:buClr>
                <a:schemeClr val="dk1"/>
              </a:buClr>
              <a:buSzPts val="2200"/>
              <a:buFont typeface="Arial"/>
              <a:buNone/>
            </a:pPr>
            <a:endParaRPr sz="2200" b="1" i="0" u="none" strike="noStrike" cap="none">
              <a:solidFill>
                <a:srgbClr val="000000"/>
              </a:solidFill>
              <a:latin typeface="Calibri"/>
              <a:ea typeface="Calibri"/>
              <a:cs typeface="Calibri"/>
              <a:sym typeface="Calibri"/>
            </a:endParaRPr>
          </a:p>
          <a:p>
            <a:pPr marL="0" marR="0" lvl="0" indent="0" algn="l" rtl="0">
              <a:spcBef>
                <a:spcPts val="0"/>
              </a:spcBef>
              <a:spcAft>
                <a:spcPts val="0"/>
              </a:spcAft>
              <a:buClr>
                <a:schemeClr val="dk1"/>
              </a:buClr>
              <a:buSzPts val="2200"/>
              <a:buFont typeface="Arial"/>
              <a:buNone/>
            </a:pPr>
            <a:endParaRPr sz="2200" b="1" i="0" u="none" strike="noStrike" cap="none">
              <a:solidFill>
                <a:srgbClr val="000000"/>
              </a:solidFill>
              <a:latin typeface="Calibri"/>
              <a:ea typeface="Calibri"/>
              <a:cs typeface="Calibri"/>
              <a:sym typeface="Calibri"/>
            </a:endParaRPr>
          </a:p>
          <a:p>
            <a:pPr marL="0" marR="0" lvl="0" indent="0" algn="l" rtl="0">
              <a:spcBef>
                <a:spcPts val="0"/>
              </a:spcBef>
              <a:spcAft>
                <a:spcPts val="0"/>
              </a:spcAft>
              <a:buClr>
                <a:schemeClr val="dk1"/>
              </a:buClr>
              <a:buSzPts val="2200"/>
              <a:buFont typeface="Arial"/>
              <a:buNone/>
            </a:pPr>
            <a:endParaRPr sz="2200" b="0" i="0" u="none" strike="noStrike" cap="none">
              <a:solidFill>
                <a:srgbClr val="000000"/>
              </a:solidFill>
              <a:latin typeface="Calibri"/>
              <a:ea typeface="Calibri"/>
              <a:cs typeface="Calibri"/>
              <a:sym typeface="Calibri"/>
            </a:endParaRPr>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Shape 1567"/>
        <p:cNvGrpSpPr/>
        <p:nvPr/>
      </p:nvGrpSpPr>
      <p:grpSpPr>
        <a:xfrm>
          <a:off x="0" y="0"/>
          <a:ext cx="0" cy="0"/>
          <a:chOff x="0" y="0"/>
          <a:chExt cx="0" cy="0"/>
        </a:xfrm>
      </p:grpSpPr>
      <p:pic>
        <p:nvPicPr>
          <p:cNvPr id="1568" name="Google Shape;1568;p101" descr="C:\Users\parul\Desktop\Digital Learning Content.png"/>
          <p:cNvPicPr preferRelativeResize="0"/>
          <p:nvPr/>
        </p:nvPicPr>
        <p:blipFill rotWithShape="1">
          <a:blip r:embed="rId3">
            <a:alphaModFix/>
          </a:blip>
          <a:srcRect/>
          <a:stretch/>
        </p:blipFill>
        <p:spPr>
          <a:xfrm>
            <a:off x="0" y="0"/>
            <a:ext cx="9144000" cy="6900863"/>
          </a:xfrm>
          <a:prstGeom prst="rect">
            <a:avLst/>
          </a:prstGeom>
          <a:noFill/>
          <a:ln>
            <a:noFill/>
          </a:ln>
        </p:spPr>
      </p:pic>
      <p:sp>
        <p:nvSpPr>
          <p:cNvPr id="1569" name="Google Shape;1569;p101"/>
          <p:cNvSpPr/>
          <p:nvPr/>
        </p:nvSpPr>
        <p:spPr>
          <a:xfrm>
            <a:off x="0" y="1643063"/>
            <a:ext cx="9144000" cy="642937"/>
          </a:xfrm>
          <a:prstGeom prst="rect">
            <a:avLst/>
          </a:prstGeom>
          <a:solidFill>
            <a:srgbClr val="1F497D"/>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FFFFFF"/>
              </a:buClr>
              <a:buSzPts val="3000"/>
              <a:buFont typeface="Arial"/>
              <a:buNone/>
            </a:pPr>
            <a:r>
              <a:rPr lang="en-US" sz="3000" b="1" i="0" u="none" strike="noStrike" cap="none">
                <a:solidFill>
                  <a:srgbClr val="FFFFFF"/>
                </a:solidFill>
                <a:latin typeface="Calibri"/>
                <a:ea typeface="Calibri"/>
                <a:cs typeface="Calibri"/>
                <a:sym typeface="Calibri"/>
              </a:rPr>
              <a:t>Decomposition:</a:t>
            </a:r>
            <a:endParaRPr/>
          </a:p>
        </p:txBody>
      </p:sp>
      <p:sp>
        <p:nvSpPr>
          <p:cNvPr id="1570" name="Google Shape;1570;p101"/>
          <p:cNvSpPr/>
          <p:nvPr/>
        </p:nvSpPr>
        <p:spPr>
          <a:xfrm>
            <a:off x="190500" y="1687513"/>
            <a:ext cx="8763000" cy="55403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3000"/>
              <a:buFont typeface="Arial"/>
              <a:buNone/>
            </a:pPr>
            <a:endParaRPr sz="3000" b="1" i="0" u="none" strike="noStrike" cap="none">
              <a:solidFill>
                <a:srgbClr val="FFFFFF"/>
              </a:solidFill>
              <a:latin typeface="Calibri"/>
              <a:ea typeface="Calibri"/>
              <a:cs typeface="Calibri"/>
              <a:sym typeface="Calibri"/>
            </a:endParaRPr>
          </a:p>
        </p:txBody>
      </p:sp>
      <p:sp>
        <p:nvSpPr>
          <p:cNvPr id="1571" name="Google Shape;1571;p101"/>
          <p:cNvSpPr/>
          <p:nvPr/>
        </p:nvSpPr>
        <p:spPr>
          <a:xfrm flipH="1">
            <a:off x="6564313" y="6072188"/>
            <a:ext cx="46037" cy="214312"/>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Arial"/>
              <a:buNone/>
            </a:pPr>
            <a:endParaRPr sz="1800" b="0" i="0" u="none" strike="noStrike" cap="none">
              <a:solidFill>
                <a:srgbClr val="000000"/>
              </a:solidFill>
              <a:latin typeface="Arial"/>
              <a:ea typeface="Arial"/>
              <a:cs typeface="Arial"/>
              <a:sym typeface="Arial"/>
            </a:endParaRPr>
          </a:p>
        </p:txBody>
      </p:sp>
      <p:pic>
        <p:nvPicPr>
          <p:cNvPr id="1572" name="Google Shape;1572;p101" descr="C:\Users\parul\Desktop\Untitled-1.png"/>
          <p:cNvPicPr preferRelativeResize="0"/>
          <p:nvPr/>
        </p:nvPicPr>
        <p:blipFill rotWithShape="1">
          <a:blip r:embed="rId4">
            <a:alphaModFix/>
          </a:blip>
          <a:srcRect/>
          <a:stretch/>
        </p:blipFill>
        <p:spPr>
          <a:xfrm>
            <a:off x="1857375" y="3071813"/>
            <a:ext cx="5430838" cy="2803525"/>
          </a:xfrm>
          <a:prstGeom prst="rect">
            <a:avLst/>
          </a:prstGeom>
          <a:noFill/>
          <a:ln>
            <a:noFill/>
          </a:ln>
        </p:spPr>
      </p:pic>
      <p:sp>
        <p:nvSpPr>
          <p:cNvPr id="1573" name="Google Shape;1573;p101"/>
          <p:cNvSpPr txBox="1"/>
          <p:nvPr/>
        </p:nvSpPr>
        <p:spPr>
          <a:xfrm>
            <a:off x="190500" y="2565400"/>
            <a:ext cx="8845550" cy="757078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000000"/>
              </a:buClr>
              <a:buSzPts val="2200"/>
              <a:buFont typeface="Arial"/>
              <a:buNone/>
            </a:pPr>
            <a:r>
              <a:rPr lang="en-US" sz="2200" b="1" i="0" u="none" strike="noStrike" cap="none">
                <a:solidFill>
                  <a:srgbClr val="000000"/>
                </a:solidFill>
                <a:latin typeface="Calibri"/>
                <a:ea typeface="Calibri"/>
                <a:cs typeface="Calibri"/>
                <a:sym typeface="Calibri"/>
              </a:rPr>
              <a:t>Example: </a:t>
            </a:r>
            <a:endParaRPr/>
          </a:p>
          <a:p>
            <a:pPr marL="0" marR="0" lvl="0" indent="0" algn="l" rtl="0">
              <a:spcBef>
                <a:spcPts val="0"/>
              </a:spcBef>
              <a:spcAft>
                <a:spcPts val="0"/>
              </a:spcAft>
              <a:buClr>
                <a:schemeClr val="dk1"/>
              </a:buClr>
              <a:buSzPts val="2200"/>
              <a:buFont typeface="Arial"/>
              <a:buNone/>
            </a:pPr>
            <a:endParaRPr sz="2200" b="1" i="0" u="none" strike="noStrike" cap="none">
              <a:solidFill>
                <a:srgbClr val="000000"/>
              </a:solidFill>
              <a:latin typeface="Calibri"/>
              <a:ea typeface="Calibri"/>
              <a:cs typeface="Calibri"/>
              <a:sym typeface="Calibri"/>
            </a:endParaRPr>
          </a:p>
          <a:p>
            <a:pPr marL="0" marR="0" lvl="0" indent="0" algn="l" rtl="0">
              <a:spcBef>
                <a:spcPts val="0"/>
              </a:spcBef>
              <a:spcAft>
                <a:spcPts val="0"/>
              </a:spcAft>
              <a:buClr>
                <a:srgbClr val="000000"/>
              </a:buClr>
              <a:buSzPts val="2200"/>
              <a:buFont typeface="Arial"/>
              <a:buNone/>
            </a:pPr>
            <a:r>
              <a:rPr lang="en-US" sz="2200" b="0" i="0" u="none" strike="noStrike" cap="none">
                <a:solidFill>
                  <a:srgbClr val="000000"/>
                </a:solidFill>
                <a:latin typeface="Calibri"/>
                <a:ea typeface="Calibri"/>
                <a:cs typeface="Calibri"/>
                <a:sym typeface="Calibri"/>
              </a:rPr>
              <a:t>R(ABCDE), F = { AB → C, C → D, B → E} </a:t>
            </a:r>
            <a:endParaRPr/>
          </a:p>
          <a:p>
            <a:pPr marL="0" marR="0" lvl="0" indent="0" algn="l" rtl="0">
              <a:spcBef>
                <a:spcPts val="0"/>
              </a:spcBef>
              <a:spcAft>
                <a:spcPts val="0"/>
              </a:spcAft>
              <a:buClr>
                <a:srgbClr val="000000"/>
              </a:buClr>
              <a:buSzPts val="2200"/>
              <a:buFont typeface="Arial"/>
              <a:buNone/>
            </a:pPr>
            <a:r>
              <a:rPr lang="en-US" sz="2200" b="0" i="0" u="none" strike="noStrike" cap="none">
                <a:solidFill>
                  <a:srgbClr val="000000"/>
                </a:solidFill>
                <a:latin typeface="Calibri"/>
                <a:ea typeface="Calibri"/>
                <a:cs typeface="Calibri"/>
                <a:sym typeface="Calibri"/>
              </a:rPr>
              <a:t> Relation R is decomposed into, </a:t>
            </a:r>
            <a:endParaRPr/>
          </a:p>
          <a:p>
            <a:pPr marL="0" marR="0" lvl="0" indent="-139700" algn="l" rtl="0">
              <a:spcBef>
                <a:spcPts val="0"/>
              </a:spcBef>
              <a:spcAft>
                <a:spcPts val="0"/>
              </a:spcAft>
              <a:buClr>
                <a:srgbClr val="000000"/>
              </a:buClr>
              <a:buSzPts val="2200"/>
              <a:buFont typeface="Calibri"/>
              <a:buAutoNum type="arabicParenR" startAt="6"/>
            </a:pPr>
            <a:r>
              <a:rPr lang="en-US" sz="2200" b="0" i="0" u="none" strike="noStrike" cap="none">
                <a:solidFill>
                  <a:srgbClr val="000000"/>
                </a:solidFill>
                <a:latin typeface="Calibri"/>
                <a:ea typeface="Calibri"/>
                <a:cs typeface="Calibri"/>
                <a:sym typeface="Calibri"/>
              </a:rPr>
              <a:t>D = { ABC, CD, BE } </a:t>
            </a:r>
            <a:endParaRPr/>
          </a:p>
          <a:p>
            <a:pPr marL="0" marR="0" lvl="0" indent="0" algn="l" rtl="0">
              <a:spcBef>
                <a:spcPts val="0"/>
              </a:spcBef>
              <a:spcAft>
                <a:spcPts val="0"/>
              </a:spcAft>
              <a:buClr>
                <a:srgbClr val="000000"/>
              </a:buClr>
              <a:buSzPts val="2200"/>
              <a:buFont typeface="Arial"/>
              <a:buNone/>
            </a:pPr>
            <a:r>
              <a:rPr lang="en-US" sz="2200" b="0" i="0" u="none" strike="noStrike" cap="none">
                <a:solidFill>
                  <a:srgbClr val="000000"/>
                </a:solidFill>
                <a:latin typeface="Calibri"/>
                <a:ea typeface="Calibri"/>
                <a:cs typeface="Calibri"/>
                <a:sym typeface="Calibri"/>
              </a:rPr>
              <a:t>	R</a:t>
            </a:r>
            <a:r>
              <a:rPr lang="en-US" sz="2200" b="0" i="0" u="none" strike="noStrike" cap="none" baseline="-25000">
                <a:solidFill>
                  <a:srgbClr val="000000"/>
                </a:solidFill>
                <a:latin typeface="Calibri"/>
                <a:ea typeface="Calibri"/>
                <a:cs typeface="Calibri"/>
                <a:sym typeface="Calibri"/>
              </a:rPr>
              <a:t>1</a:t>
            </a:r>
            <a:r>
              <a:rPr lang="en-US" sz="2200" b="0" i="0" u="none" strike="noStrike" cap="none">
                <a:solidFill>
                  <a:srgbClr val="000000"/>
                </a:solidFill>
                <a:latin typeface="Calibri"/>
                <a:ea typeface="Calibri"/>
                <a:cs typeface="Calibri"/>
                <a:sym typeface="Calibri"/>
              </a:rPr>
              <a:t>(ABC) </a:t>
            </a:r>
            <a:r>
              <a:rPr lang="en-US" sz="2200" b="0" i="0" u="none" strike="noStrike" cap="none">
                <a:solidFill>
                  <a:srgbClr val="202124"/>
                </a:solidFill>
                <a:latin typeface="Calibri"/>
                <a:ea typeface="Calibri"/>
                <a:cs typeface="Calibri"/>
                <a:sym typeface="Calibri"/>
              </a:rPr>
              <a:t>∩ R</a:t>
            </a:r>
            <a:r>
              <a:rPr lang="en-US" sz="2200" b="0" i="0" u="none" strike="noStrike" cap="none" baseline="-25000">
                <a:solidFill>
                  <a:srgbClr val="202124"/>
                </a:solidFill>
                <a:latin typeface="Calibri"/>
                <a:ea typeface="Calibri"/>
                <a:cs typeface="Calibri"/>
                <a:sym typeface="Calibri"/>
              </a:rPr>
              <a:t>2</a:t>
            </a:r>
            <a:r>
              <a:rPr lang="en-US" sz="2200" b="0" i="0" u="none" strike="noStrike" cap="none">
                <a:solidFill>
                  <a:srgbClr val="202124"/>
                </a:solidFill>
                <a:latin typeface="Calibri"/>
                <a:ea typeface="Calibri"/>
                <a:cs typeface="Calibri"/>
                <a:sym typeface="Calibri"/>
              </a:rPr>
              <a:t>(CD) = C</a:t>
            </a:r>
            <a:endParaRPr/>
          </a:p>
          <a:p>
            <a:pPr marL="0" marR="0" lvl="0" indent="0" algn="l" rtl="0">
              <a:spcBef>
                <a:spcPts val="0"/>
              </a:spcBef>
              <a:spcAft>
                <a:spcPts val="0"/>
              </a:spcAft>
              <a:buClr>
                <a:srgbClr val="202124"/>
              </a:buClr>
              <a:buSzPts val="2200"/>
              <a:buFont typeface="Arial"/>
              <a:buNone/>
            </a:pPr>
            <a:r>
              <a:rPr lang="en-US" sz="2200" b="0" i="0" u="none" strike="noStrike" cap="none">
                <a:solidFill>
                  <a:srgbClr val="202124"/>
                </a:solidFill>
                <a:latin typeface="Calibri"/>
                <a:ea typeface="Calibri"/>
                <a:cs typeface="Calibri"/>
                <a:sym typeface="Calibri"/>
              </a:rPr>
              <a:t>	[C]</a:t>
            </a:r>
            <a:r>
              <a:rPr lang="en-US" sz="2200" b="0" i="0" u="none" strike="noStrike" cap="none" baseline="30000">
                <a:solidFill>
                  <a:srgbClr val="202124"/>
                </a:solidFill>
                <a:latin typeface="Calibri"/>
                <a:ea typeface="Calibri"/>
                <a:cs typeface="Calibri"/>
                <a:sym typeface="Calibri"/>
              </a:rPr>
              <a:t>+ </a:t>
            </a:r>
            <a:r>
              <a:rPr lang="en-US" sz="2200" b="0" i="0" u="none" strike="noStrike" cap="none">
                <a:solidFill>
                  <a:srgbClr val="202124"/>
                </a:solidFill>
                <a:latin typeface="Calibri"/>
                <a:ea typeface="Calibri"/>
                <a:cs typeface="Calibri"/>
                <a:sym typeface="Calibri"/>
              </a:rPr>
              <a:t>= { C,D } </a:t>
            </a:r>
            <a:endParaRPr/>
          </a:p>
          <a:p>
            <a:pPr marL="0" marR="0" lvl="0" indent="0" algn="l" rtl="0">
              <a:spcBef>
                <a:spcPts val="0"/>
              </a:spcBef>
              <a:spcAft>
                <a:spcPts val="0"/>
              </a:spcAft>
              <a:buClr>
                <a:schemeClr val="dk1"/>
              </a:buClr>
              <a:buSzPts val="2200"/>
              <a:buFont typeface="Arial"/>
              <a:buNone/>
            </a:pPr>
            <a:endParaRPr sz="2200" b="0" i="0" u="none" strike="noStrike" cap="none" baseline="30000">
              <a:solidFill>
                <a:srgbClr val="202124"/>
              </a:solidFill>
              <a:latin typeface="Calibri"/>
              <a:ea typeface="Calibri"/>
              <a:cs typeface="Calibri"/>
              <a:sym typeface="Calibri"/>
            </a:endParaRPr>
          </a:p>
          <a:p>
            <a:pPr marL="0" marR="0" lvl="0" indent="0" algn="l" rtl="0">
              <a:spcBef>
                <a:spcPts val="0"/>
              </a:spcBef>
              <a:spcAft>
                <a:spcPts val="0"/>
              </a:spcAft>
              <a:buClr>
                <a:srgbClr val="000000"/>
              </a:buClr>
              <a:buSzPts val="2200"/>
              <a:buFont typeface="Arial"/>
              <a:buNone/>
            </a:pPr>
            <a:r>
              <a:rPr lang="en-US" sz="2200" b="0" i="0" u="none" strike="noStrike" cap="none">
                <a:solidFill>
                  <a:srgbClr val="000000"/>
                </a:solidFill>
                <a:latin typeface="Calibri"/>
                <a:ea typeface="Calibri"/>
                <a:cs typeface="Calibri"/>
                <a:sym typeface="Calibri"/>
              </a:rPr>
              <a:t>              CD is candidate key for either of R</a:t>
            </a:r>
            <a:r>
              <a:rPr lang="en-US" sz="2200" b="0" i="0" u="none" strike="noStrike" cap="none" baseline="-25000">
                <a:solidFill>
                  <a:srgbClr val="000000"/>
                </a:solidFill>
                <a:latin typeface="Calibri"/>
                <a:ea typeface="Calibri"/>
                <a:cs typeface="Calibri"/>
                <a:sym typeface="Calibri"/>
              </a:rPr>
              <a:t>2</a:t>
            </a:r>
            <a:r>
              <a:rPr lang="en-US" sz="2200" b="0" i="0" u="none" strike="noStrike" cap="none">
                <a:solidFill>
                  <a:srgbClr val="000000"/>
                </a:solidFill>
                <a:latin typeface="Calibri"/>
                <a:ea typeface="Calibri"/>
                <a:cs typeface="Calibri"/>
                <a:sym typeface="Calibri"/>
              </a:rPr>
              <a:t>(CD)</a:t>
            </a:r>
            <a:r>
              <a:rPr lang="en-US" sz="2200" b="0" i="0" u="none" strike="noStrike" cap="none" baseline="-25000">
                <a:solidFill>
                  <a:srgbClr val="000000"/>
                </a:solidFill>
                <a:latin typeface="Calibri"/>
                <a:ea typeface="Calibri"/>
                <a:cs typeface="Calibri"/>
                <a:sym typeface="Calibri"/>
              </a:rPr>
              <a:t>.</a:t>
            </a:r>
            <a:endParaRPr/>
          </a:p>
          <a:p>
            <a:pPr marL="0" marR="0" lvl="0" indent="0" algn="l" rtl="0">
              <a:spcBef>
                <a:spcPts val="0"/>
              </a:spcBef>
              <a:spcAft>
                <a:spcPts val="0"/>
              </a:spcAft>
              <a:buClr>
                <a:srgbClr val="000000"/>
              </a:buClr>
              <a:buSzPts val="2200"/>
              <a:buFont typeface="Arial"/>
              <a:buNone/>
            </a:pPr>
            <a:r>
              <a:rPr lang="en-US" sz="2200" b="0" i="0" u="none" strike="noStrike" cap="none">
                <a:solidFill>
                  <a:srgbClr val="000000"/>
                </a:solidFill>
                <a:latin typeface="Calibri"/>
                <a:ea typeface="Calibri"/>
                <a:cs typeface="Calibri"/>
                <a:sym typeface="Calibri"/>
              </a:rPr>
              <a:t>              R</a:t>
            </a:r>
            <a:r>
              <a:rPr lang="en-US" sz="2200" b="0" i="0" u="none" strike="noStrike" cap="none" baseline="-25000">
                <a:solidFill>
                  <a:srgbClr val="000000"/>
                </a:solidFill>
                <a:latin typeface="Calibri"/>
                <a:ea typeface="Calibri"/>
                <a:cs typeface="Calibri"/>
                <a:sym typeface="Calibri"/>
              </a:rPr>
              <a:t>1</a:t>
            </a:r>
            <a:r>
              <a:rPr lang="en-US" sz="2400" b="0" i="0" u="none" strike="noStrike" cap="none">
                <a:solidFill>
                  <a:srgbClr val="202124"/>
                </a:solidFill>
                <a:latin typeface="Arial"/>
                <a:ea typeface="Arial"/>
                <a:cs typeface="Arial"/>
                <a:sym typeface="Arial"/>
              </a:rPr>
              <a:t>⋈</a:t>
            </a:r>
            <a:r>
              <a:rPr lang="en-US" sz="2200" b="0" i="0" u="none" strike="noStrike" cap="none" baseline="-25000">
                <a:solidFill>
                  <a:srgbClr val="000000"/>
                </a:solidFill>
                <a:latin typeface="Calibri"/>
                <a:ea typeface="Calibri"/>
                <a:cs typeface="Calibri"/>
                <a:sym typeface="Calibri"/>
              </a:rPr>
              <a:t> </a:t>
            </a:r>
            <a:r>
              <a:rPr lang="en-US" sz="2200" b="0" i="0" u="none" strike="noStrike" cap="none">
                <a:solidFill>
                  <a:srgbClr val="000000"/>
                </a:solidFill>
                <a:latin typeface="Calibri"/>
                <a:ea typeface="Calibri"/>
                <a:cs typeface="Calibri"/>
                <a:sym typeface="Calibri"/>
              </a:rPr>
              <a:t>R</a:t>
            </a:r>
            <a:r>
              <a:rPr lang="en-US" sz="2200" b="0" i="0" u="none" strike="noStrike" cap="none" baseline="-25000">
                <a:solidFill>
                  <a:srgbClr val="000000"/>
                </a:solidFill>
                <a:latin typeface="Calibri"/>
                <a:ea typeface="Calibri"/>
                <a:cs typeface="Calibri"/>
                <a:sym typeface="Calibri"/>
              </a:rPr>
              <a:t>2</a:t>
            </a:r>
            <a:r>
              <a:rPr lang="en-US" sz="2200" b="0" i="0" u="none" strike="noStrike" cap="none">
                <a:solidFill>
                  <a:srgbClr val="000000"/>
                </a:solidFill>
                <a:latin typeface="Calibri"/>
                <a:ea typeface="Calibri"/>
                <a:cs typeface="Calibri"/>
                <a:sym typeface="Calibri"/>
              </a:rPr>
              <a:t> (ABCD) </a:t>
            </a:r>
            <a:r>
              <a:rPr lang="en-US" sz="2200" b="0" i="0" u="none" strike="noStrike" cap="none">
                <a:solidFill>
                  <a:srgbClr val="202124"/>
                </a:solidFill>
                <a:latin typeface="Calibri"/>
                <a:ea typeface="Calibri"/>
                <a:cs typeface="Calibri"/>
                <a:sym typeface="Calibri"/>
              </a:rPr>
              <a:t>∩ R</a:t>
            </a:r>
            <a:r>
              <a:rPr lang="en-US" sz="2200" b="0" i="0" u="none" strike="noStrike" cap="none" baseline="-25000">
                <a:solidFill>
                  <a:srgbClr val="202124"/>
                </a:solidFill>
                <a:latin typeface="Calibri"/>
                <a:ea typeface="Calibri"/>
                <a:cs typeface="Calibri"/>
                <a:sym typeface="Calibri"/>
              </a:rPr>
              <a:t>3</a:t>
            </a:r>
            <a:r>
              <a:rPr lang="en-US" sz="2200" b="0" i="0" u="none" strike="noStrike" cap="none">
                <a:solidFill>
                  <a:srgbClr val="202124"/>
                </a:solidFill>
                <a:latin typeface="Calibri"/>
                <a:ea typeface="Calibri"/>
                <a:cs typeface="Calibri"/>
                <a:sym typeface="Calibri"/>
              </a:rPr>
              <a:t>(BE) = B, [B]</a:t>
            </a:r>
            <a:r>
              <a:rPr lang="en-US" sz="2200" b="0" i="0" u="none" strike="noStrike" cap="none" baseline="30000">
                <a:solidFill>
                  <a:srgbClr val="202124"/>
                </a:solidFill>
                <a:latin typeface="Calibri"/>
                <a:ea typeface="Calibri"/>
                <a:cs typeface="Calibri"/>
                <a:sym typeface="Calibri"/>
              </a:rPr>
              <a:t>+ </a:t>
            </a:r>
            <a:r>
              <a:rPr lang="en-US" sz="2200" b="0" i="0" u="none" strike="noStrike" cap="none">
                <a:solidFill>
                  <a:srgbClr val="202124"/>
                </a:solidFill>
                <a:latin typeface="Calibri"/>
                <a:ea typeface="Calibri"/>
                <a:cs typeface="Calibri"/>
                <a:sym typeface="Calibri"/>
              </a:rPr>
              <a:t>= { B,E } </a:t>
            </a:r>
            <a:endParaRPr/>
          </a:p>
          <a:p>
            <a:pPr marL="0" marR="0" lvl="0" indent="0" algn="l" rtl="0">
              <a:spcBef>
                <a:spcPts val="0"/>
              </a:spcBef>
              <a:spcAft>
                <a:spcPts val="0"/>
              </a:spcAft>
              <a:buClr>
                <a:srgbClr val="000000"/>
              </a:buClr>
              <a:buSzPts val="2200"/>
              <a:buFont typeface="Arial"/>
              <a:buNone/>
            </a:pPr>
            <a:r>
              <a:rPr lang="en-US" sz="2200" b="0" i="0" u="none" strike="noStrike" cap="none">
                <a:solidFill>
                  <a:srgbClr val="000000"/>
                </a:solidFill>
                <a:latin typeface="Calibri"/>
                <a:ea typeface="Calibri"/>
                <a:cs typeface="Calibri"/>
                <a:sym typeface="Calibri"/>
              </a:rPr>
              <a:t>              B is candidate key for R</a:t>
            </a:r>
            <a:r>
              <a:rPr lang="en-US" sz="2200" b="0" i="0" u="none" strike="noStrike" cap="none" baseline="-25000">
                <a:solidFill>
                  <a:srgbClr val="000000"/>
                </a:solidFill>
                <a:latin typeface="Calibri"/>
                <a:ea typeface="Calibri"/>
                <a:cs typeface="Calibri"/>
                <a:sym typeface="Calibri"/>
              </a:rPr>
              <a:t>3</a:t>
            </a:r>
            <a:r>
              <a:rPr lang="en-US" sz="2200" b="0" i="0" u="none" strike="noStrike" cap="none">
                <a:solidFill>
                  <a:srgbClr val="000000"/>
                </a:solidFill>
                <a:latin typeface="Calibri"/>
                <a:ea typeface="Calibri"/>
                <a:cs typeface="Calibri"/>
                <a:sym typeface="Calibri"/>
              </a:rPr>
              <a:t>(BE)</a:t>
            </a:r>
            <a:r>
              <a:rPr lang="en-US" sz="2200" b="0" i="0" u="none" strike="noStrike" cap="none" baseline="-25000">
                <a:solidFill>
                  <a:srgbClr val="000000"/>
                </a:solidFill>
                <a:latin typeface="Calibri"/>
                <a:ea typeface="Calibri"/>
                <a:cs typeface="Calibri"/>
                <a:sym typeface="Calibri"/>
              </a:rPr>
              <a:t>.</a:t>
            </a:r>
            <a:endParaRPr/>
          </a:p>
          <a:p>
            <a:pPr marL="0" marR="0" lvl="0" indent="0" algn="l" rtl="0">
              <a:spcBef>
                <a:spcPts val="0"/>
              </a:spcBef>
              <a:spcAft>
                <a:spcPts val="0"/>
              </a:spcAft>
              <a:buClr>
                <a:srgbClr val="202124"/>
              </a:buClr>
              <a:buSzPts val="2200"/>
              <a:buFont typeface="Arial"/>
              <a:buNone/>
            </a:pPr>
            <a:r>
              <a:rPr lang="en-US" sz="2200" b="0" i="0" u="none" strike="noStrike" cap="none">
                <a:solidFill>
                  <a:srgbClr val="202124"/>
                </a:solidFill>
                <a:latin typeface="Calibri"/>
                <a:ea typeface="Calibri"/>
                <a:cs typeface="Calibri"/>
                <a:sym typeface="Calibri"/>
              </a:rPr>
              <a:t>     Hence, this decomposition is lossless join decomposition.</a:t>
            </a:r>
            <a:endParaRPr sz="2200" b="0" i="0" u="none" strike="noStrike" cap="none">
              <a:solidFill>
                <a:srgbClr val="000000"/>
              </a:solidFill>
              <a:latin typeface="Calibri"/>
              <a:ea typeface="Calibri"/>
              <a:cs typeface="Calibri"/>
              <a:sym typeface="Calibri"/>
            </a:endParaRPr>
          </a:p>
          <a:p>
            <a:pPr marL="0" marR="0" lvl="0" indent="0" algn="l" rtl="0">
              <a:spcBef>
                <a:spcPts val="0"/>
              </a:spcBef>
              <a:spcAft>
                <a:spcPts val="0"/>
              </a:spcAft>
              <a:buClr>
                <a:schemeClr val="dk1"/>
              </a:buClr>
              <a:buSzPts val="2200"/>
              <a:buFont typeface="Arial"/>
              <a:buNone/>
            </a:pPr>
            <a:endParaRPr sz="2200" b="0" i="0" u="none" strike="noStrike" cap="none">
              <a:solidFill>
                <a:srgbClr val="000000"/>
              </a:solidFill>
              <a:latin typeface="Calibri"/>
              <a:ea typeface="Calibri"/>
              <a:cs typeface="Calibri"/>
              <a:sym typeface="Calibri"/>
            </a:endParaRPr>
          </a:p>
          <a:p>
            <a:pPr marL="0" marR="0" lvl="0" indent="0" algn="l" rtl="0">
              <a:spcBef>
                <a:spcPts val="0"/>
              </a:spcBef>
              <a:spcAft>
                <a:spcPts val="0"/>
              </a:spcAft>
              <a:buClr>
                <a:schemeClr val="dk1"/>
              </a:buClr>
              <a:buSzPts val="2200"/>
              <a:buFont typeface="Arial"/>
              <a:buNone/>
            </a:pPr>
            <a:endParaRPr sz="2200" b="0" i="0" u="none" strike="noStrike" cap="none">
              <a:solidFill>
                <a:srgbClr val="000000"/>
              </a:solidFill>
              <a:latin typeface="Calibri"/>
              <a:ea typeface="Calibri"/>
              <a:cs typeface="Calibri"/>
              <a:sym typeface="Calibri"/>
            </a:endParaRPr>
          </a:p>
          <a:p>
            <a:pPr marL="0" marR="0" lvl="0" indent="0" algn="l" rtl="0">
              <a:spcBef>
                <a:spcPts val="0"/>
              </a:spcBef>
              <a:spcAft>
                <a:spcPts val="0"/>
              </a:spcAft>
              <a:buClr>
                <a:schemeClr val="dk1"/>
              </a:buClr>
              <a:buSzPts val="2200"/>
              <a:buFont typeface="Arial"/>
              <a:buNone/>
            </a:pPr>
            <a:endParaRPr sz="2200" b="0" i="0" u="none" strike="noStrike" cap="none" baseline="-25000">
              <a:solidFill>
                <a:srgbClr val="000000"/>
              </a:solidFill>
              <a:latin typeface="Calibri"/>
              <a:ea typeface="Calibri"/>
              <a:cs typeface="Calibri"/>
              <a:sym typeface="Calibri"/>
            </a:endParaRPr>
          </a:p>
          <a:p>
            <a:pPr marL="0" marR="0" lvl="0" indent="0" algn="l" rtl="0">
              <a:spcBef>
                <a:spcPts val="0"/>
              </a:spcBef>
              <a:spcAft>
                <a:spcPts val="0"/>
              </a:spcAft>
              <a:buClr>
                <a:schemeClr val="dk1"/>
              </a:buClr>
              <a:buSzPts val="2200"/>
              <a:buFont typeface="Arial"/>
              <a:buNone/>
            </a:pPr>
            <a:endParaRPr sz="2200" b="0" i="0" u="none" strike="noStrike" cap="none">
              <a:solidFill>
                <a:srgbClr val="000000"/>
              </a:solidFill>
              <a:latin typeface="Calibri"/>
              <a:ea typeface="Calibri"/>
              <a:cs typeface="Calibri"/>
              <a:sym typeface="Calibri"/>
            </a:endParaRPr>
          </a:p>
          <a:p>
            <a:pPr marL="0" marR="0" lvl="0" indent="0" algn="l" rtl="0">
              <a:spcBef>
                <a:spcPts val="0"/>
              </a:spcBef>
              <a:spcAft>
                <a:spcPts val="0"/>
              </a:spcAft>
              <a:buClr>
                <a:schemeClr val="dk1"/>
              </a:buClr>
              <a:buSzPts val="2200"/>
              <a:buFont typeface="Arial"/>
              <a:buNone/>
            </a:pPr>
            <a:endParaRPr sz="2200" b="0" i="0" u="none" strike="noStrike" cap="none">
              <a:solidFill>
                <a:srgbClr val="000000"/>
              </a:solidFill>
              <a:latin typeface="Calibri"/>
              <a:ea typeface="Calibri"/>
              <a:cs typeface="Calibri"/>
              <a:sym typeface="Calibri"/>
            </a:endParaRPr>
          </a:p>
          <a:p>
            <a:pPr marL="0" marR="0" lvl="0" indent="0" algn="l" rtl="0">
              <a:spcBef>
                <a:spcPts val="0"/>
              </a:spcBef>
              <a:spcAft>
                <a:spcPts val="0"/>
              </a:spcAft>
              <a:buClr>
                <a:schemeClr val="dk1"/>
              </a:buClr>
              <a:buSzPts val="2200"/>
              <a:buFont typeface="Arial"/>
              <a:buNone/>
            </a:pPr>
            <a:endParaRPr sz="2200" b="0" i="0" u="none" strike="noStrike" cap="none">
              <a:solidFill>
                <a:srgbClr val="000000"/>
              </a:solidFill>
              <a:latin typeface="Calibri"/>
              <a:ea typeface="Calibri"/>
              <a:cs typeface="Calibri"/>
              <a:sym typeface="Calibri"/>
            </a:endParaRPr>
          </a:p>
          <a:p>
            <a:pPr marL="0" marR="0" lvl="0" indent="0" algn="l" rtl="0">
              <a:spcBef>
                <a:spcPts val="0"/>
              </a:spcBef>
              <a:spcAft>
                <a:spcPts val="0"/>
              </a:spcAft>
              <a:buClr>
                <a:schemeClr val="dk1"/>
              </a:buClr>
              <a:buSzPts val="2200"/>
              <a:buFont typeface="Arial"/>
              <a:buNone/>
            </a:pPr>
            <a:endParaRPr sz="2200" b="0" i="0" u="none" strike="noStrike" cap="none">
              <a:solidFill>
                <a:srgbClr val="000000"/>
              </a:solidFill>
              <a:latin typeface="Calibri"/>
              <a:ea typeface="Calibri"/>
              <a:cs typeface="Calibri"/>
              <a:sym typeface="Calibri"/>
            </a:endParaRPr>
          </a:p>
          <a:p>
            <a:pPr marL="0" marR="0" lvl="0" indent="0" algn="l" rtl="0">
              <a:spcBef>
                <a:spcPts val="0"/>
              </a:spcBef>
              <a:spcAft>
                <a:spcPts val="0"/>
              </a:spcAft>
              <a:buClr>
                <a:schemeClr val="dk1"/>
              </a:buClr>
              <a:buSzPts val="2200"/>
              <a:buFont typeface="Arial"/>
              <a:buNone/>
            </a:pPr>
            <a:endParaRPr sz="2200" b="0" i="0" u="none" strike="noStrike" cap="none" baseline="-25000">
              <a:solidFill>
                <a:srgbClr val="000000"/>
              </a:solidFill>
              <a:latin typeface="Calibri"/>
              <a:ea typeface="Calibri"/>
              <a:cs typeface="Calibri"/>
              <a:sym typeface="Calibri"/>
            </a:endParaRPr>
          </a:p>
          <a:p>
            <a:pPr marL="0" marR="0" lvl="0" indent="0" algn="l" rtl="0">
              <a:spcBef>
                <a:spcPts val="0"/>
              </a:spcBef>
              <a:spcAft>
                <a:spcPts val="0"/>
              </a:spcAft>
              <a:buClr>
                <a:schemeClr val="dk1"/>
              </a:buClr>
              <a:buSzPts val="2200"/>
              <a:buFont typeface="Arial"/>
              <a:buNone/>
            </a:pPr>
            <a:endParaRPr sz="2200" b="1" i="0" u="none" strike="noStrike" cap="none">
              <a:solidFill>
                <a:srgbClr val="000000"/>
              </a:solidFill>
              <a:latin typeface="Calibri"/>
              <a:ea typeface="Calibri"/>
              <a:cs typeface="Calibri"/>
              <a:sym typeface="Calibri"/>
            </a:endParaRPr>
          </a:p>
          <a:p>
            <a:pPr marL="0" marR="0" lvl="0" indent="0" algn="l" rtl="0">
              <a:spcBef>
                <a:spcPts val="0"/>
              </a:spcBef>
              <a:spcAft>
                <a:spcPts val="0"/>
              </a:spcAft>
              <a:buClr>
                <a:schemeClr val="dk1"/>
              </a:buClr>
              <a:buSzPts val="2200"/>
              <a:buFont typeface="Arial"/>
              <a:buNone/>
            </a:pPr>
            <a:endParaRPr sz="2200" b="1" i="0" u="none" strike="noStrike" cap="none">
              <a:solidFill>
                <a:srgbClr val="000000"/>
              </a:solidFill>
              <a:latin typeface="Calibri"/>
              <a:ea typeface="Calibri"/>
              <a:cs typeface="Calibri"/>
              <a:sym typeface="Calibri"/>
            </a:endParaRPr>
          </a:p>
          <a:p>
            <a:pPr marL="0" marR="0" lvl="0" indent="0" algn="l" rtl="0">
              <a:spcBef>
                <a:spcPts val="0"/>
              </a:spcBef>
              <a:spcAft>
                <a:spcPts val="0"/>
              </a:spcAft>
              <a:buClr>
                <a:schemeClr val="dk1"/>
              </a:buClr>
              <a:buSzPts val="2200"/>
              <a:buFont typeface="Arial"/>
              <a:buNone/>
            </a:pPr>
            <a:endParaRPr sz="2200" b="0" i="0" u="none" strike="noStrike" cap="none">
              <a:solidFill>
                <a:srgbClr val="000000"/>
              </a:solidFill>
              <a:latin typeface="Calibri"/>
              <a:ea typeface="Calibri"/>
              <a:cs typeface="Calibri"/>
              <a:sym typeface="Calibri"/>
            </a:endParaRP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Shape 1577"/>
        <p:cNvGrpSpPr/>
        <p:nvPr/>
      </p:nvGrpSpPr>
      <p:grpSpPr>
        <a:xfrm>
          <a:off x="0" y="0"/>
          <a:ext cx="0" cy="0"/>
          <a:chOff x="0" y="0"/>
          <a:chExt cx="0" cy="0"/>
        </a:xfrm>
      </p:grpSpPr>
      <p:pic>
        <p:nvPicPr>
          <p:cNvPr id="1578" name="Google Shape;1578;p102" descr="C:\Users\parul\Desktop\Digital Learning Content.png"/>
          <p:cNvPicPr preferRelativeResize="0"/>
          <p:nvPr/>
        </p:nvPicPr>
        <p:blipFill rotWithShape="1">
          <a:blip r:embed="rId3">
            <a:alphaModFix/>
          </a:blip>
          <a:srcRect/>
          <a:stretch/>
        </p:blipFill>
        <p:spPr>
          <a:xfrm>
            <a:off x="0" y="0"/>
            <a:ext cx="9144000" cy="6900863"/>
          </a:xfrm>
          <a:prstGeom prst="rect">
            <a:avLst/>
          </a:prstGeom>
          <a:noFill/>
          <a:ln>
            <a:noFill/>
          </a:ln>
        </p:spPr>
      </p:pic>
      <p:sp>
        <p:nvSpPr>
          <p:cNvPr id="1579" name="Google Shape;1579;p102"/>
          <p:cNvSpPr/>
          <p:nvPr/>
        </p:nvSpPr>
        <p:spPr>
          <a:xfrm>
            <a:off x="0" y="1643063"/>
            <a:ext cx="9144000" cy="642937"/>
          </a:xfrm>
          <a:prstGeom prst="rect">
            <a:avLst/>
          </a:prstGeom>
          <a:solidFill>
            <a:srgbClr val="1F497D"/>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FFFFFF"/>
              </a:buClr>
              <a:buSzPts val="3000"/>
              <a:buFont typeface="Arial"/>
              <a:buNone/>
            </a:pPr>
            <a:r>
              <a:rPr lang="en-US" sz="3000" b="1" i="0" u="none" strike="noStrike" cap="none">
                <a:solidFill>
                  <a:srgbClr val="FFFFFF"/>
                </a:solidFill>
                <a:latin typeface="Calibri"/>
                <a:ea typeface="Calibri"/>
                <a:cs typeface="Calibri"/>
                <a:sym typeface="Calibri"/>
              </a:rPr>
              <a:t>Decomposition:</a:t>
            </a:r>
            <a:endParaRPr/>
          </a:p>
        </p:txBody>
      </p:sp>
      <p:sp>
        <p:nvSpPr>
          <p:cNvPr id="1580" name="Google Shape;1580;p102"/>
          <p:cNvSpPr/>
          <p:nvPr/>
        </p:nvSpPr>
        <p:spPr>
          <a:xfrm>
            <a:off x="190500" y="1687513"/>
            <a:ext cx="8763000" cy="55403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3000"/>
              <a:buFont typeface="Arial"/>
              <a:buNone/>
            </a:pPr>
            <a:endParaRPr sz="3000" b="1" i="0" u="none" strike="noStrike" cap="none">
              <a:solidFill>
                <a:srgbClr val="FFFFFF"/>
              </a:solidFill>
              <a:latin typeface="Calibri"/>
              <a:ea typeface="Calibri"/>
              <a:cs typeface="Calibri"/>
              <a:sym typeface="Calibri"/>
            </a:endParaRPr>
          </a:p>
        </p:txBody>
      </p:sp>
      <p:sp>
        <p:nvSpPr>
          <p:cNvPr id="1581" name="Google Shape;1581;p102"/>
          <p:cNvSpPr/>
          <p:nvPr/>
        </p:nvSpPr>
        <p:spPr>
          <a:xfrm flipH="1">
            <a:off x="6564313" y="6072188"/>
            <a:ext cx="46037" cy="214312"/>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Arial"/>
              <a:buNone/>
            </a:pPr>
            <a:endParaRPr sz="1800" b="0" i="0" u="none" strike="noStrike" cap="none">
              <a:solidFill>
                <a:srgbClr val="000000"/>
              </a:solidFill>
              <a:latin typeface="Arial"/>
              <a:ea typeface="Arial"/>
              <a:cs typeface="Arial"/>
              <a:sym typeface="Arial"/>
            </a:endParaRPr>
          </a:p>
        </p:txBody>
      </p:sp>
      <p:pic>
        <p:nvPicPr>
          <p:cNvPr id="1582" name="Google Shape;1582;p102" descr="C:\Users\parul\Desktop\Untitled-1.png"/>
          <p:cNvPicPr preferRelativeResize="0"/>
          <p:nvPr/>
        </p:nvPicPr>
        <p:blipFill rotWithShape="1">
          <a:blip r:embed="rId4">
            <a:alphaModFix/>
          </a:blip>
          <a:srcRect/>
          <a:stretch/>
        </p:blipFill>
        <p:spPr>
          <a:xfrm>
            <a:off x="1857375" y="3071813"/>
            <a:ext cx="5430838" cy="2803525"/>
          </a:xfrm>
          <a:prstGeom prst="rect">
            <a:avLst/>
          </a:prstGeom>
          <a:noFill/>
          <a:ln>
            <a:noFill/>
          </a:ln>
        </p:spPr>
      </p:pic>
      <p:sp>
        <p:nvSpPr>
          <p:cNvPr id="1583" name="Google Shape;1583;p102"/>
          <p:cNvSpPr txBox="1"/>
          <p:nvPr/>
        </p:nvSpPr>
        <p:spPr>
          <a:xfrm>
            <a:off x="190500" y="2565400"/>
            <a:ext cx="8845550" cy="791051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000000"/>
              </a:buClr>
              <a:buSzPts val="2200"/>
              <a:buFont typeface="Arial"/>
              <a:buNone/>
            </a:pPr>
            <a:r>
              <a:rPr lang="en-US" sz="2200" b="1" i="0" u="none" strike="noStrike" cap="none">
                <a:solidFill>
                  <a:srgbClr val="000000"/>
                </a:solidFill>
                <a:latin typeface="Calibri"/>
                <a:ea typeface="Calibri"/>
                <a:cs typeface="Calibri"/>
                <a:sym typeface="Calibri"/>
              </a:rPr>
              <a:t>Example: </a:t>
            </a:r>
            <a:endParaRPr/>
          </a:p>
          <a:p>
            <a:pPr marL="0" marR="0" lvl="0" indent="0" algn="l" rtl="0">
              <a:spcBef>
                <a:spcPts val="0"/>
              </a:spcBef>
              <a:spcAft>
                <a:spcPts val="0"/>
              </a:spcAft>
              <a:buClr>
                <a:schemeClr val="dk1"/>
              </a:buClr>
              <a:buSzPts val="2200"/>
              <a:buFont typeface="Arial"/>
              <a:buNone/>
            </a:pPr>
            <a:endParaRPr sz="2200" b="1" i="0" u="none" strike="noStrike" cap="none">
              <a:solidFill>
                <a:srgbClr val="000000"/>
              </a:solidFill>
              <a:latin typeface="Calibri"/>
              <a:ea typeface="Calibri"/>
              <a:cs typeface="Calibri"/>
              <a:sym typeface="Calibri"/>
            </a:endParaRPr>
          </a:p>
          <a:p>
            <a:pPr marL="0" marR="0" lvl="0" indent="0" algn="l" rtl="0">
              <a:spcBef>
                <a:spcPts val="0"/>
              </a:spcBef>
              <a:spcAft>
                <a:spcPts val="0"/>
              </a:spcAft>
              <a:buClr>
                <a:srgbClr val="000000"/>
              </a:buClr>
              <a:buSzPts val="2200"/>
              <a:buFont typeface="Arial"/>
              <a:buNone/>
            </a:pPr>
            <a:r>
              <a:rPr lang="en-US" sz="2200" b="0" i="0" u="none" strike="noStrike" cap="none">
                <a:solidFill>
                  <a:srgbClr val="000000"/>
                </a:solidFill>
                <a:latin typeface="Calibri"/>
                <a:ea typeface="Calibri"/>
                <a:cs typeface="Calibri"/>
                <a:sym typeface="Calibri"/>
              </a:rPr>
              <a:t>R(ABCDE), F = { AB → C, C → D, B → E} </a:t>
            </a:r>
            <a:endParaRPr/>
          </a:p>
          <a:p>
            <a:pPr marL="0" marR="0" lvl="0" indent="0" algn="l" rtl="0">
              <a:spcBef>
                <a:spcPts val="0"/>
              </a:spcBef>
              <a:spcAft>
                <a:spcPts val="0"/>
              </a:spcAft>
              <a:buClr>
                <a:srgbClr val="000000"/>
              </a:buClr>
              <a:buSzPts val="2200"/>
              <a:buFont typeface="Arial"/>
              <a:buNone/>
            </a:pPr>
            <a:r>
              <a:rPr lang="en-US" sz="2200" b="0" i="0" u="none" strike="noStrike" cap="none">
                <a:solidFill>
                  <a:srgbClr val="000000"/>
                </a:solidFill>
                <a:latin typeface="Calibri"/>
                <a:ea typeface="Calibri"/>
                <a:cs typeface="Calibri"/>
                <a:sym typeface="Calibri"/>
              </a:rPr>
              <a:t> Relation R is decomposed into, </a:t>
            </a:r>
            <a:endParaRPr/>
          </a:p>
          <a:p>
            <a:pPr marL="0" marR="0" lvl="0" indent="-139700" algn="l" rtl="0">
              <a:spcBef>
                <a:spcPts val="0"/>
              </a:spcBef>
              <a:spcAft>
                <a:spcPts val="0"/>
              </a:spcAft>
              <a:buClr>
                <a:srgbClr val="000000"/>
              </a:buClr>
              <a:buSzPts val="2200"/>
              <a:buFont typeface="Calibri"/>
              <a:buAutoNum type="arabicParenR" startAt="7"/>
            </a:pPr>
            <a:r>
              <a:rPr lang="en-US" sz="2200" b="0" i="0" u="none" strike="noStrike" cap="none">
                <a:solidFill>
                  <a:srgbClr val="000000"/>
                </a:solidFill>
                <a:latin typeface="Calibri"/>
                <a:ea typeface="Calibri"/>
                <a:cs typeface="Calibri"/>
                <a:sym typeface="Calibri"/>
              </a:rPr>
              <a:t>D = { ABC, CD, DE } </a:t>
            </a:r>
            <a:endParaRPr/>
          </a:p>
          <a:p>
            <a:pPr marL="0" marR="0" lvl="0" indent="0" algn="l" rtl="0">
              <a:spcBef>
                <a:spcPts val="0"/>
              </a:spcBef>
              <a:spcAft>
                <a:spcPts val="0"/>
              </a:spcAft>
              <a:buClr>
                <a:srgbClr val="000000"/>
              </a:buClr>
              <a:buSzPts val="2200"/>
              <a:buFont typeface="Arial"/>
              <a:buNone/>
            </a:pPr>
            <a:r>
              <a:rPr lang="en-US" sz="2200" b="0" i="0" u="none" strike="noStrike" cap="none">
                <a:solidFill>
                  <a:srgbClr val="000000"/>
                </a:solidFill>
                <a:latin typeface="Calibri"/>
                <a:ea typeface="Calibri"/>
                <a:cs typeface="Calibri"/>
                <a:sym typeface="Calibri"/>
              </a:rPr>
              <a:t>	R</a:t>
            </a:r>
            <a:r>
              <a:rPr lang="en-US" sz="2200" b="0" i="0" u="none" strike="noStrike" cap="none" baseline="-25000">
                <a:solidFill>
                  <a:srgbClr val="000000"/>
                </a:solidFill>
                <a:latin typeface="Calibri"/>
                <a:ea typeface="Calibri"/>
                <a:cs typeface="Calibri"/>
                <a:sym typeface="Calibri"/>
              </a:rPr>
              <a:t>1</a:t>
            </a:r>
            <a:r>
              <a:rPr lang="en-US" sz="2200" b="0" i="0" u="none" strike="noStrike" cap="none">
                <a:solidFill>
                  <a:srgbClr val="000000"/>
                </a:solidFill>
                <a:latin typeface="Calibri"/>
                <a:ea typeface="Calibri"/>
                <a:cs typeface="Calibri"/>
                <a:sym typeface="Calibri"/>
              </a:rPr>
              <a:t>(ABC) </a:t>
            </a:r>
            <a:r>
              <a:rPr lang="en-US" sz="2200" b="0" i="0" u="none" strike="noStrike" cap="none">
                <a:solidFill>
                  <a:srgbClr val="202124"/>
                </a:solidFill>
                <a:latin typeface="Calibri"/>
                <a:ea typeface="Calibri"/>
                <a:cs typeface="Calibri"/>
                <a:sym typeface="Calibri"/>
              </a:rPr>
              <a:t>∩ R</a:t>
            </a:r>
            <a:r>
              <a:rPr lang="en-US" sz="2200" b="0" i="0" u="none" strike="noStrike" cap="none" baseline="-25000">
                <a:solidFill>
                  <a:srgbClr val="202124"/>
                </a:solidFill>
                <a:latin typeface="Calibri"/>
                <a:ea typeface="Calibri"/>
                <a:cs typeface="Calibri"/>
                <a:sym typeface="Calibri"/>
              </a:rPr>
              <a:t>2</a:t>
            </a:r>
            <a:r>
              <a:rPr lang="en-US" sz="2200" b="0" i="0" u="none" strike="noStrike" cap="none">
                <a:solidFill>
                  <a:srgbClr val="202124"/>
                </a:solidFill>
                <a:latin typeface="Calibri"/>
                <a:ea typeface="Calibri"/>
                <a:cs typeface="Calibri"/>
                <a:sym typeface="Calibri"/>
              </a:rPr>
              <a:t>(CD) = C</a:t>
            </a:r>
            <a:endParaRPr/>
          </a:p>
          <a:p>
            <a:pPr marL="0" marR="0" lvl="0" indent="0" algn="l" rtl="0">
              <a:spcBef>
                <a:spcPts val="0"/>
              </a:spcBef>
              <a:spcAft>
                <a:spcPts val="0"/>
              </a:spcAft>
              <a:buClr>
                <a:srgbClr val="202124"/>
              </a:buClr>
              <a:buSzPts val="2200"/>
              <a:buFont typeface="Arial"/>
              <a:buNone/>
            </a:pPr>
            <a:r>
              <a:rPr lang="en-US" sz="2200" b="0" i="0" u="none" strike="noStrike" cap="none">
                <a:solidFill>
                  <a:srgbClr val="202124"/>
                </a:solidFill>
                <a:latin typeface="Calibri"/>
                <a:ea typeface="Calibri"/>
                <a:cs typeface="Calibri"/>
                <a:sym typeface="Calibri"/>
              </a:rPr>
              <a:t>	[C]</a:t>
            </a:r>
            <a:r>
              <a:rPr lang="en-US" sz="2200" b="0" i="0" u="none" strike="noStrike" cap="none" baseline="30000">
                <a:solidFill>
                  <a:srgbClr val="202124"/>
                </a:solidFill>
                <a:latin typeface="Calibri"/>
                <a:ea typeface="Calibri"/>
                <a:cs typeface="Calibri"/>
                <a:sym typeface="Calibri"/>
              </a:rPr>
              <a:t>+ </a:t>
            </a:r>
            <a:r>
              <a:rPr lang="en-US" sz="2200" b="0" i="0" u="none" strike="noStrike" cap="none">
                <a:solidFill>
                  <a:srgbClr val="202124"/>
                </a:solidFill>
                <a:latin typeface="Calibri"/>
                <a:ea typeface="Calibri"/>
                <a:cs typeface="Calibri"/>
                <a:sym typeface="Calibri"/>
              </a:rPr>
              <a:t>= { C,D } </a:t>
            </a:r>
            <a:endParaRPr/>
          </a:p>
          <a:p>
            <a:pPr marL="0" marR="0" lvl="0" indent="0" algn="l" rtl="0">
              <a:spcBef>
                <a:spcPts val="0"/>
              </a:spcBef>
              <a:spcAft>
                <a:spcPts val="0"/>
              </a:spcAft>
              <a:buClr>
                <a:schemeClr val="dk1"/>
              </a:buClr>
              <a:buSzPts val="2200"/>
              <a:buFont typeface="Arial"/>
              <a:buNone/>
            </a:pPr>
            <a:endParaRPr sz="2200" b="0" i="0" u="none" strike="noStrike" cap="none" baseline="30000">
              <a:solidFill>
                <a:srgbClr val="202124"/>
              </a:solidFill>
              <a:latin typeface="Calibri"/>
              <a:ea typeface="Calibri"/>
              <a:cs typeface="Calibri"/>
              <a:sym typeface="Calibri"/>
            </a:endParaRPr>
          </a:p>
          <a:p>
            <a:pPr marL="0" marR="0" lvl="0" indent="0" algn="l" rtl="0">
              <a:spcBef>
                <a:spcPts val="0"/>
              </a:spcBef>
              <a:spcAft>
                <a:spcPts val="0"/>
              </a:spcAft>
              <a:buClr>
                <a:srgbClr val="000000"/>
              </a:buClr>
              <a:buSzPts val="2200"/>
              <a:buFont typeface="Arial"/>
              <a:buNone/>
            </a:pPr>
            <a:r>
              <a:rPr lang="en-US" sz="2200" b="0" i="0" u="none" strike="noStrike" cap="none">
                <a:solidFill>
                  <a:srgbClr val="000000"/>
                </a:solidFill>
                <a:latin typeface="Calibri"/>
                <a:ea typeface="Calibri"/>
                <a:cs typeface="Calibri"/>
                <a:sym typeface="Calibri"/>
              </a:rPr>
              <a:t>              CD is candidate key for either of R</a:t>
            </a:r>
            <a:r>
              <a:rPr lang="en-US" sz="2200" b="0" i="0" u="none" strike="noStrike" cap="none" baseline="-25000">
                <a:solidFill>
                  <a:srgbClr val="000000"/>
                </a:solidFill>
                <a:latin typeface="Calibri"/>
                <a:ea typeface="Calibri"/>
                <a:cs typeface="Calibri"/>
                <a:sym typeface="Calibri"/>
              </a:rPr>
              <a:t>2</a:t>
            </a:r>
            <a:r>
              <a:rPr lang="en-US" sz="2200" b="0" i="0" u="none" strike="noStrike" cap="none">
                <a:solidFill>
                  <a:srgbClr val="000000"/>
                </a:solidFill>
                <a:latin typeface="Calibri"/>
                <a:ea typeface="Calibri"/>
                <a:cs typeface="Calibri"/>
                <a:sym typeface="Calibri"/>
              </a:rPr>
              <a:t>(CD)</a:t>
            </a:r>
            <a:r>
              <a:rPr lang="en-US" sz="2200" b="0" i="0" u="none" strike="noStrike" cap="none" baseline="-25000">
                <a:solidFill>
                  <a:srgbClr val="000000"/>
                </a:solidFill>
                <a:latin typeface="Calibri"/>
                <a:ea typeface="Calibri"/>
                <a:cs typeface="Calibri"/>
                <a:sym typeface="Calibri"/>
              </a:rPr>
              <a:t>.</a:t>
            </a:r>
            <a:endParaRPr/>
          </a:p>
          <a:p>
            <a:pPr marL="0" marR="0" lvl="0" indent="0" algn="l" rtl="0">
              <a:spcBef>
                <a:spcPts val="0"/>
              </a:spcBef>
              <a:spcAft>
                <a:spcPts val="0"/>
              </a:spcAft>
              <a:buClr>
                <a:srgbClr val="000000"/>
              </a:buClr>
              <a:buSzPts val="2200"/>
              <a:buFont typeface="Arial"/>
              <a:buNone/>
            </a:pPr>
            <a:r>
              <a:rPr lang="en-US" sz="2200" b="0" i="0" u="none" strike="noStrike" cap="none">
                <a:solidFill>
                  <a:srgbClr val="000000"/>
                </a:solidFill>
                <a:latin typeface="Calibri"/>
                <a:ea typeface="Calibri"/>
                <a:cs typeface="Calibri"/>
                <a:sym typeface="Calibri"/>
              </a:rPr>
              <a:t>              R</a:t>
            </a:r>
            <a:r>
              <a:rPr lang="en-US" sz="2200" b="0" i="0" u="none" strike="noStrike" cap="none" baseline="-25000">
                <a:solidFill>
                  <a:srgbClr val="000000"/>
                </a:solidFill>
                <a:latin typeface="Calibri"/>
                <a:ea typeface="Calibri"/>
                <a:cs typeface="Calibri"/>
                <a:sym typeface="Calibri"/>
              </a:rPr>
              <a:t>1</a:t>
            </a:r>
            <a:r>
              <a:rPr lang="en-US" sz="2400" b="0" i="0" u="none" strike="noStrike" cap="none">
                <a:solidFill>
                  <a:srgbClr val="202124"/>
                </a:solidFill>
                <a:latin typeface="Arial"/>
                <a:ea typeface="Arial"/>
                <a:cs typeface="Arial"/>
                <a:sym typeface="Arial"/>
              </a:rPr>
              <a:t>⋈</a:t>
            </a:r>
            <a:r>
              <a:rPr lang="en-US" sz="2200" b="0" i="0" u="none" strike="noStrike" cap="none" baseline="-25000">
                <a:solidFill>
                  <a:srgbClr val="000000"/>
                </a:solidFill>
                <a:latin typeface="Calibri"/>
                <a:ea typeface="Calibri"/>
                <a:cs typeface="Calibri"/>
                <a:sym typeface="Calibri"/>
              </a:rPr>
              <a:t> </a:t>
            </a:r>
            <a:r>
              <a:rPr lang="en-US" sz="2200" b="0" i="0" u="none" strike="noStrike" cap="none">
                <a:solidFill>
                  <a:srgbClr val="000000"/>
                </a:solidFill>
                <a:latin typeface="Calibri"/>
                <a:ea typeface="Calibri"/>
                <a:cs typeface="Calibri"/>
                <a:sym typeface="Calibri"/>
              </a:rPr>
              <a:t>R</a:t>
            </a:r>
            <a:r>
              <a:rPr lang="en-US" sz="2200" b="0" i="0" u="none" strike="noStrike" cap="none" baseline="-25000">
                <a:solidFill>
                  <a:srgbClr val="000000"/>
                </a:solidFill>
                <a:latin typeface="Calibri"/>
                <a:ea typeface="Calibri"/>
                <a:cs typeface="Calibri"/>
                <a:sym typeface="Calibri"/>
              </a:rPr>
              <a:t>2</a:t>
            </a:r>
            <a:r>
              <a:rPr lang="en-US" sz="2200" b="0" i="0" u="none" strike="noStrike" cap="none">
                <a:solidFill>
                  <a:srgbClr val="000000"/>
                </a:solidFill>
                <a:latin typeface="Calibri"/>
                <a:ea typeface="Calibri"/>
                <a:cs typeface="Calibri"/>
                <a:sym typeface="Calibri"/>
              </a:rPr>
              <a:t> (ABCD) </a:t>
            </a:r>
            <a:r>
              <a:rPr lang="en-US" sz="2200" b="0" i="0" u="none" strike="noStrike" cap="none">
                <a:solidFill>
                  <a:srgbClr val="202124"/>
                </a:solidFill>
                <a:latin typeface="Calibri"/>
                <a:ea typeface="Calibri"/>
                <a:cs typeface="Calibri"/>
                <a:sym typeface="Calibri"/>
              </a:rPr>
              <a:t>∩ R</a:t>
            </a:r>
            <a:r>
              <a:rPr lang="en-US" sz="2200" b="0" i="0" u="none" strike="noStrike" cap="none" baseline="-25000">
                <a:solidFill>
                  <a:srgbClr val="202124"/>
                </a:solidFill>
                <a:latin typeface="Calibri"/>
                <a:ea typeface="Calibri"/>
                <a:cs typeface="Calibri"/>
                <a:sym typeface="Calibri"/>
              </a:rPr>
              <a:t>3</a:t>
            </a:r>
            <a:r>
              <a:rPr lang="en-US" sz="2200" b="0" i="0" u="none" strike="noStrike" cap="none">
                <a:solidFill>
                  <a:srgbClr val="202124"/>
                </a:solidFill>
                <a:latin typeface="Calibri"/>
                <a:ea typeface="Calibri"/>
                <a:cs typeface="Calibri"/>
                <a:sym typeface="Calibri"/>
              </a:rPr>
              <a:t>(DE) = D, [D]</a:t>
            </a:r>
            <a:r>
              <a:rPr lang="en-US" sz="2200" b="0" i="0" u="none" strike="noStrike" cap="none" baseline="30000">
                <a:solidFill>
                  <a:srgbClr val="202124"/>
                </a:solidFill>
                <a:latin typeface="Calibri"/>
                <a:ea typeface="Calibri"/>
                <a:cs typeface="Calibri"/>
                <a:sym typeface="Calibri"/>
              </a:rPr>
              <a:t>+ </a:t>
            </a:r>
            <a:r>
              <a:rPr lang="en-US" sz="2200" b="0" i="0" u="none" strike="noStrike" cap="none">
                <a:solidFill>
                  <a:srgbClr val="202124"/>
                </a:solidFill>
                <a:latin typeface="Calibri"/>
                <a:ea typeface="Calibri"/>
                <a:cs typeface="Calibri"/>
                <a:sym typeface="Calibri"/>
              </a:rPr>
              <a:t>= { D } </a:t>
            </a:r>
            <a:endParaRPr/>
          </a:p>
          <a:p>
            <a:pPr marL="0" marR="0" lvl="0" indent="0" algn="l" rtl="0">
              <a:spcBef>
                <a:spcPts val="0"/>
              </a:spcBef>
              <a:spcAft>
                <a:spcPts val="0"/>
              </a:spcAft>
              <a:buClr>
                <a:srgbClr val="000000"/>
              </a:buClr>
              <a:buSzPts val="2200"/>
              <a:buFont typeface="Arial"/>
              <a:buNone/>
            </a:pPr>
            <a:r>
              <a:rPr lang="en-US" sz="2200" b="0" i="0" u="none" strike="noStrike" cap="none">
                <a:solidFill>
                  <a:srgbClr val="000000"/>
                </a:solidFill>
                <a:latin typeface="Calibri"/>
                <a:ea typeface="Calibri"/>
                <a:cs typeface="Calibri"/>
                <a:sym typeface="Calibri"/>
              </a:rPr>
              <a:t>              D is NOT candidate key for any table</a:t>
            </a:r>
            <a:r>
              <a:rPr lang="en-US" sz="2200" b="0" i="0" u="none" strike="noStrike" cap="none" baseline="-25000">
                <a:solidFill>
                  <a:srgbClr val="000000"/>
                </a:solidFill>
                <a:latin typeface="Calibri"/>
                <a:ea typeface="Calibri"/>
                <a:cs typeface="Calibri"/>
                <a:sym typeface="Calibri"/>
              </a:rPr>
              <a:t>.</a:t>
            </a:r>
            <a:endParaRPr/>
          </a:p>
          <a:p>
            <a:pPr marL="0" marR="0" lvl="0" indent="0" algn="l" rtl="0">
              <a:spcBef>
                <a:spcPts val="0"/>
              </a:spcBef>
              <a:spcAft>
                <a:spcPts val="0"/>
              </a:spcAft>
              <a:buClr>
                <a:srgbClr val="202124"/>
              </a:buClr>
              <a:buSzPts val="2200"/>
              <a:buFont typeface="Arial"/>
              <a:buNone/>
            </a:pPr>
            <a:r>
              <a:rPr lang="en-US" sz="2200" b="0" i="0" u="none" strike="noStrike" cap="none">
                <a:solidFill>
                  <a:srgbClr val="202124"/>
                </a:solidFill>
                <a:latin typeface="Calibri"/>
                <a:ea typeface="Calibri"/>
                <a:cs typeface="Calibri"/>
                <a:sym typeface="Calibri"/>
              </a:rPr>
              <a:t>     Hence, this decomposition is lossy join decomposition.</a:t>
            </a:r>
            <a:endParaRPr sz="2200" b="0" i="0" u="none" strike="noStrike" cap="none">
              <a:solidFill>
                <a:srgbClr val="000000"/>
              </a:solidFill>
              <a:latin typeface="Calibri"/>
              <a:ea typeface="Calibri"/>
              <a:cs typeface="Calibri"/>
              <a:sym typeface="Calibri"/>
            </a:endParaRPr>
          </a:p>
          <a:p>
            <a:pPr marL="0" marR="0" lvl="0" indent="0" algn="l" rtl="0">
              <a:spcBef>
                <a:spcPts val="0"/>
              </a:spcBef>
              <a:spcAft>
                <a:spcPts val="0"/>
              </a:spcAft>
              <a:buClr>
                <a:schemeClr val="dk1"/>
              </a:buClr>
              <a:buSzPts val="2200"/>
              <a:buFont typeface="Arial"/>
              <a:buNone/>
            </a:pPr>
            <a:endParaRPr sz="2200" b="0" i="0" u="none" strike="noStrike" cap="none">
              <a:solidFill>
                <a:srgbClr val="000000"/>
              </a:solidFill>
              <a:latin typeface="Calibri"/>
              <a:ea typeface="Calibri"/>
              <a:cs typeface="Calibri"/>
              <a:sym typeface="Calibri"/>
            </a:endParaRPr>
          </a:p>
          <a:p>
            <a:pPr marL="0" marR="0" lvl="0" indent="0" algn="l" rtl="0">
              <a:spcBef>
                <a:spcPts val="0"/>
              </a:spcBef>
              <a:spcAft>
                <a:spcPts val="0"/>
              </a:spcAft>
              <a:buClr>
                <a:schemeClr val="dk1"/>
              </a:buClr>
              <a:buSzPts val="2200"/>
              <a:buFont typeface="Arial"/>
              <a:buNone/>
            </a:pPr>
            <a:endParaRPr sz="2200" b="0" i="0" u="none" strike="noStrike" cap="none">
              <a:solidFill>
                <a:srgbClr val="000000"/>
              </a:solidFill>
              <a:latin typeface="Calibri"/>
              <a:ea typeface="Calibri"/>
              <a:cs typeface="Calibri"/>
              <a:sym typeface="Calibri"/>
            </a:endParaRPr>
          </a:p>
          <a:p>
            <a:pPr marL="0" marR="0" lvl="0" indent="0" algn="l" rtl="0">
              <a:spcBef>
                <a:spcPts val="0"/>
              </a:spcBef>
              <a:spcAft>
                <a:spcPts val="0"/>
              </a:spcAft>
              <a:buClr>
                <a:schemeClr val="dk1"/>
              </a:buClr>
              <a:buSzPts val="2200"/>
              <a:buFont typeface="Arial"/>
              <a:buNone/>
            </a:pPr>
            <a:endParaRPr sz="2200" b="0" i="0" u="none" strike="noStrike" cap="none">
              <a:solidFill>
                <a:srgbClr val="000000"/>
              </a:solidFill>
              <a:latin typeface="Calibri"/>
              <a:ea typeface="Calibri"/>
              <a:cs typeface="Calibri"/>
              <a:sym typeface="Calibri"/>
            </a:endParaRPr>
          </a:p>
          <a:p>
            <a:pPr marL="0" marR="0" lvl="0" indent="0" algn="l" rtl="0">
              <a:spcBef>
                <a:spcPts val="0"/>
              </a:spcBef>
              <a:spcAft>
                <a:spcPts val="0"/>
              </a:spcAft>
              <a:buClr>
                <a:schemeClr val="dk1"/>
              </a:buClr>
              <a:buSzPts val="2200"/>
              <a:buFont typeface="Arial"/>
              <a:buNone/>
            </a:pPr>
            <a:endParaRPr sz="2200" b="0" i="0" u="none" strike="noStrike" cap="none" baseline="-25000">
              <a:solidFill>
                <a:srgbClr val="000000"/>
              </a:solidFill>
              <a:latin typeface="Calibri"/>
              <a:ea typeface="Calibri"/>
              <a:cs typeface="Calibri"/>
              <a:sym typeface="Calibri"/>
            </a:endParaRPr>
          </a:p>
          <a:p>
            <a:pPr marL="0" marR="0" lvl="0" indent="0" algn="l" rtl="0">
              <a:spcBef>
                <a:spcPts val="0"/>
              </a:spcBef>
              <a:spcAft>
                <a:spcPts val="0"/>
              </a:spcAft>
              <a:buClr>
                <a:schemeClr val="dk1"/>
              </a:buClr>
              <a:buSzPts val="2200"/>
              <a:buFont typeface="Arial"/>
              <a:buNone/>
            </a:pPr>
            <a:endParaRPr sz="2200" b="0" i="0" u="none" strike="noStrike" cap="none">
              <a:solidFill>
                <a:srgbClr val="000000"/>
              </a:solidFill>
              <a:latin typeface="Calibri"/>
              <a:ea typeface="Calibri"/>
              <a:cs typeface="Calibri"/>
              <a:sym typeface="Calibri"/>
            </a:endParaRPr>
          </a:p>
          <a:p>
            <a:pPr marL="0" marR="0" lvl="0" indent="0" algn="l" rtl="0">
              <a:spcBef>
                <a:spcPts val="0"/>
              </a:spcBef>
              <a:spcAft>
                <a:spcPts val="0"/>
              </a:spcAft>
              <a:buClr>
                <a:schemeClr val="dk1"/>
              </a:buClr>
              <a:buSzPts val="2200"/>
              <a:buFont typeface="Arial"/>
              <a:buNone/>
            </a:pPr>
            <a:endParaRPr sz="2200" b="0" i="0" u="none" strike="noStrike" cap="none">
              <a:solidFill>
                <a:srgbClr val="000000"/>
              </a:solidFill>
              <a:latin typeface="Calibri"/>
              <a:ea typeface="Calibri"/>
              <a:cs typeface="Calibri"/>
              <a:sym typeface="Calibri"/>
            </a:endParaRPr>
          </a:p>
          <a:p>
            <a:pPr marL="0" marR="0" lvl="0" indent="0" algn="l" rtl="0">
              <a:spcBef>
                <a:spcPts val="0"/>
              </a:spcBef>
              <a:spcAft>
                <a:spcPts val="0"/>
              </a:spcAft>
              <a:buClr>
                <a:schemeClr val="dk1"/>
              </a:buClr>
              <a:buSzPts val="2200"/>
              <a:buFont typeface="Arial"/>
              <a:buNone/>
            </a:pPr>
            <a:endParaRPr sz="2200" b="0" i="0" u="none" strike="noStrike" cap="none">
              <a:solidFill>
                <a:srgbClr val="000000"/>
              </a:solidFill>
              <a:latin typeface="Calibri"/>
              <a:ea typeface="Calibri"/>
              <a:cs typeface="Calibri"/>
              <a:sym typeface="Calibri"/>
            </a:endParaRPr>
          </a:p>
          <a:p>
            <a:pPr marL="0" marR="0" lvl="0" indent="0" algn="l" rtl="0">
              <a:spcBef>
                <a:spcPts val="0"/>
              </a:spcBef>
              <a:spcAft>
                <a:spcPts val="0"/>
              </a:spcAft>
              <a:buClr>
                <a:schemeClr val="dk1"/>
              </a:buClr>
              <a:buSzPts val="2200"/>
              <a:buFont typeface="Arial"/>
              <a:buNone/>
            </a:pPr>
            <a:endParaRPr sz="2200" b="0" i="0" u="none" strike="noStrike" cap="none">
              <a:solidFill>
                <a:srgbClr val="000000"/>
              </a:solidFill>
              <a:latin typeface="Calibri"/>
              <a:ea typeface="Calibri"/>
              <a:cs typeface="Calibri"/>
              <a:sym typeface="Calibri"/>
            </a:endParaRPr>
          </a:p>
          <a:p>
            <a:pPr marL="0" marR="0" lvl="0" indent="0" algn="l" rtl="0">
              <a:spcBef>
                <a:spcPts val="0"/>
              </a:spcBef>
              <a:spcAft>
                <a:spcPts val="0"/>
              </a:spcAft>
              <a:buClr>
                <a:schemeClr val="dk1"/>
              </a:buClr>
              <a:buSzPts val="2200"/>
              <a:buFont typeface="Arial"/>
              <a:buNone/>
            </a:pPr>
            <a:endParaRPr sz="2200" b="0" i="0" u="none" strike="noStrike" cap="none" baseline="-25000">
              <a:solidFill>
                <a:srgbClr val="000000"/>
              </a:solidFill>
              <a:latin typeface="Calibri"/>
              <a:ea typeface="Calibri"/>
              <a:cs typeface="Calibri"/>
              <a:sym typeface="Calibri"/>
            </a:endParaRPr>
          </a:p>
          <a:p>
            <a:pPr marL="0" marR="0" lvl="0" indent="0" algn="l" rtl="0">
              <a:spcBef>
                <a:spcPts val="0"/>
              </a:spcBef>
              <a:spcAft>
                <a:spcPts val="0"/>
              </a:spcAft>
              <a:buClr>
                <a:schemeClr val="dk1"/>
              </a:buClr>
              <a:buSzPts val="2200"/>
              <a:buFont typeface="Arial"/>
              <a:buNone/>
            </a:pPr>
            <a:endParaRPr sz="2200" b="1" i="0" u="none" strike="noStrike" cap="none">
              <a:solidFill>
                <a:srgbClr val="000000"/>
              </a:solidFill>
              <a:latin typeface="Calibri"/>
              <a:ea typeface="Calibri"/>
              <a:cs typeface="Calibri"/>
              <a:sym typeface="Calibri"/>
            </a:endParaRPr>
          </a:p>
          <a:p>
            <a:pPr marL="0" marR="0" lvl="0" indent="0" algn="l" rtl="0">
              <a:spcBef>
                <a:spcPts val="0"/>
              </a:spcBef>
              <a:spcAft>
                <a:spcPts val="0"/>
              </a:spcAft>
              <a:buClr>
                <a:schemeClr val="dk1"/>
              </a:buClr>
              <a:buSzPts val="2200"/>
              <a:buFont typeface="Arial"/>
              <a:buNone/>
            </a:pPr>
            <a:endParaRPr sz="2200" b="1" i="0" u="none" strike="noStrike" cap="none">
              <a:solidFill>
                <a:srgbClr val="000000"/>
              </a:solidFill>
              <a:latin typeface="Calibri"/>
              <a:ea typeface="Calibri"/>
              <a:cs typeface="Calibri"/>
              <a:sym typeface="Calibri"/>
            </a:endParaRPr>
          </a:p>
          <a:p>
            <a:pPr marL="0" marR="0" lvl="0" indent="0" algn="l" rtl="0">
              <a:spcBef>
                <a:spcPts val="0"/>
              </a:spcBef>
              <a:spcAft>
                <a:spcPts val="0"/>
              </a:spcAft>
              <a:buClr>
                <a:schemeClr val="dk1"/>
              </a:buClr>
              <a:buSzPts val="2200"/>
              <a:buFont typeface="Arial"/>
              <a:buNone/>
            </a:pPr>
            <a:endParaRPr sz="2200" b="0" i="0" u="none" strike="noStrike" cap="none">
              <a:solidFill>
                <a:srgbClr val="000000"/>
              </a:solidFill>
              <a:latin typeface="Calibri"/>
              <a:ea typeface="Calibri"/>
              <a:cs typeface="Calibri"/>
              <a:sym typeface="Calibri"/>
            </a:endParaRPr>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Shape 1587"/>
        <p:cNvGrpSpPr/>
        <p:nvPr/>
      </p:nvGrpSpPr>
      <p:grpSpPr>
        <a:xfrm>
          <a:off x="0" y="0"/>
          <a:ext cx="0" cy="0"/>
          <a:chOff x="0" y="0"/>
          <a:chExt cx="0" cy="0"/>
        </a:xfrm>
      </p:grpSpPr>
      <p:pic>
        <p:nvPicPr>
          <p:cNvPr id="1588" name="Google Shape;1588;p103" descr="C:\Users\parul\Desktop\Digital Learning Content.png"/>
          <p:cNvPicPr preferRelativeResize="0"/>
          <p:nvPr/>
        </p:nvPicPr>
        <p:blipFill rotWithShape="1">
          <a:blip r:embed="rId3">
            <a:alphaModFix/>
          </a:blip>
          <a:srcRect/>
          <a:stretch/>
        </p:blipFill>
        <p:spPr>
          <a:xfrm>
            <a:off x="0" y="0"/>
            <a:ext cx="9144000" cy="6900863"/>
          </a:xfrm>
          <a:prstGeom prst="rect">
            <a:avLst/>
          </a:prstGeom>
          <a:noFill/>
          <a:ln>
            <a:noFill/>
          </a:ln>
        </p:spPr>
      </p:pic>
      <p:pic>
        <p:nvPicPr>
          <p:cNvPr id="1589" name="Google Shape;1589;p103" descr="C:\Users\parul\Desktop\Untitled-1.png"/>
          <p:cNvPicPr preferRelativeResize="0"/>
          <p:nvPr/>
        </p:nvPicPr>
        <p:blipFill rotWithShape="1">
          <a:blip r:embed="rId4">
            <a:alphaModFix/>
          </a:blip>
          <a:srcRect/>
          <a:stretch/>
        </p:blipFill>
        <p:spPr>
          <a:xfrm>
            <a:off x="1857375" y="2571750"/>
            <a:ext cx="5430838" cy="2803525"/>
          </a:xfrm>
          <a:prstGeom prst="rect">
            <a:avLst/>
          </a:prstGeom>
          <a:noFill/>
          <a:ln>
            <a:noFill/>
          </a:ln>
        </p:spPr>
      </p:pic>
      <p:sp>
        <p:nvSpPr>
          <p:cNvPr id="1590" name="Google Shape;1590;p103"/>
          <p:cNvSpPr/>
          <p:nvPr/>
        </p:nvSpPr>
        <p:spPr>
          <a:xfrm>
            <a:off x="0" y="3714750"/>
            <a:ext cx="9144000" cy="714375"/>
          </a:xfrm>
          <a:prstGeom prst="rect">
            <a:avLst/>
          </a:prstGeom>
          <a:solidFill>
            <a:srgbClr val="1F497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591" name="Google Shape;1591;p103"/>
          <p:cNvSpPr/>
          <p:nvPr/>
        </p:nvSpPr>
        <p:spPr>
          <a:xfrm>
            <a:off x="857250" y="3756025"/>
            <a:ext cx="7429500" cy="631825"/>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FFFFFF"/>
              </a:buClr>
              <a:buSzPts val="3500"/>
              <a:buFont typeface="Arial"/>
              <a:buNone/>
            </a:pPr>
            <a:r>
              <a:rPr lang="en-US" sz="3500" b="1" i="0" u="none" strike="noStrike" cap="none">
                <a:solidFill>
                  <a:srgbClr val="FFFFFF"/>
                </a:solidFill>
                <a:latin typeface="Calibri"/>
                <a:ea typeface="Calibri"/>
                <a:cs typeface="Calibri"/>
                <a:sym typeface="Calibri"/>
              </a:rPr>
              <a:t>Query Processing and Optimization</a:t>
            </a:r>
            <a:endParaRPr/>
          </a:p>
        </p:txBody>
      </p:sp>
      <p:sp>
        <p:nvSpPr>
          <p:cNvPr id="1592" name="Google Shape;1592;p103"/>
          <p:cNvSpPr/>
          <p:nvPr/>
        </p:nvSpPr>
        <p:spPr>
          <a:xfrm>
            <a:off x="1714500" y="3000374"/>
            <a:ext cx="5715000" cy="714376"/>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3500"/>
              <a:buFont typeface="Arial"/>
              <a:buNone/>
            </a:pPr>
            <a:r>
              <a:rPr lang="en-US" sz="3500" b="1" i="0" u="none" strike="noStrike" cap="none">
                <a:solidFill>
                  <a:srgbClr val="000000"/>
                </a:solidFill>
                <a:latin typeface="Calibri"/>
                <a:ea typeface="Calibri"/>
                <a:cs typeface="Calibri"/>
                <a:sym typeface="Calibri"/>
              </a:rPr>
              <a:t>Section - 3</a:t>
            </a:r>
            <a:endParaRPr/>
          </a:p>
          <a:p>
            <a:pPr marL="0" marR="0" lvl="0" indent="0" algn="ctr" rtl="0">
              <a:lnSpc>
                <a:spcPct val="100000"/>
              </a:lnSpc>
              <a:spcBef>
                <a:spcPts val="0"/>
              </a:spcBef>
              <a:spcAft>
                <a:spcPts val="0"/>
              </a:spcAft>
              <a:buClr>
                <a:schemeClr val="dk1"/>
              </a:buClr>
              <a:buSzPts val="3500"/>
              <a:buFont typeface="Arial"/>
              <a:buNone/>
            </a:pPr>
            <a:endParaRPr sz="3500" b="1" i="0" u="none" strike="noStrike" cap="none">
              <a:solidFill>
                <a:srgbClr val="000000"/>
              </a:solidFill>
              <a:latin typeface="Calibri"/>
              <a:ea typeface="Calibri"/>
              <a:cs typeface="Calibri"/>
              <a:sym typeface="Calibri"/>
            </a:endParaRP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Shape 1596"/>
        <p:cNvGrpSpPr/>
        <p:nvPr/>
      </p:nvGrpSpPr>
      <p:grpSpPr>
        <a:xfrm>
          <a:off x="0" y="0"/>
          <a:ext cx="0" cy="0"/>
          <a:chOff x="0" y="0"/>
          <a:chExt cx="0" cy="0"/>
        </a:xfrm>
      </p:grpSpPr>
      <p:pic>
        <p:nvPicPr>
          <p:cNvPr id="1597" name="Google Shape;1597;p104" descr="C:\Users\parul\Desktop\Digital Learning Content.png"/>
          <p:cNvPicPr preferRelativeResize="0"/>
          <p:nvPr/>
        </p:nvPicPr>
        <p:blipFill rotWithShape="1">
          <a:blip r:embed="rId3">
            <a:alphaModFix/>
          </a:blip>
          <a:srcRect/>
          <a:stretch/>
        </p:blipFill>
        <p:spPr>
          <a:xfrm>
            <a:off x="0" y="0"/>
            <a:ext cx="9144000" cy="6900863"/>
          </a:xfrm>
          <a:prstGeom prst="rect">
            <a:avLst/>
          </a:prstGeom>
          <a:noFill/>
          <a:ln>
            <a:noFill/>
          </a:ln>
        </p:spPr>
      </p:pic>
      <p:pic>
        <p:nvPicPr>
          <p:cNvPr id="1598" name="Google Shape;1598;p104" descr="C:\Users\parul\Desktop\Untitled-1.png"/>
          <p:cNvPicPr preferRelativeResize="0"/>
          <p:nvPr/>
        </p:nvPicPr>
        <p:blipFill rotWithShape="1">
          <a:blip r:embed="rId4">
            <a:alphaModFix/>
          </a:blip>
          <a:srcRect/>
          <a:stretch/>
        </p:blipFill>
        <p:spPr>
          <a:xfrm>
            <a:off x="1856581" y="3191669"/>
            <a:ext cx="5430838" cy="2803525"/>
          </a:xfrm>
          <a:prstGeom prst="rect">
            <a:avLst/>
          </a:prstGeom>
          <a:noFill/>
          <a:ln>
            <a:noFill/>
          </a:ln>
        </p:spPr>
      </p:pic>
      <p:sp>
        <p:nvSpPr>
          <p:cNvPr id="1599" name="Google Shape;1599;p104"/>
          <p:cNvSpPr/>
          <p:nvPr/>
        </p:nvSpPr>
        <p:spPr>
          <a:xfrm>
            <a:off x="0" y="1643063"/>
            <a:ext cx="9144000" cy="642937"/>
          </a:xfrm>
          <a:prstGeom prst="rect">
            <a:avLst/>
          </a:prstGeom>
          <a:solidFill>
            <a:srgbClr val="1F497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600" name="Google Shape;1600;p104"/>
          <p:cNvSpPr/>
          <p:nvPr/>
        </p:nvSpPr>
        <p:spPr>
          <a:xfrm>
            <a:off x="190500" y="1687513"/>
            <a:ext cx="8763000" cy="55403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FFFF"/>
              </a:buClr>
              <a:buSzPts val="3000"/>
              <a:buFont typeface="Arial"/>
              <a:buNone/>
            </a:pPr>
            <a:r>
              <a:rPr lang="en-US" sz="3000" b="1" i="0" u="none" strike="noStrike" cap="none">
                <a:solidFill>
                  <a:srgbClr val="FFFFFF"/>
                </a:solidFill>
                <a:latin typeface="Calibri"/>
                <a:ea typeface="Calibri"/>
                <a:cs typeface="Calibri"/>
                <a:sym typeface="Calibri"/>
              </a:rPr>
              <a:t>Topics</a:t>
            </a:r>
            <a:endParaRPr sz="3000" b="1" i="0" u="none" strike="noStrike" cap="none">
              <a:solidFill>
                <a:srgbClr val="FFFFFF"/>
              </a:solidFill>
              <a:latin typeface="Calibri"/>
              <a:ea typeface="Calibri"/>
              <a:cs typeface="Calibri"/>
              <a:sym typeface="Calibri"/>
            </a:endParaRPr>
          </a:p>
        </p:txBody>
      </p:sp>
      <p:sp>
        <p:nvSpPr>
          <p:cNvPr id="1601" name="Google Shape;1601;p104"/>
          <p:cNvSpPr txBox="1"/>
          <p:nvPr/>
        </p:nvSpPr>
        <p:spPr>
          <a:xfrm>
            <a:off x="190500" y="2324805"/>
            <a:ext cx="8763000" cy="2800767"/>
          </a:xfrm>
          <a:prstGeom prst="rect">
            <a:avLst/>
          </a:prstGeom>
          <a:noFill/>
          <a:ln>
            <a:noFill/>
          </a:ln>
        </p:spPr>
        <p:txBody>
          <a:bodyPr spcFirstLastPara="1" wrap="square" lIns="91425" tIns="45700" rIns="91425" bIns="45700" anchor="t" anchorCtr="0">
            <a:spAutoFit/>
          </a:bodyPr>
          <a:lstStyle/>
          <a:p>
            <a:pPr marL="342900" marR="0" lvl="0" indent="-342900" algn="l" rtl="0">
              <a:lnSpc>
                <a:spcPct val="100000"/>
              </a:lnSpc>
              <a:spcBef>
                <a:spcPts val="0"/>
              </a:spcBef>
              <a:spcAft>
                <a:spcPts val="0"/>
              </a:spcAft>
              <a:buClr>
                <a:srgbClr val="000000"/>
              </a:buClr>
              <a:buSzPts val="2200"/>
              <a:buFont typeface="Arial"/>
              <a:buChar char="•"/>
            </a:pPr>
            <a:r>
              <a:rPr lang="en-US" sz="2200" b="1" i="0" u="none" strike="noStrike" cap="none">
                <a:solidFill>
                  <a:srgbClr val="000000"/>
                </a:solidFill>
                <a:latin typeface="Calibri"/>
                <a:ea typeface="Calibri"/>
                <a:cs typeface="Calibri"/>
                <a:sym typeface="Calibri"/>
              </a:rPr>
              <a:t>Query processing</a:t>
            </a:r>
            <a:endParaRPr/>
          </a:p>
          <a:p>
            <a:pPr marL="342900" marR="0" lvl="0" indent="-342900" algn="l" rtl="0">
              <a:lnSpc>
                <a:spcPct val="100000"/>
              </a:lnSpc>
              <a:spcBef>
                <a:spcPts val="0"/>
              </a:spcBef>
              <a:spcAft>
                <a:spcPts val="0"/>
              </a:spcAft>
              <a:buClr>
                <a:srgbClr val="000000"/>
              </a:buClr>
              <a:buSzPts val="2200"/>
              <a:buFont typeface="Arial"/>
              <a:buChar char="•"/>
            </a:pPr>
            <a:r>
              <a:rPr lang="en-US" sz="2200" b="1" i="0" u="none" strike="noStrike" cap="none">
                <a:solidFill>
                  <a:srgbClr val="000000"/>
                </a:solidFill>
                <a:latin typeface="Calibri"/>
                <a:ea typeface="Calibri"/>
                <a:cs typeface="Calibri"/>
                <a:sym typeface="Calibri"/>
              </a:rPr>
              <a:t>Steps in query processing</a:t>
            </a:r>
            <a:endParaRPr/>
          </a:p>
          <a:p>
            <a:pPr marL="342900" marR="0" lvl="0" indent="-342900" algn="l" rtl="0">
              <a:lnSpc>
                <a:spcPct val="100000"/>
              </a:lnSpc>
              <a:spcBef>
                <a:spcPts val="0"/>
              </a:spcBef>
              <a:spcAft>
                <a:spcPts val="0"/>
              </a:spcAft>
              <a:buClr>
                <a:srgbClr val="000000"/>
              </a:buClr>
              <a:buSzPts val="2200"/>
              <a:buFont typeface="Arial"/>
              <a:buChar char="•"/>
            </a:pPr>
            <a:r>
              <a:rPr lang="en-US" sz="2200" b="1" i="0" u="none" strike="noStrike" cap="none">
                <a:solidFill>
                  <a:srgbClr val="000000"/>
                </a:solidFill>
                <a:latin typeface="Calibri"/>
                <a:ea typeface="Calibri"/>
                <a:cs typeface="Calibri"/>
                <a:sym typeface="Calibri"/>
              </a:rPr>
              <a:t>Measures of query cost</a:t>
            </a:r>
            <a:endParaRPr/>
          </a:p>
          <a:p>
            <a:pPr marL="342900" marR="0" lvl="0" indent="-342900" algn="l" rtl="0">
              <a:lnSpc>
                <a:spcPct val="100000"/>
              </a:lnSpc>
              <a:spcBef>
                <a:spcPts val="0"/>
              </a:spcBef>
              <a:spcAft>
                <a:spcPts val="0"/>
              </a:spcAft>
              <a:buClr>
                <a:srgbClr val="000000"/>
              </a:buClr>
              <a:buSzPts val="2200"/>
              <a:buFont typeface="Arial"/>
              <a:buChar char="•"/>
            </a:pPr>
            <a:r>
              <a:rPr lang="en-US" sz="2200" b="1" i="0" u="none" strike="noStrike" cap="none">
                <a:solidFill>
                  <a:srgbClr val="000000"/>
                </a:solidFill>
                <a:latin typeface="Calibri"/>
                <a:ea typeface="Calibri"/>
                <a:cs typeface="Calibri"/>
                <a:sym typeface="Calibri"/>
              </a:rPr>
              <a:t>Selection operation</a:t>
            </a:r>
            <a:endParaRPr/>
          </a:p>
          <a:p>
            <a:pPr marL="342900" marR="0" lvl="0" indent="-342900" algn="l" rtl="0">
              <a:lnSpc>
                <a:spcPct val="100000"/>
              </a:lnSpc>
              <a:spcBef>
                <a:spcPts val="0"/>
              </a:spcBef>
              <a:spcAft>
                <a:spcPts val="0"/>
              </a:spcAft>
              <a:buClr>
                <a:srgbClr val="000000"/>
              </a:buClr>
              <a:buSzPts val="2200"/>
              <a:buFont typeface="Arial"/>
              <a:buChar char="•"/>
            </a:pPr>
            <a:r>
              <a:rPr lang="en-US" sz="2200" b="1" i="0" u="none" strike="noStrike" cap="none">
                <a:solidFill>
                  <a:srgbClr val="000000"/>
                </a:solidFill>
                <a:latin typeface="Calibri"/>
                <a:ea typeface="Calibri"/>
                <a:cs typeface="Calibri"/>
                <a:sym typeface="Calibri"/>
              </a:rPr>
              <a:t>Evaluation of expressions</a:t>
            </a:r>
            <a:endParaRPr/>
          </a:p>
          <a:p>
            <a:pPr marL="342900" marR="0" lvl="0" indent="-342900" algn="l" rtl="0">
              <a:lnSpc>
                <a:spcPct val="100000"/>
              </a:lnSpc>
              <a:spcBef>
                <a:spcPts val="0"/>
              </a:spcBef>
              <a:spcAft>
                <a:spcPts val="0"/>
              </a:spcAft>
              <a:buClr>
                <a:srgbClr val="000000"/>
              </a:buClr>
              <a:buSzPts val="2200"/>
              <a:buFont typeface="Arial"/>
              <a:buChar char="•"/>
            </a:pPr>
            <a:r>
              <a:rPr lang="en-US" sz="2200" b="1" i="0" u="none" strike="noStrike" cap="none">
                <a:solidFill>
                  <a:srgbClr val="000000"/>
                </a:solidFill>
                <a:latin typeface="Calibri"/>
                <a:ea typeface="Calibri"/>
                <a:cs typeface="Calibri"/>
                <a:sym typeface="Calibri"/>
              </a:rPr>
              <a:t>Query optimization</a:t>
            </a:r>
            <a:endParaRPr/>
          </a:p>
          <a:p>
            <a:pPr marL="342900" marR="0" lvl="0" indent="-342900" algn="l" rtl="0">
              <a:lnSpc>
                <a:spcPct val="100000"/>
              </a:lnSpc>
              <a:spcBef>
                <a:spcPts val="0"/>
              </a:spcBef>
              <a:spcAft>
                <a:spcPts val="0"/>
              </a:spcAft>
              <a:buClr>
                <a:srgbClr val="000000"/>
              </a:buClr>
              <a:buSzPts val="2200"/>
              <a:buFont typeface="Arial"/>
              <a:buChar char="•"/>
            </a:pPr>
            <a:r>
              <a:rPr lang="en-US" sz="2200" b="1" i="0" u="none" strike="noStrike" cap="none">
                <a:solidFill>
                  <a:srgbClr val="000000"/>
                </a:solidFill>
                <a:latin typeface="Calibri"/>
                <a:ea typeface="Calibri"/>
                <a:cs typeface="Calibri"/>
                <a:sym typeface="Calibri"/>
              </a:rPr>
              <a:t>Transformation of relational expressions</a:t>
            </a:r>
            <a:endParaRPr/>
          </a:p>
          <a:p>
            <a:pPr marL="342900" marR="0" lvl="0" indent="-342900" algn="l" rtl="0">
              <a:lnSpc>
                <a:spcPct val="100000"/>
              </a:lnSpc>
              <a:spcBef>
                <a:spcPts val="0"/>
              </a:spcBef>
              <a:spcAft>
                <a:spcPts val="0"/>
              </a:spcAft>
              <a:buClr>
                <a:srgbClr val="000000"/>
              </a:buClr>
              <a:buSzPts val="2200"/>
              <a:buFont typeface="Arial"/>
              <a:buChar char="•"/>
            </a:pPr>
            <a:r>
              <a:rPr lang="en-US" sz="2200" b="1" i="0" u="none" strike="noStrike" cap="none">
                <a:solidFill>
                  <a:srgbClr val="000000"/>
                </a:solidFill>
                <a:latin typeface="Calibri"/>
                <a:ea typeface="Calibri"/>
                <a:cs typeface="Calibri"/>
                <a:sym typeface="Calibri"/>
              </a:rPr>
              <a:t>Sorting and join</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0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0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0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0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01">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01">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601">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601">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Shape 1605"/>
        <p:cNvGrpSpPr/>
        <p:nvPr/>
      </p:nvGrpSpPr>
      <p:grpSpPr>
        <a:xfrm>
          <a:off x="0" y="0"/>
          <a:ext cx="0" cy="0"/>
          <a:chOff x="0" y="0"/>
          <a:chExt cx="0" cy="0"/>
        </a:xfrm>
      </p:grpSpPr>
      <p:pic>
        <p:nvPicPr>
          <p:cNvPr id="1606" name="Google Shape;1606;p105" descr="C:\Users\parul\Desktop\Digital Learning Content.png"/>
          <p:cNvPicPr preferRelativeResize="0"/>
          <p:nvPr/>
        </p:nvPicPr>
        <p:blipFill rotWithShape="1">
          <a:blip r:embed="rId3">
            <a:alphaModFix/>
          </a:blip>
          <a:srcRect/>
          <a:stretch/>
        </p:blipFill>
        <p:spPr>
          <a:xfrm>
            <a:off x="0" y="0"/>
            <a:ext cx="9144000" cy="6900863"/>
          </a:xfrm>
          <a:prstGeom prst="rect">
            <a:avLst/>
          </a:prstGeom>
          <a:noFill/>
          <a:ln>
            <a:noFill/>
          </a:ln>
        </p:spPr>
      </p:pic>
      <p:pic>
        <p:nvPicPr>
          <p:cNvPr id="1607" name="Google Shape;1607;p105" descr="C:\Users\parul\Desktop\Untitled-1.png"/>
          <p:cNvPicPr preferRelativeResize="0"/>
          <p:nvPr/>
        </p:nvPicPr>
        <p:blipFill rotWithShape="1">
          <a:blip r:embed="rId4">
            <a:alphaModFix/>
          </a:blip>
          <a:srcRect/>
          <a:stretch/>
        </p:blipFill>
        <p:spPr>
          <a:xfrm>
            <a:off x="1856581" y="3191669"/>
            <a:ext cx="5430838" cy="2803525"/>
          </a:xfrm>
          <a:prstGeom prst="rect">
            <a:avLst/>
          </a:prstGeom>
          <a:noFill/>
          <a:ln>
            <a:noFill/>
          </a:ln>
        </p:spPr>
      </p:pic>
      <p:sp>
        <p:nvSpPr>
          <p:cNvPr id="1608" name="Google Shape;1608;p105"/>
          <p:cNvSpPr/>
          <p:nvPr/>
        </p:nvSpPr>
        <p:spPr>
          <a:xfrm>
            <a:off x="0" y="1643063"/>
            <a:ext cx="9144000" cy="642937"/>
          </a:xfrm>
          <a:prstGeom prst="rect">
            <a:avLst/>
          </a:prstGeom>
          <a:solidFill>
            <a:srgbClr val="1F497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609" name="Google Shape;1609;p105"/>
          <p:cNvSpPr/>
          <p:nvPr/>
        </p:nvSpPr>
        <p:spPr>
          <a:xfrm>
            <a:off x="190500" y="1687513"/>
            <a:ext cx="8763000" cy="55403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FFFF"/>
              </a:buClr>
              <a:buSzPts val="3000"/>
              <a:buFont typeface="Arial"/>
              <a:buNone/>
            </a:pPr>
            <a:r>
              <a:rPr lang="en-US" sz="3000" b="1" i="0" u="none" strike="noStrike" cap="none">
                <a:solidFill>
                  <a:srgbClr val="FFFFFF"/>
                </a:solidFill>
                <a:latin typeface="Calibri"/>
                <a:ea typeface="Calibri"/>
                <a:cs typeface="Calibri"/>
                <a:sym typeface="Calibri"/>
              </a:rPr>
              <a:t>Query Processing</a:t>
            </a:r>
            <a:endParaRPr sz="3000" b="1" i="0" u="none" strike="noStrike" cap="none">
              <a:solidFill>
                <a:srgbClr val="FFFFFF"/>
              </a:solidFill>
              <a:latin typeface="Calibri"/>
              <a:ea typeface="Calibri"/>
              <a:cs typeface="Calibri"/>
              <a:sym typeface="Calibri"/>
            </a:endParaRPr>
          </a:p>
        </p:txBody>
      </p:sp>
      <p:sp>
        <p:nvSpPr>
          <p:cNvPr id="1610" name="Google Shape;1610;p105"/>
          <p:cNvSpPr txBox="1"/>
          <p:nvPr/>
        </p:nvSpPr>
        <p:spPr>
          <a:xfrm>
            <a:off x="190500" y="2324805"/>
            <a:ext cx="8763000" cy="3477875"/>
          </a:xfrm>
          <a:prstGeom prst="rect">
            <a:avLst/>
          </a:prstGeom>
          <a:noFill/>
          <a:ln>
            <a:noFill/>
          </a:ln>
        </p:spPr>
        <p:txBody>
          <a:bodyPr spcFirstLastPara="1" wrap="square" lIns="91425" tIns="45700" rIns="91425" bIns="45700" anchor="t" anchorCtr="0">
            <a:spAutoFit/>
          </a:bodyPr>
          <a:lstStyle/>
          <a:p>
            <a:pPr marL="342900" marR="0" lvl="0" indent="-342900" algn="just" rtl="0">
              <a:lnSpc>
                <a:spcPct val="100000"/>
              </a:lnSpc>
              <a:spcBef>
                <a:spcPts val="0"/>
              </a:spcBef>
              <a:spcAft>
                <a:spcPts val="0"/>
              </a:spcAft>
              <a:buClr>
                <a:srgbClr val="000000"/>
              </a:buClr>
              <a:buSzPts val="2200"/>
              <a:buFont typeface="Arial"/>
              <a:buChar char="•"/>
            </a:pPr>
            <a:r>
              <a:rPr lang="en-US" sz="2200" b="1" i="0" u="none" strike="noStrike" cap="none">
                <a:solidFill>
                  <a:srgbClr val="000000"/>
                </a:solidFill>
                <a:latin typeface="Calibri"/>
                <a:ea typeface="Calibri"/>
                <a:cs typeface="Calibri"/>
                <a:sym typeface="Calibri"/>
              </a:rPr>
              <a:t>Query Processing</a:t>
            </a:r>
            <a:r>
              <a:rPr lang="en-US" sz="2200" b="0" i="0" u="none" strike="noStrike" cap="none">
                <a:solidFill>
                  <a:srgbClr val="000000"/>
                </a:solidFill>
                <a:latin typeface="Calibri"/>
                <a:ea typeface="Calibri"/>
                <a:cs typeface="Calibri"/>
                <a:sym typeface="Calibri"/>
              </a:rPr>
              <a:t> is process to convert high level queries to low level so machine can understand and perform the action that are requested by the user.</a:t>
            </a:r>
            <a:endParaRPr/>
          </a:p>
          <a:p>
            <a:pPr marL="342900" marR="0" lvl="0" indent="-203200" algn="just" rtl="0">
              <a:lnSpc>
                <a:spcPct val="100000"/>
              </a:lnSpc>
              <a:spcBef>
                <a:spcPts val="0"/>
              </a:spcBef>
              <a:spcAft>
                <a:spcPts val="0"/>
              </a:spcAft>
              <a:buClr>
                <a:schemeClr val="dk1"/>
              </a:buClr>
              <a:buSzPts val="2200"/>
              <a:buFont typeface="Arial"/>
              <a:buNone/>
            </a:pPr>
            <a:endParaRPr sz="2200" b="0" i="0" u="none" strike="noStrike" cap="none">
              <a:solidFill>
                <a:srgbClr val="000000"/>
              </a:solidFill>
              <a:latin typeface="Calibri"/>
              <a:ea typeface="Calibri"/>
              <a:cs typeface="Calibri"/>
              <a:sym typeface="Calibri"/>
            </a:endParaRPr>
          </a:p>
          <a:p>
            <a:pPr marL="342900" marR="0" lvl="0" indent="-342900" algn="just" rtl="0">
              <a:lnSpc>
                <a:spcPct val="100000"/>
              </a:lnSpc>
              <a:spcBef>
                <a:spcPts val="0"/>
              </a:spcBef>
              <a:spcAft>
                <a:spcPts val="0"/>
              </a:spcAft>
              <a:buClr>
                <a:srgbClr val="000000"/>
              </a:buClr>
              <a:buSzPts val="2200"/>
              <a:buFont typeface="Arial"/>
              <a:buChar char="•"/>
            </a:pPr>
            <a:r>
              <a:rPr lang="en-US" sz="2200" b="0" i="0" u="none" strike="noStrike" cap="none">
                <a:solidFill>
                  <a:srgbClr val="000000"/>
                </a:solidFill>
                <a:latin typeface="Calibri"/>
                <a:ea typeface="Calibri"/>
                <a:cs typeface="Calibri"/>
                <a:sym typeface="Calibri"/>
              </a:rPr>
              <a:t>It is used to extract data from database and to fetch data it takes three steps:</a:t>
            </a:r>
            <a:endParaRPr/>
          </a:p>
          <a:p>
            <a:pPr marL="342900" marR="0" lvl="0" indent="-203200" algn="just" rtl="0">
              <a:lnSpc>
                <a:spcPct val="100000"/>
              </a:lnSpc>
              <a:spcBef>
                <a:spcPts val="0"/>
              </a:spcBef>
              <a:spcAft>
                <a:spcPts val="0"/>
              </a:spcAft>
              <a:buClr>
                <a:schemeClr val="dk1"/>
              </a:buClr>
              <a:buSzPts val="2200"/>
              <a:buFont typeface="Arial"/>
              <a:buNone/>
            </a:pPr>
            <a:endParaRPr sz="2200" b="0" i="0" u="none" strike="noStrike" cap="none">
              <a:solidFill>
                <a:srgbClr val="000000"/>
              </a:solidFill>
              <a:latin typeface="Calibri"/>
              <a:ea typeface="Calibri"/>
              <a:cs typeface="Calibri"/>
              <a:sym typeface="Calibri"/>
            </a:endParaRPr>
          </a:p>
          <a:p>
            <a:pPr marL="457200" marR="0" lvl="0" indent="-457200" algn="just" rtl="0">
              <a:lnSpc>
                <a:spcPct val="100000"/>
              </a:lnSpc>
              <a:spcBef>
                <a:spcPts val="0"/>
              </a:spcBef>
              <a:spcAft>
                <a:spcPts val="0"/>
              </a:spcAft>
              <a:buClr>
                <a:srgbClr val="000000"/>
              </a:buClr>
              <a:buSzPts val="2200"/>
              <a:buFont typeface="Calibri"/>
              <a:buAutoNum type="arabicPeriod"/>
            </a:pPr>
            <a:r>
              <a:rPr lang="en-US" sz="2200" b="0" i="0" u="none" strike="noStrike" cap="none">
                <a:solidFill>
                  <a:srgbClr val="000000"/>
                </a:solidFill>
                <a:latin typeface="Calibri"/>
                <a:ea typeface="Calibri"/>
                <a:cs typeface="Calibri"/>
                <a:sym typeface="Calibri"/>
              </a:rPr>
              <a:t>Parsing and Translation</a:t>
            </a:r>
            <a:endParaRPr/>
          </a:p>
          <a:p>
            <a:pPr marL="457200" marR="0" lvl="0" indent="-457200" algn="just" rtl="0">
              <a:lnSpc>
                <a:spcPct val="100000"/>
              </a:lnSpc>
              <a:spcBef>
                <a:spcPts val="0"/>
              </a:spcBef>
              <a:spcAft>
                <a:spcPts val="0"/>
              </a:spcAft>
              <a:buClr>
                <a:srgbClr val="000000"/>
              </a:buClr>
              <a:buSzPts val="2200"/>
              <a:buFont typeface="Calibri"/>
              <a:buAutoNum type="arabicPeriod"/>
            </a:pPr>
            <a:r>
              <a:rPr lang="en-US" sz="2200" b="0" i="0" u="none" strike="noStrike" cap="none">
                <a:solidFill>
                  <a:srgbClr val="000000"/>
                </a:solidFill>
                <a:latin typeface="Calibri"/>
                <a:ea typeface="Calibri"/>
                <a:cs typeface="Calibri"/>
                <a:sym typeface="Calibri"/>
              </a:rPr>
              <a:t>Optimization</a:t>
            </a:r>
            <a:endParaRPr/>
          </a:p>
          <a:p>
            <a:pPr marL="457200" marR="0" lvl="0" indent="-457200" algn="just" rtl="0">
              <a:lnSpc>
                <a:spcPct val="100000"/>
              </a:lnSpc>
              <a:spcBef>
                <a:spcPts val="0"/>
              </a:spcBef>
              <a:spcAft>
                <a:spcPts val="0"/>
              </a:spcAft>
              <a:buClr>
                <a:srgbClr val="000000"/>
              </a:buClr>
              <a:buSzPts val="2200"/>
              <a:buFont typeface="Calibri"/>
              <a:buAutoNum type="arabicPeriod"/>
            </a:pPr>
            <a:r>
              <a:rPr lang="en-US" sz="2200" b="0" i="0" u="none" strike="noStrike" cap="none">
                <a:solidFill>
                  <a:srgbClr val="000000"/>
                </a:solidFill>
                <a:latin typeface="Calibri"/>
                <a:ea typeface="Calibri"/>
                <a:cs typeface="Calibri"/>
                <a:sym typeface="Calibri"/>
              </a:rPr>
              <a:t>Evaluation</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1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1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10">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10">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610">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Shape 1614"/>
        <p:cNvGrpSpPr/>
        <p:nvPr/>
      </p:nvGrpSpPr>
      <p:grpSpPr>
        <a:xfrm>
          <a:off x="0" y="0"/>
          <a:ext cx="0" cy="0"/>
          <a:chOff x="0" y="0"/>
          <a:chExt cx="0" cy="0"/>
        </a:xfrm>
      </p:grpSpPr>
      <p:pic>
        <p:nvPicPr>
          <p:cNvPr id="1615" name="Google Shape;1615;p106" descr="C:\Users\parul\Desktop\Untitled-1.png"/>
          <p:cNvPicPr preferRelativeResize="0"/>
          <p:nvPr/>
        </p:nvPicPr>
        <p:blipFill rotWithShape="1">
          <a:blip r:embed="rId3">
            <a:alphaModFix/>
          </a:blip>
          <a:srcRect/>
          <a:stretch/>
        </p:blipFill>
        <p:spPr>
          <a:xfrm>
            <a:off x="1856581" y="2027237"/>
            <a:ext cx="5430838" cy="2803525"/>
          </a:xfrm>
          <a:prstGeom prst="rect">
            <a:avLst/>
          </a:prstGeom>
          <a:noFill/>
          <a:ln>
            <a:noFill/>
          </a:ln>
        </p:spPr>
      </p:pic>
      <p:sp>
        <p:nvSpPr>
          <p:cNvPr id="1616" name="Google Shape;1616;p106"/>
          <p:cNvSpPr/>
          <p:nvPr/>
        </p:nvSpPr>
        <p:spPr>
          <a:xfrm>
            <a:off x="0" y="-5638"/>
            <a:ext cx="9144000" cy="642937"/>
          </a:xfrm>
          <a:prstGeom prst="rect">
            <a:avLst/>
          </a:prstGeom>
          <a:solidFill>
            <a:srgbClr val="1F497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617" name="Google Shape;1617;p106"/>
          <p:cNvSpPr/>
          <p:nvPr/>
        </p:nvSpPr>
        <p:spPr>
          <a:xfrm>
            <a:off x="190500" y="38812"/>
            <a:ext cx="8763000" cy="55403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FFFF"/>
              </a:buClr>
              <a:buSzPts val="3000"/>
              <a:buFont typeface="Arial"/>
              <a:buNone/>
            </a:pPr>
            <a:r>
              <a:rPr lang="en-US" sz="3000" b="1" i="0" u="none" strike="noStrike" cap="none">
                <a:solidFill>
                  <a:srgbClr val="FFFFFF"/>
                </a:solidFill>
                <a:latin typeface="Calibri"/>
                <a:ea typeface="Calibri"/>
                <a:cs typeface="Calibri"/>
                <a:sym typeface="Calibri"/>
              </a:rPr>
              <a:t>Steps in Query Processing</a:t>
            </a:r>
            <a:endParaRPr sz="3000" b="1" i="0" u="none" strike="noStrike" cap="none">
              <a:solidFill>
                <a:srgbClr val="FFFFFF"/>
              </a:solidFill>
              <a:latin typeface="Calibri"/>
              <a:ea typeface="Calibri"/>
              <a:cs typeface="Calibri"/>
              <a:sym typeface="Calibri"/>
            </a:endParaRPr>
          </a:p>
        </p:txBody>
      </p:sp>
      <p:sp>
        <p:nvSpPr>
          <p:cNvPr id="1618" name="Google Shape;1618;p106"/>
          <p:cNvSpPr/>
          <p:nvPr/>
        </p:nvSpPr>
        <p:spPr>
          <a:xfrm>
            <a:off x="2551531" y="2040992"/>
            <a:ext cx="2590800" cy="1009101"/>
          </a:xfrm>
          <a:prstGeom prst="flowChartDecision">
            <a:avLst/>
          </a:prstGeom>
          <a:noFill/>
          <a:ln w="28575" cap="flat" cmpd="sng">
            <a:solidFill>
              <a:srgbClr val="00206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Calibri"/>
              <a:buNone/>
            </a:pPr>
            <a:r>
              <a:rPr lang="en-US" sz="2000" b="0" i="0" u="none" strike="noStrike" cap="none">
                <a:solidFill>
                  <a:srgbClr val="000000"/>
                </a:solidFill>
                <a:latin typeface="Calibri"/>
                <a:ea typeface="Calibri"/>
                <a:cs typeface="Calibri"/>
                <a:sym typeface="Calibri"/>
              </a:rPr>
              <a:t>Parser and translator</a:t>
            </a:r>
            <a:endParaRPr sz="2000" b="0" i="0" u="none" strike="noStrike" cap="none">
              <a:solidFill>
                <a:srgbClr val="000000"/>
              </a:solidFill>
              <a:latin typeface="Calibri"/>
              <a:ea typeface="Calibri"/>
              <a:cs typeface="Calibri"/>
              <a:sym typeface="Calibri"/>
            </a:endParaRPr>
          </a:p>
        </p:txBody>
      </p:sp>
      <p:pic>
        <p:nvPicPr>
          <p:cNvPr id="1619" name="Google Shape;1619;p106" descr="Image result"/>
          <p:cNvPicPr preferRelativeResize="0"/>
          <p:nvPr/>
        </p:nvPicPr>
        <p:blipFill rotWithShape="1">
          <a:blip r:embed="rId4">
            <a:alphaModFix/>
          </a:blip>
          <a:srcRect/>
          <a:stretch/>
        </p:blipFill>
        <p:spPr>
          <a:xfrm>
            <a:off x="448526" y="2283162"/>
            <a:ext cx="532015" cy="532015"/>
          </a:xfrm>
          <a:prstGeom prst="rect">
            <a:avLst/>
          </a:prstGeom>
          <a:noFill/>
          <a:ln>
            <a:noFill/>
          </a:ln>
        </p:spPr>
      </p:pic>
      <p:sp>
        <p:nvSpPr>
          <p:cNvPr id="1620" name="Google Shape;1620;p106"/>
          <p:cNvSpPr/>
          <p:nvPr/>
        </p:nvSpPr>
        <p:spPr>
          <a:xfrm>
            <a:off x="1079789" y="2226519"/>
            <a:ext cx="914400" cy="644119"/>
          </a:xfrm>
          <a:prstGeom prst="roundRect">
            <a:avLst>
              <a:gd name="adj" fmla="val 16667"/>
            </a:avLst>
          </a:prstGeom>
          <a:noFill/>
          <a:ln w="28575" cap="flat" cmpd="sng">
            <a:solidFill>
              <a:srgbClr val="00206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Calibri"/>
              <a:buNone/>
            </a:pPr>
            <a:r>
              <a:rPr lang="en-US" sz="2000" b="0" i="0" u="none" strike="noStrike" cap="none">
                <a:solidFill>
                  <a:srgbClr val="000000"/>
                </a:solidFill>
                <a:latin typeface="Calibri"/>
                <a:ea typeface="Calibri"/>
                <a:cs typeface="Calibri"/>
                <a:sym typeface="Calibri"/>
              </a:rPr>
              <a:t>SQL Query</a:t>
            </a:r>
            <a:endParaRPr sz="2000" b="0" i="0" u="none" strike="noStrike" cap="none">
              <a:solidFill>
                <a:srgbClr val="000000"/>
              </a:solidFill>
              <a:latin typeface="Calibri"/>
              <a:ea typeface="Calibri"/>
              <a:cs typeface="Calibri"/>
              <a:sym typeface="Calibri"/>
            </a:endParaRPr>
          </a:p>
        </p:txBody>
      </p:sp>
      <p:cxnSp>
        <p:nvCxnSpPr>
          <p:cNvPr id="1621" name="Google Shape;1621;p106"/>
          <p:cNvCxnSpPr/>
          <p:nvPr/>
        </p:nvCxnSpPr>
        <p:spPr>
          <a:xfrm rot="10800000" flipH="1">
            <a:off x="2007436" y="2545768"/>
            <a:ext cx="548640" cy="5622"/>
          </a:xfrm>
          <a:prstGeom prst="straightConnector1">
            <a:avLst/>
          </a:prstGeom>
          <a:noFill/>
          <a:ln w="28575" cap="flat" cmpd="sng">
            <a:solidFill>
              <a:srgbClr val="002060"/>
            </a:solidFill>
            <a:prstDash val="solid"/>
            <a:miter lim="800000"/>
            <a:headEnd type="none" w="sm" len="sm"/>
            <a:tailEnd type="triangle" w="med" len="med"/>
          </a:ln>
        </p:spPr>
      </p:cxnSp>
      <p:sp>
        <p:nvSpPr>
          <p:cNvPr id="1622" name="Google Shape;1622;p106"/>
          <p:cNvSpPr/>
          <p:nvPr/>
        </p:nvSpPr>
        <p:spPr>
          <a:xfrm>
            <a:off x="5595331" y="2179782"/>
            <a:ext cx="2194560" cy="731520"/>
          </a:xfrm>
          <a:prstGeom prst="roundRect">
            <a:avLst>
              <a:gd name="adj" fmla="val 16667"/>
            </a:avLst>
          </a:prstGeom>
          <a:noFill/>
          <a:ln w="28575" cap="flat" cmpd="sng">
            <a:solidFill>
              <a:srgbClr val="00206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Calibri"/>
              <a:buNone/>
            </a:pPr>
            <a:r>
              <a:rPr lang="en-US" sz="2000" b="0" i="0" u="none" strike="noStrike" cap="none">
                <a:solidFill>
                  <a:srgbClr val="000000"/>
                </a:solidFill>
                <a:latin typeface="Calibri"/>
                <a:ea typeface="Calibri"/>
                <a:cs typeface="Calibri"/>
                <a:sym typeface="Calibri"/>
              </a:rPr>
              <a:t>Relational algebra </a:t>
            </a:r>
            <a:endParaRPr/>
          </a:p>
          <a:p>
            <a:pPr marL="0" marR="0" lvl="0" indent="0" algn="ctr" rtl="0">
              <a:lnSpc>
                <a:spcPct val="100000"/>
              </a:lnSpc>
              <a:spcBef>
                <a:spcPts val="0"/>
              </a:spcBef>
              <a:spcAft>
                <a:spcPts val="0"/>
              </a:spcAft>
              <a:buClr>
                <a:srgbClr val="000000"/>
              </a:buClr>
              <a:buSzPts val="2000"/>
              <a:buFont typeface="Calibri"/>
              <a:buNone/>
            </a:pPr>
            <a:r>
              <a:rPr lang="en-US" sz="2000" b="0" i="0" u="none" strike="noStrike" cap="none">
                <a:solidFill>
                  <a:srgbClr val="000000"/>
                </a:solidFill>
                <a:latin typeface="Calibri"/>
                <a:ea typeface="Calibri"/>
                <a:cs typeface="Calibri"/>
                <a:sym typeface="Calibri"/>
              </a:rPr>
              <a:t>expression</a:t>
            </a:r>
            <a:endParaRPr sz="2000" b="0" i="0" u="none" strike="noStrike" cap="none">
              <a:solidFill>
                <a:srgbClr val="000000"/>
              </a:solidFill>
              <a:latin typeface="Calibri"/>
              <a:ea typeface="Calibri"/>
              <a:cs typeface="Calibri"/>
              <a:sym typeface="Calibri"/>
            </a:endParaRPr>
          </a:p>
        </p:txBody>
      </p:sp>
      <p:cxnSp>
        <p:nvCxnSpPr>
          <p:cNvPr id="1623" name="Google Shape;1623;p106"/>
          <p:cNvCxnSpPr/>
          <p:nvPr/>
        </p:nvCxnSpPr>
        <p:spPr>
          <a:xfrm rot="10800000" flipH="1">
            <a:off x="5137056" y="2541006"/>
            <a:ext cx="457200" cy="5622"/>
          </a:xfrm>
          <a:prstGeom prst="straightConnector1">
            <a:avLst/>
          </a:prstGeom>
          <a:noFill/>
          <a:ln w="28575" cap="flat" cmpd="sng">
            <a:solidFill>
              <a:srgbClr val="002060"/>
            </a:solidFill>
            <a:prstDash val="solid"/>
            <a:miter lim="800000"/>
            <a:headEnd type="none" w="sm" len="sm"/>
            <a:tailEnd type="triangle" w="med" len="med"/>
          </a:ln>
        </p:spPr>
      </p:cxnSp>
      <p:sp>
        <p:nvSpPr>
          <p:cNvPr id="1624" name="Google Shape;1624;p106"/>
          <p:cNvSpPr/>
          <p:nvPr/>
        </p:nvSpPr>
        <p:spPr>
          <a:xfrm>
            <a:off x="5458171" y="3364392"/>
            <a:ext cx="2468880" cy="731520"/>
          </a:xfrm>
          <a:prstGeom prst="flowChartDecision">
            <a:avLst/>
          </a:prstGeom>
          <a:noFill/>
          <a:ln w="28575" cap="flat" cmpd="sng">
            <a:solidFill>
              <a:srgbClr val="00206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Calibri"/>
              <a:buNone/>
            </a:pPr>
            <a:r>
              <a:rPr lang="en-US" sz="2000" b="0" i="0" u="none" strike="noStrike" cap="none">
                <a:solidFill>
                  <a:srgbClr val="000000"/>
                </a:solidFill>
                <a:latin typeface="Calibri"/>
                <a:ea typeface="Calibri"/>
                <a:cs typeface="Calibri"/>
                <a:sym typeface="Calibri"/>
              </a:rPr>
              <a:t>Optimizer</a:t>
            </a:r>
            <a:endParaRPr sz="2000" b="0" i="0" u="none" strike="noStrike" cap="none">
              <a:solidFill>
                <a:srgbClr val="000000"/>
              </a:solidFill>
              <a:latin typeface="Calibri"/>
              <a:ea typeface="Calibri"/>
              <a:cs typeface="Calibri"/>
              <a:sym typeface="Calibri"/>
            </a:endParaRPr>
          </a:p>
        </p:txBody>
      </p:sp>
      <p:cxnSp>
        <p:nvCxnSpPr>
          <p:cNvPr id="1625" name="Google Shape;1625;p106"/>
          <p:cNvCxnSpPr/>
          <p:nvPr/>
        </p:nvCxnSpPr>
        <p:spPr>
          <a:xfrm rot="-5400000" flipH="1">
            <a:off x="6461200" y="3137091"/>
            <a:ext cx="457200" cy="5622"/>
          </a:xfrm>
          <a:prstGeom prst="straightConnector1">
            <a:avLst/>
          </a:prstGeom>
          <a:noFill/>
          <a:ln w="28575" cap="flat" cmpd="sng">
            <a:solidFill>
              <a:srgbClr val="002060"/>
            </a:solidFill>
            <a:prstDash val="solid"/>
            <a:miter lim="800000"/>
            <a:headEnd type="none" w="sm" len="sm"/>
            <a:tailEnd type="triangle" w="med" len="med"/>
          </a:ln>
        </p:spPr>
      </p:cxnSp>
      <p:sp>
        <p:nvSpPr>
          <p:cNvPr id="1626" name="Google Shape;1626;p106"/>
          <p:cNvSpPr/>
          <p:nvPr/>
        </p:nvSpPr>
        <p:spPr>
          <a:xfrm>
            <a:off x="5778211" y="4537200"/>
            <a:ext cx="1828800" cy="457200"/>
          </a:xfrm>
          <a:prstGeom prst="roundRect">
            <a:avLst>
              <a:gd name="adj" fmla="val 16667"/>
            </a:avLst>
          </a:prstGeom>
          <a:noFill/>
          <a:ln w="28575" cap="flat" cmpd="sng">
            <a:solidFill>
              <a:srgbClr val="00206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Calibri"/>
              <a:buNone/>
            </a:pPr>
            <a:r>
              <a:rPr lang="en-US" sz="2000" b="0" i="0" u="none" strike="noStrike" cap="none">
                <a:solidFill>
                  <a:srgbClr val="000000"/>
                </a:solidFill>
                <a:latin typeface="Calibri"/>
                <a:ea typeface="Calibri"/>
                <a:cs typeface="Calibri"/>
                <a:sym typeface="Calibri"/>
              </a:rPr>
              <a:t>Execution plan</a:t>
            </a:r>
            <a:endParaRPr sz="2000" b="0" i="0" u="none" strike="noStrike" cap="none">
              <a:solidFill>
                <a:srgbClr val="000000"/>
              </a:solidFill>
              <a:latin typeface="Calibri"/>
              <a:ea typeface="Calibri"/>
              <a:cs typeface="Calibri"/>
              <a:sym typeface="Calibri"/>
            </a:endParaRPr>
          </a:p>
        </p:txBody>
      </p:sp>
      <p:sp>
        <p:nvSpPr>
          <p:cNvPr id="1627" name="Google Shape;1627;p106"/>
          <p:cNvSpPr/>
          <p:nvPr/>
        </p:nvSpPr>
        <p:spPr>
          <a:xfrm>
            <a:off x="2462631" y="4261250"/>
            <a:ext cx="2590800" cy="1009101"/>
          </a:xfrm>
          <a:prstGeom prst="flowChartDecision">
            <a:avLst/>
          </a:prstGeom>
          <a:noFill/>
          <a:ln w="28575" cap="flat" cmpd="sng">
            <a:solidFill>
              <a:srgbClr val="00206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Calibri"/>
              <a:buNone/>
            </a:pPr>
            <a:r>
              <a:rPr lang="en-US" sz="2000" b="0" i="0" u="none" strike="noStrike" cap="none">
                <a:solidFill>
                  <a:srgbClr val="000000"/>
                </a:solidFill>
                <a:latin typeface="Calibri"/>
                <a:ea typeface="Calibri"/>
                <a:cs typeface="Calibri"/>
                <a:sym typeface="Calibri"/>
              </a:rPr>
              <a:t>Evaluation</a:t>
            </a:r>
            <a:endParaRPr/>
          </a:p>
          <a:p>
            <a:pPr marL="0" marR="0" lvl="0" indent="0" algn="ctr" rtl="0">
              <a:lnSpc>
                <a:spcPct val="100000"/>
              </a:lnSpc>
              <a:spcBef>
                <a:spcPts val="0"/>
              </a:spcBef>
              <a:spcAft>
                <a:spcPts val="0"/>
              </a:spcAft>
              <a:buClr>
                <a:srgbClr val="000000"/>
              </a:buClr>
              <a:buSzPts val="2000"/>
              <a:buFont typeface="Calibri"/>
              <a:buNone/>
            </a:pPr>
            <a:r>
              <a:rPr lang="en-US" sz="2000" b="0" i="0" u="none" strike="noStrike" cap="none">
                <a:solidFill>
                  <a:srgbClr val="000000"/>
                </a:solidFill>
                <a:latin typeface="Calibri"/>
                <a:ea typeface="Calibri"/>
                <a:cs typeface="Calibri"/>
                <a:sym typeface="Calibri"/>
              </a:rPr>
              <a:t>engine</a:t>
            </a:r>
            <a:endParaRPr sz="2000" b="0" i="0" u="none" strike="noStrike" cap="none">
              <a:solidFill>
                <a:srgbClr val="000000"/>
              </a:solidFill>
              <a:latin typeface="Calibri"/>
              <a:ea typeface="Calibri"/>
              <a:cs typeface="Calibri"/>
              <a:sym typeface="Calibri"/>
            </a:endParaRPr>
          </a:p>
        </p:txBody>
      </p:sp>
      <p:sp>
        <p:nvSpPr>
          <p:cNvPr id="1628" name="Google Shape;1628;p106"/>
          <p:cNvSpPr/>
          <p:nvPr/>
        </p:nvSpPr>
        <p:spPr>
          <a:xfrm>
            <a:off x="359511" y="4537200"/>
            <a:ext cx="1645920" cy="457200"/>
          </a:xfrm>
          <a:prstGeom prst="roundRect">
            <a:avLst>
              <a:gd name="adj" fmla="val 16667"/>
            </a:avLst>
          </a:prstGeom>
          <a:noFill/>
          <a:ln w="28575" cap="flat" cmpd="sng">
            <a:solidFill>
              <a:srgbClr val="00206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Calibri"/>
              <a:buNone/>
            </a:pPr>
            <a:r>
              <a:rPr lang="en-US" sz="2000" b="0" i="0" u="none" strike="noStrike" cap="none">
                <a:solidFill>
                  <a:srgbClr val="000000"/>
                </a:solidFill>
                <a:latin typeface="Calibri"/>
                <a:ea typeface="Calibri"/>
                <a:cs typeface="Calibri"/>
                <a:sym typeface="Calibri"/>
              </a:rPr>
              <a:t>Query Result</a:t>
            </a:r>
            <a:endParaRPr sz="2000" b="0" i="0" u="none" strike="noStrike" cap="none">
              <a:solidFill>
                <a:srgbClr val="000000"/>
              </a:solidFill>
              <a:latin typeface="Calibri"/>
              <a:ea typeface="Calibri"/>
              <a:cs typeface="Calibri"/>
              <a:sym typeface="Calibri"/>
            </a:endParaRPr>
          </a:p>
        </p:txBody>
      </p:sp>
      <p:sp>
        <p:nvSpPr>
          <p:cNvPr id="1629" name="Google Shape;1629;p106"/>
          <p:cNvSpPr/>
          <p:nvPr/>
        </p:nvSpPr>
        <p:spPr>
          <a:xfrm>
            <a:off x="7927051" y="5604308"/>
            <a:ext cx="783980" cy="609600"/>
          </a:xfrm>
          <a:prstGeom prst="flowChartMagneticDisk">
            <a:avLst/>
          </a:prstGeom>
          <a:noFill/>
          <a:ln w="28575" cap="flat" cmpd="sng">
            <a:solidFill>
              <a:srgbClr val="00206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1630" name="Google Shape;1630;p106"/>
          <p:cNvSpPr/>
          <p:nvPr/>
        </p:nvSpPr>
        <p:spPr>
          <a:xfrm>
            <a:off x="3367660" y="5615459"/>
            <a:ext cx="783980" cy="609600"/>
          </a:xfrm>
          <a:prstGeom prst="flowChartMagneticDisk">
            <a:avLst/>
          </a:prstGeom>
          <a:noFill/>
          <a:ln w="28575" cap="flat" cmpd="sng">
            <a:solidFill>
              <a:srgbClr val="00206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Data</a:t>
            </a:r>
            <a:endParaRPr/>
          </a:p>
        </p:txBody>
      </p:sp>
      <p:sp>
        <p:nvSpPr>
          <p:cNvPr id="1631" name="Google Shape;1631;p106"/>
          <p:cNvSpPr txBox="1"/>
          <p:nvPr/>
        </p:nvSpPr>
        <p:spPr>
          <a:xfrm>
            <a:off x="5778211" y="5615246"/>
            <a:ext cx="2143218" cy="64633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Calibri"/>
              <a:buNone/>
            </a:pPr>
            <a:r>
              <a:rPr lang="en-US" sz="1800" b="1" i="0" u="none" strike="noStrike" cap="none">
                <a:solidFill>
                  <a:srgbClr val="000000"/>
                </a:solidFill>
                <a:latin typeface="Calibri"/>
                <a:ea typeface="Calibri"/>
                <a:cs typeface="Calibri"/>
                <a:sym typeface="Calibri"/>
              </a:rPr>
              <a:t>Database Catalog </a:t>
            </a:r>
            <a:r>
              <a:rPr lang="en-US" sz="1800" b="0" i="0" u="none" strike="noStrike" cap="none">
                <a:solidFill>
                  <a:srgbClr val="000000"/>
                </a:solidFill>
                <a:latin typeface="Calibri"/>
                <a:ea typeface="Calibri"/>
                <a:cs typeface="Calibri"/>
                <a:sym typeface="Calibri"/>
              </a:rPr>
              <a:t>Statistics about Data</a:t>
            </a:r>
            <a:endParaRPr/>
          </a:p>
        </p:txBody>
      </p:sp>
      <p:cxnSp>
        <p:nvCxnSpPr>
          <p:cNvPr id="1632" name="Google Shape;1632;p106"/>
          <p:cNvCxnSpPr/>
          <p:nvPr/>
        </p:nvCxnSpPr>
        <p:spPr>
          <a:xfrm rot="-5400000" flipH="1">
            <a:off x="6463581" y="4319899"/>
            <a:ext cx="457200" cy="5622"/>
          </a:xfrm>
          <a:prstGeom prst="straightConnector1">
            <a:avLst/>
          </a:prstGeom>
          <a:noFill/>
          <a:ln w="28575" cap="flat" cmpd="sng">
            <a:solidFill>
              <a:srgbClr val="002060"/>
            </a:solidFill>
            <a:prstDash val="solid"/>
            <a:miter lim="800000"/>
            <a:headEnd type="none" w="sm" len="sm"/>
            <a:tailEnd type="triangle" w="med" len="med"/>
          </a:ln>
        </p:spPr>
      </p:cxnSp>
      <p:cxnSp>
        <p:nvCxnSpPr>
          <p:cNvPr id="1633" name="Google Shape;1633;p106"/>
          <p:cNvCxnSpPr/>
          <p:nvPr/>
        </p:nvCxnSpPr>
        <p:spPr>
          <a:xfrm rot="10800000">
            <a:off x="3760413" y="5268330"/>
            <a:ext cx="1618" cy="360000"/>
          </a:xfrm>
          <a:prstGeom prst="straightConnector1">
            <a:avLst/>
          </a:prstGeom>
          <a:noFill/>
          <a:ln w="28575" cap="flat" cmpd="sng">
            <a:solidFill>
              <a:srgbClr val="002060"/>
            </a:solidFill>
            <a:prstDash val="solid"/>
            <a:miter lim="800000"/>
            <a:headEnd type="none" w="sm" len="sm"/>
            <a:tailEnd type="none" w="sm" len="sm"/>
          </a:ln>
        </p:spPr>
      </p:cxnSp>
      <p:cxnSp>
        <p:nvCxnSpPr>
          <p:cNvPr id="1634" name="Google Shape;1634;p106"/>
          <p:cNvCxnSpPr/>
          <p:nvPr/>
        </p:nvCxnSpPr>
        <p:spPr>
          <a:xfrm flipH="1">
            <a:off x="5046691" y="4765800"/>
            <a:ext cx="731520" cy="5622"/>
          </a:xfrm>
          <a:prstGeom prst="straightConnector1">
            <a:avLst/>
          </a:prstGeom>
          <a:noFill/>
          <a:ln w="28575" cap="flat" cmpd="sng">
            <a:solidFill>
              <a:srgbClr val="002060"/>
            </a:solidFill>
            <a:prstDash val="solid"/>
            <a:miter lim="800000"/>
            <a:headEnd type="none" w="sm" len="sm"/>
            <a:tailEnd type="triangle" w="med" len="med"/>
          </a:ln>
        </p:spPr>
      </p:cxnSp>
      <p:cxnSp>
        <p:nvCxnSpPr>
          <p:cNvPr id="1635" name="Google Shape;1635;p106"/>
          <p:cNvCxnSpPr/>
          <p:nvPr/>
        </p:nvCxnSpPr>
        <p:spPr>
          <a:xfrm flipH="1">
            <a:off x="2004819" y="4767012"/>
            <a:ext cx="457200" cy="5622"/>
          </a:xfrm>
          <a:prstGeom prst="straightConnector1">
            <a:avLst/>
          </a:prstGeom>
          <a:noFill/>
          <a:ln w="28575" cap="flat" cmpd="sng">
            <a:solidFill>
              <a:srgbClr val="002060"/>
            </a:solidFill>
            <a:prstDash val="solid"/>
            <a:miter lim="800000"/>
            <a:headEnd type="none" w="sm" len="sm"/>
            <a:tailEnd type="triangle" w="med" len="med"/>
          </a:ln>
        </p:spPr>
      </p:cxnSp>
      <p:cxnSp>
        <p:nvCxnSpPr>
          <p:cNvPr id="1636" name="Google Shape;1636;p106"/>
          <p:cNvCxnSpPr/>
          <p:nvPr/>
        </p:nvCxnSpPr>
        <p:spPr>
          <a:xfrm rot="5400000" flipH="1">
            <a:off x="7177692" y="4473895"/>
            <a:ext cx="1885200" cy="397500"/>
          </a:xfrm>
          <a:prstGeom prst="bentConnector3">
            <a:avLst>
              <a:gd name="adj1" fmla="val 100017"/>
            </a:avLst>
          </a:prstGeom>
          <a:noFill/>
          <a:ln w="28575" cap="flat" cmpd="sng">
            <a:solidFill>
              <a:srgbClr val="002060"/>
            </a:solidFill>
            <a:prstDash val="solid"/>
            <a:miter lim="800000"/>
            <a:headEnd type="none" w="sm" len="sm"/>
            <a:tailEnd type="triangle" w="med" len="med"/>
          </a:ln>
        </p:spPr>
      </p:cxnSp>
      <p:sp>
        <p:nvSpPr>
          <p:cNvPr id="1637" name="Google Shape;1637;p106"/>
          <p:cNvSpPr/>
          <p:nvPr/>
        </p:nvSpPr>
        <p:spPr>
          <a:xfrm>
            <a:off x="448526" y="1141871"/>
            <a:ext cx="2895600" cy="914400"/>
          </a:xfrm>
          <a:prstGeom prst="wedgeRoundRectCallout">
            <a:avLst>
              <a:gd name="adj1" fmla="val 48448"/>
              <a:gd name="adj2" fmla="val 83489"/>
              <a:gd name="adj3" fmla="val 16667"/>
            </a:avLst>
          </a:prstGeom>
          <a:solidFill>
            <a:srgbClr val="F2F2F2"/>
          </a:solidFill>
          <a:ln w="28575" cap="flat" cmpd="sng">
            <a:solidFill>
              <a:srgbClr val="00206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2060"/>
              </a:buClr>
              <a:buSzPts val="1800"/>
              <a:buFont typeface="Calibri"/>
              <a:buNone/>
            </a:pPr>
            <a:r>
              <a:rPr lang="en-US" sz="1800" b="0" i="0" u="none" strike="noStrike" cap="none">
                <a:solidFill>
                  <a:srgbClr val="002060"/>
                </a:solidFill>
                <a:latin typeface="Calibri"/>
                <a:ea typeface="Calibri"/>
                <a:cs typeface="Calibri"/>
                <a:sym typeface="Calibri"/>
              </a:rPr>
              <a:t>Parser checks the syntax of query and verifies attribute name and relation name</a:t>
            </a:r>
            <a:endParaRPr/>
          </a:p>
        </p:txBody>
      </p:sp>
      <p:sp>
        <p:nvSpPr>
          <p:cNvPr id="1638" name="Google Shape;1638;p106"/>
          <p:cNvSpPr/>
          <p:nvPr/>
        </p:nvSpPr>
        <p:spPr>
          <a:xfrm>
            <a:off x="4408271" y="1141871"/>
            <a:ext cx="2560320" cy="914400"/>
          </a:xfrm>
          <a:prstGeom prst="wedgeRoundRectCallout">
            <a:avLst>
              <a:gd name="adj1" fmla="val -51848"/>
              <a:gd name="adj2" fmla="val 121554"/>
              <a:gd name="adj3" fmla="val 16667"/>
            </a:avLst>
          </a:prstGeom>
          <a:solidFill>
            <a:srgbClr val="F2F2F2"/>
          </a:solidFill>
          <a:ln w="28575" cap="flat" cmpd="sng">
            <a:solidFill>
              <a:srgbClr val="00206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2060"/>
              </a:buClr>
              <a:buSzPts val="1800"/>
              <a:buFont typeface="Calibri"/>
              <a:buNone/>
            </a:pPr>
            <a:r>
              <a:rPr lang="en-US" sz="1800" b="0" i="0" u="none" strike="noStrike" cap="none">
                <a:solidFill>
                  <a:srgbClr val="002060"/>
                </a:solidFill>
                <a:latin typeface="Calibri"/>
                <a:ea typeface="Calibri"/>
                <a:cs typeface="Calibri"/>
                <a:sym typeface="Calibri"/>
              </a:rPr>
              <a:t>Translator translates the query into its internal form (relational algebra)</a:t>
            </a:r>
            <a:endParaRPr sz="1800" b="0" i="0" u="none" strike="noStrike" cap="none">
              <a:solidFill>
                <a:srgbClr val="002060"/>
              </a:solidFill>
              <a:latin typeface="Calibri"/>
              <a:ea typeface="Calibri"/>
              <a:cs typeface="Calibri"/>
              <a:sym typeface="Calibri"/>
            </a:endParaRPr>
          </a:p>
        </p:txBody>
      </p:sp>
      <p:sp>
        <p:nvSpPr>
          <p:cNvPr id="1639" name="Google Shape;1639;p106"/>
          <p:cNvSpPr/>
          <p:nvPr/>
        </p:nvSpPr>
        <p:spPr>
          <a:xfrm>
            <a:off x="2816909" y="3131126"/>
            <a:ext cx="2895600" cy="457200"/>
          </a:xfrm>
          <a:prstGeom prst="wedgeRoundRectCallout">
            <a:avLst>
              <a:gd name="adj1" fmla="val 66070"/>
              <a:gd name="adj2" fmla="val 59713"/>
              <a:gd name="adj3" fmla="val 16667"/>
            </a:avLst>
          </a:prstGeom>
          <a:solidFill>
            <a:srgbClr val="F2F2F2"/>
          </a:solidFill>
          <a:ln w="28575" cap="flat" cmpd="sng">
            <a:solidFill>
              <a:srgbClr val="00206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2060"/>
              </a:buClr>
              <a:buSzPts val="1800"/>
              <a:buFont typeface="Calibri"/>
              <a:buNone/>
            </a:pPr>
            <a:r>
              <a:rPr lang="en-US" sz="1800" b="0" i="0" u="none" strike="noStrike" cap="none">
                <a:solidFill>
                  <a:srgbClr val="002060"/>
                </a:solidFill>
                <a:latin typeface="Calibri"/>
                <a:ea typeface="Calibri"/>
                <a:cs typeface="Calibri"/>
                <a:sym typeface="Calibri"/>
              </a:rPr>
              <a:t>Choose best execution plan</a:t>
            </a:r>
            <a:endParaRPr/>
          </a:p>
        </p:txBody>
      </p:sp>
      <p:sp>
        <p:nvSpPr>
          <p:cNvPr id="1640" name="Google Shape;1640;p106"/>
          <p:cNvSpPr/>
          <p:nvPr/>
        </p:nvSpPr>
        <p:spPr>
          <a:xfrm>
            <a:off x="374751" y="3730151"/>
            <a:ext cx="3017520" cy="644119"/>
          </a:xfrm>
          <a:prstGeom prst="wedgeRoundRectCallout">
            <a:avLst>
              <a:gd name="adj1" fmla="val 43345"/>
              <a:gd name="adj2" fmla="val 86128"/>
              <a:gd name="adj3" fmla="val 16667"/>
            </a:avLst>
          </a:prstGeom>
          <a:solidFill>
            <a:srgbClr val="F2F2F2"/>
          </a:solidFill>
          <a:ln w="28575" cap="flat" cmpd="sng">
            <a:solidFill>
              <a:srgbClr val="00206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2060"/>
              </a:buClr>
              <a:buSzPts val="1800"/>
              <a:buFont typeface="Calibri"/>
              <a:buNone/>
            </a:pPr>
            <a:r>
              <a:rPr lang="en-US" sz="1800" b="0" i="0" u="none" strike="noStrike" cap="none">
                <a:solidFill>
                  <a:srgbClr val="002060"/>
                </a:solidFill>
                <a:latin typeface="Calibri"/>
                <a:ea typeface="Calibri"/>
                <a:cs typeface="Calibri"/>
                <a:sym typeface="Calibri"/>
              </a:rPr>
              <a:t>Execute the query-evaluation plan and returns output</a:t>
            </a:r>
            <a:endParaRPr/>
          </a:p>
        </p:txBody>
      </p:sp>
      <p:sp>
        <p:nvSpPr>
          <p:cNvPr id="1641" name="Google Shape;1641;p106"/>
          <p:cNvSpPr/>
          <p:nvPr/>
        </p:nvSpPr>
        <p:spPr>
          <a:xfrm>
            <a:off x="4536525" y="5615459"/>
            <a:ext cx="783980" cy="609600"/>
          </a:xfrm>
          <a:prstGeom prst="flowChartMagneticDisk">
            <a:avLst/>
          </a:prstGeom>
          <a:noFill/>
          <a:ln w="28575" cap="flat" cmpd="sng">
            <a:solidFill>
              <a:srgbClr val="00206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Data</a:t>
            </a:r>
            <a:endParaRPr/>
          </a:p>
        </p:txBody>
      </p:sp>
      <p:sp>
        <p:nvSpPr>
          <p:cNvPr id="1642" name="Google Shape;1642;p106"/>
          <p:cNvSpPr/>
          <p:nvPr/>
        </p:nvSpPr>
        <p:spPr>
          <a:xfrm>
            <a:off x="2194071" y="5604308"/>
            <a:ext cx="783980" cy="609600"/>
          </a:xfrm>
          <a:prstGeom prst="flowChartMagneticDisk">
            <a:avLst/>
          </a:prstGeom>
          <a:noFill/>
          <a:ln w="28575" cap="flat" cmpd="sng">
            <a:solidFill>
              <a:srgbClr val="00206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Data</a:t>
            </a:r>
            <a:endParaRPr/>
          </a:p>
        </p:txBody>
      </p:sp>
      <p:cxnSp>
        <p:nvCxnSpPr>
          <p:cNvPr id="1643" name="Google Shape;1643;p106"/>
          <p:cNvCxnSpPr>
            <a:stCxn id="1627" idx="2"/>
            <a:endCxn id="1642" idx="1"/>
          </p:cNvCxnSpPr>
          <p:nvPr/>
        </p:nvCxnSpPr>
        <p:spPr>
          <a:xfrm flipH="1">
            <a:off x="2585931" y="5270351"/>
            <a:ext cx="1172100" cy="333900"/>
          </a:xfrm>
          <a:prstGeom prst="straightConnector1">
            <a:avLst/>
          </a:prstGeom>
          <a:noFill/>
          <a:ln w="28575" cap="flat" cmpd="sng">
            <a:solidFill>
              <a:srgbClr val="002060"/>
            </a:solidFill>
            <a:prstDash val="solid"/>
            <a:miter lim="800000"/>
            <a:headEnd type="none" w="sm" len="sm"/>
            <a:tailEnd type="none" w="sm" len="sm"/>
          </a:ln>
        </p:spPr>
      </p:cxnSp>
      <p:cxnSp>
        <p:nvCxnSpPr>
          <p:cNvPr id="1644" name="Google Shape;1644;p106"/>
          <p:cNvCxnSpPr>
            <a:stCxn id="1627" idx="2"/>
            <a:endCxn id="1641" idx="1"/>
          </p:cNvCxnSpPr>
          <p:nvPr/>
        </p:nvCxnSpPr>
        <p:spPr>
          <a:xfrm>
            <a:off x="3758031" y="5270351"/>
            <a:ext cx="1170600" cy="345000"/>
          </a:xfrm>
          <a:prstGeom prst="straightConnector1">
            <a:avLst/>
          </a:prstGeom>
          <a:noFill/>
          <a:ln w="28575" cap="flat" cmpd="sng">
            <a:solidFill>
              <a:srgbClr val="002060"/>
            </a:solidFill>
            <a:prstDash val="solid"/>
            <a:miter lim="800000"/>
            <a:headEnd type="none" w="sm" len="sm"/>
            <a:tailEnd type="none" w="sm" len="sm"/>
          </a:ln>
        </p:spPr>
      </p:cxnSp>
      <p:pic>
        <p:nvPicPr>
          <p:cNvPr id="1645" name="Google Shape;1645;p106"/>
          <p:cNvPicPr preferRelativeResize="0"/>
          <p:nvPr/>
        </p:nvPicPr>
        <p:blipFill rotWithShape="1">
          <a:blip r:embed="rId5">
            <a:alphaModFix/>
          </a:blip>
          <a:srcRect t="20527" b="14531"/>
          <a:stretch/>
        </p:blipFill>
        <p:spPr>
          <a:xfrm>
            <a:off x="7448762" y="662266"/>
            <a:ext cx="1695238" cy="834951"/>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19"/>
                                        </p:tgtEl>
                                        <p:attrNameLst>
                                          <p:attrName>style.visibility</p:attrName>
                                        </p:attrNameLst>
                                      </p:cBhvr>
                                      <p:to>
                                        <p:strVal val="visible"/>
                                      </p:to>
                                    </p:set>
                                    <p:animEffect transition="in" filter="fade">
                                      <p:cBhvr>
                                        <p:cTn id="7" dur="500"/>
                                        <p:tgtEl>
                                          <p:spTgt spid="1619"/>
                                        </p:tgtEl>
                                      </p:cBhvr>
                                    </p:animEffect>
                                  </p:childTnLst>
                                </p:cTn>
                              </p:par>
                              <p:par>
                                <p:cTn id="8" presetID="10" presetClass="entr" presetSubtype="0" fill="hold" nodeType="withEffect">
                                  <p:stCondLst>
                                    <p:cond delay="0"/>
                                  </p:stCondLst>
                                  <p:childTnLst>
                                    <p:set>
                                      <p:cBhvr>
                                        <p:cTn id="9" dur="1" fill="hold">
                                          <p:stCondLst>
                                            <p:cond delay="0"/>
                                          </p:stCondLst>
                                        </p:cTn>
                                        <p:tgtEl>
                                          <p:spTgt spid="1620"/>
                                        </p:tgtEl>
                                        <p:attrNameLst>
                                          <p:attrName>style.visibility</p:attrName>
                                        </p:attrNameLst>
                                      </p:cBhvr>
                                      <p:to>
                                        <p:strVal val="visible"/>
                                      </p:to>
                                    </p:set>
                                    <p:animEffect transition="in" filter="fade">
                                      <p:cBhvr>
                                        <p:cTn id="10" dur="500"/>
                                        <p:tgtEl>
                                          <p:spTgt spid="162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621"/>
                                        </p:tgtEl>
                                        <p:attrNameLst>
                                          <p:attrName>style.visibility</p:attrName>
                                        </p:attrNameLst>
                                      </p:cBhvr>
                                      <p:to>
                                        <p:strVal val="visible"/>
                                      </p:to>
                                    </p:set>
                                    <p:animEffect transition="in" filter="fade">
                                      <p:cBhvr>
                                        <p:cTn id="15" dur="500"/>
                                        <p:tgtEl>
                                          <p:spTgt spid="162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618"/>
                                        </p:tgtEl>
                                        <p:attrNameLst>
                                          <p:attrName>style.visibility</p:attrName>
                                        </p:attrNameLst>
                                      </p:cBhvr>
                                      <p:to>
                                        <p:strVal val="visible"/>
                                      </p:to>
                                    </p:set>
                                    <p:animEffect transition="in" filter="fade">
                                      <p:cBhvr>
                                        <p:cTn id="20" dur="500"/>
                                        <p:tgtEl>
                                          <p:spTgt spid="1618"/>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637"/>
                                        </p:tgtEl>
                                        <p:attrNameLst>
                                          <p:attrName>style.visibility</p:attrName>
                                        </p:attrNameLst>
                                      </p:cBhvr>
                                      <p:to>
                                        <p:strVal val="visible"/>
                                      </p:to>
                                    </p:set>
                                    <p:animEffect transition="in" filter="fade">
                                      <p:cBhvr>
                                        <p:cTn id="25" dur="500"/>
                                        <p:tgtEl>
                                          <p:spTgt spid="1637"/>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xit" presetSubtype="0" fill="hold" nodeType="clickEffect">
                                  <p:stCondLst>
                                    <p:cond delay="0"/>
                                  </p:stCondLst>
                                  <p:childTnLst>
                                    <p:animEffect transition="out" filter="fade">
                                      <p:cBhvr>
                                        <p:cTn id="29" dur="500"/>
                                        <p:tgtEl>
                                          <p:spTgt spid="1637"/>
                                        </p:tgtEl>
                                      </p:cBhvr>
                                    </p:animEffect>
                                    <p:set>
                                      <p:cBhvr>
                                        <p:cTn id="30" dur="1" fill="hold">
                                          <p:stCondLst>
                                            <p:cond delay="500"/>
                                          </p:stCondLst>
                                        </p:cTn>
                                        <p:tgtEl>
                                          <p:spTgt spid="1637"/>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638"/>
                                        </p:tgtEl>
                                        <p:attrNameLst>
                                          <p:attrName>style.visibility</p:attrName>
                                        </p:attrNameLst>
                                      </p:cBhvr>
                                      <p:to>
                                        <p:strVal val="visible"/>
                                      </p:to>
                                    </p:set>
                                    <p:animEffect transition="in" filter="fade">
                                      <p:cBhvr>
                                        <p:cTn id="35" dur="500"/>
                                        <p:tgtEl>
                                          <p:spTgt spid="1638"/>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xit" presetSubtype="0" fill="hold" nodeType="clickEffect">
                                  <p:stCondLst>
                                    <p:cond delay="0"/>
                                  </p:stCondLst>
                                  <p:childTnLst>
                                    <p:animEffect transition="out" filter="fade">
                                      <p:cBhvr>
                                        <p:cTn id="39" dur="500"/>
                                        <p:tgtEl>
                                          <p:spTgt spid="1638"/>
                                        </p:tgtEl>
                                      </p:cBhvr>
                                    </p:animEffect>
                                    <p:set>
                                      <p:cBhvr>
                                        <p:cTn id="40" dur="1" fill="hold">
                                          <p:stCondLst>
                                            <p:cond delay="500"/>
                                          </p:stCondLst>
                                        </p:cTn>
                                        <p:tgtEl>
                                          <p:spTgt spid="1638"/>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1623"/>
                                        </p:tgtEl>
                                        <p:attrNameLst>
                                          <p:attrName>style.visibility</p:attrName>
                                        </p:attrNameLst>
                                      </p:cBhvr>
                                      <p:to>
                                        <p:strVal val="visible"/>
                                      </p:to>
                                    </p:set>
                                    <p:animEffect transition="in" filter="fade">
                                      <p:cBhvr>
                                        <p:cTn id="45" dur="500"/>
                                        <p:tgtEl>
                                          <p:spTgt spid="1623"/>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1622"/>
                                        </p:tgtEl>
                                        <p:attrNameLst>
                                          <p:attrName>style.visibility</p:attrName>
                                        </p:attrNameLst>
                                      </p:cBhvr>
                                      <p:to>
                                        <p:strVal val="visible"/>
                                      </p:to>
                                    </p:set>
                                    <p:animEffect transition="in" filter="fade">
                                      <p:cBhvr>
                                        <p:cTn id="50" dur="500"/>
                                        <p:tgtEl>
                                          <p:spTgt spid="1622"/>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1625"/>
                                        </p:tgtEl>
                                        <p:attrNameLst>
                                          <p:attrName>style.visibility</p:attrName>
                                        </p:attrNameLst>
                                      </p:cBhvr>
                                      <p:to>
                                        <p:strVal val="visible"/>
                                      </p:to>
                                    </p:set>
                                    <p:animEffect transition="in" filter="fade">
                                      <p:cBhvr>
                                        <p:cTn id="55" dur="500"/>
                                        <p:tgtEl>
                                          <p:spTgt spid="1625"/>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1624"/>
                                        </p:tgtEl>
                                        <p:attrNameLst>
                                          <p:attrName>style.visibility</p:attrName>
                                        </p:attrNameLst>
                                      </p:cBhvr>
                                      <p:to>
                                        <p:strVal val="visible"/>
                                      </p:to>
                                    </p:set>
                                    <p:animEffect transition="in" filter="fade">
                                      <p:cBhvr>
                                        <p:cTn id="60" dur="500"/>
                                        <p:tgtEl>
                                          <p:spTgt spid="1624"/>
                                        </p:tgtEl>
                                      </p:cBhvr>
                                    </p:animEffect>
                                  </p:childTnLst>
                                </p:cTn>
                              </p:par>
                              <p:par>
                                <p:cTn id="61" presetID="10" presetClass="entr" presetSubtype="0" fill="hold" nodeType="withEffect">
                                  <p:stCondLst>
                                    <p:cond delay="0"/>
                                  </p:stCondLst>
                                  <p:childTnLst>
                                    <p:set>
                                      <p:cBhvr>
                                        <p:cTn id="62" dur="1" fill="hold">
                                          <p:stCondLst>
                                            <p:cond delay="0"/>
                                          </p:stCondLst>
                                        </p:cTn>
                                        <p:tgtEl>
                                          <p:spTgt spid="1636"/>
                                        </p:tgtEl>
                                        <p:attrNameLst>
                                          <p:attrName>style.visibility</p:attrName>
                                        </p:attrNameLst>
                                      </p:cBhvr>
                                      <p:to>
                                        <p:strVal val="visible"/>
                                      </p:to>
                                    </p:set>
                                    <p:animEffect transition="in" filter="fade">
                                      <p:cBhvr>
                                        <p:cTn id="63" dur="500"/>
                                        <p:tgtEl>
                                          <p:spTgt spid="1636"/>
                                        </p:tgtEl>
                                      </p:cBhvr>
                                    </p:animEffect>
                                  </p:childTnLst>
                                </p:cTn>
                              </p:par>
                              <p:par>
                                <p:cTn id="64" presetID="10" presetClass="entr" presetSubtype="0" fill="hold" nodeType="withEffect">
                                  <p:stCondLst>
                                    <p:cond delay="0"/>
                                  </p:stCondLst>
                                  <p:childTnLst>
                                    <p:set>
                                      <p:cBhvr>
                                        <p:cTn id="65" dur="1" fill="hold">
                                          <p:stCondLst>
                                            <p:cond delay="0"/>
                                          </p:stCondLst>
                                        </p:cTn>
                                        <p:tgtEl>
                                          <p:spTgt spid="1629"/>
                                        </p:tgtEl>
                                        <p:attrNameLst>
                                          <p:attrName>style.visibility</p:attrName>
                                        </p:attrNameLst>
                                      </p:cBhvr>
                                      <p:to>
                                        <p:strVal val="visible"/>
                                      </p:to>
                                    </p:set>
                                    <p:animEffect transition="in" filter="fade">
                                      <p:cBhvr>
                                        <p:cTn id="66" dur="500"/>
                                        <p:tgtEl>
                                          <p:spTgt spid="1629"/>
                                        </p:tgtEl>
                                      </p:cBhvr>
                                    </p:animEffect>
                                  </p:childTnLst>
                                </p:cTn>
                              </p:par>
                              <p:par>
                                <p:cTn id="67" presetID="10" presetClass="entr" presetSubtype="0" fill="hold" nodeType="withEffect">
                                  <p:stCondLst>
                                    <p:cond delay="0"/>
                                  </p:stCondLst>
                                  <p:childTnLst>
                                    <p:set>
                                      <p:cBhvr>
                                        <p:cTn id="68" dur="1" fill="hold">
                                          <p:stCondLst>
                                            <p:cond delay="0"/>
                                          </p:stCondLst>
                                        </p:cTn>
                                        <p:tgtEl>
                                          <p:spTgt spid="1631"/>
                                        </p:tgtEl>
                                        <p:attrNameLst>
                                          <p:attrName>style.visibility</p:attrName>
                                        </p:attrNameLst>
                                      </p:cBhvr>
                                      <p:to>
                                        <p:strVal val="visible"/>
                                      </p:to>
                                    </p:set>
                                    <p:animEffect transition="in" filter="fade">
                                      <p:cBhvr>
                                        <p:cTn id="69" dur="500"/>
                                        <p:tgtEl>
                                          <p:spTgt spid="1631"/>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nodeType="clickEffect">
                                  <p:stCondLst>
                                    <p:cond delay="0"/>
                                  </p:stCondLst>
                                  <p:childTnLst>
                                    <p:set>
                                      <p:cBhvr>
                                        <p:cTn id="73" dur="1" fill="hold">
                                          <p:stCondLst>
                                            <p:cond delay="0"/>
                                          </p:stCondLst>
                                        </p:cTn>
                                        <p:tgtEl>
                                          <p:spTgt spid="1639"/>
                                        </p:tgtEl>
                                        <p:attrNameLst>
                                          <p:attrName>style.visibility</p:attrName>
                                        </p:attrNameLst>
                                      </p:cBhvr>
                                      <p:to>
                                        <p:strVal val="visible"/>
                                      </p:to>
                                    </p:set>
                                    <p:animEffect transition="in" filter="fade">
                                      <p:cBhvr>
                                        <p:cTn id="74" dur="500"/>
                                        <p:tgtEl>
                                          <p:spTgt spid="1639"/>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xit" presetSubtype="0" fill="hold" nodeType="clickEffect">
                                  <p:stCondLst>
                                    <p:cond delay="0"/>
                                  </p:stCondLst>
                                  <p:childTnLst>
                                    <p:animEffect transition="out" filter="fade">
                                      <p:cBhvr>
                                        <p:cTn id="78" dur="500"/>
                                        <p:tgtEl>
                                          <p:spTgt spid="1639"/>
                                        </p:tgtEl>
                                      </p:cBhvr>
                                    </p:animEffect>
                                    <p:set>
                                      <p:cBhvr>
                                        <p:cTn id="79" dur="1" fill="hold">
                                          <p:stCondLst>
                                            <p:cond delay="500"/>
                                          </p:stCondLst>
                                        </p:cTn>
                                        <p:tgtEl>
                                          <p:spTgt spid="1639"/>
                                        </p:tgtEl>
                                        <p:attrNameLst>
                                          <p:attrName>style.visibility</p:attrName>
                                        </p:attrNameLst>
                                      </p:cBhvr>
                                      <p:to>
                                        <p:strVal val="hidden"/>
                                      </p:to>
                                    </p:se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nodeType="clickEffect">
                                  <p:stCondLst>
                                    <p:cond delay="0"/>
                                  </p:stCondLst>
                                  <p:childTnLst>
                                    <p:set>
                                      <p:cBhvr>
                                        <p:cTn id="83" dur="1" fill="hold">
                                          <p:stCondLst>
                                            <p:cond delay="0"/>
                                          </p:stCondLst>
                                        </p:cTn>
                                        <p:tgtEl>
                                          <p:spTgt spid="1632"/>
                                        </p:tgtEl>
                                        <p:attrNameLst>
                                          <p:attrName>style.visibility</p:attrName>
                                        </p:attrNameLst>
                                      </p:cBhvr>
                                      <p:to>
                                        <p:strVal val="visible"/>
                                      </p:to>
                                    </p:set>
                                    <p:animEffect transition="in" filter="fade">
                                      <p:cBhvr>
                                        <p:cTn id="84" dur="500"/>
                                        <p:tgtEl>
                                          <p:spTgt spid="1632"/>
                                        </p:tgtEl>
                                      </p:cBhvr>
                                    </p:animEffect>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nodeType="clickEffect">
                                  <p:stCondLst>
                                    <p:cond delay="0"/>
                                  </p:stCondLst>
                                  <p:childTnLst>
                                    <p:set>
                                      <p:cBhvr>
                                        <p:cTn id="88" dur="1" fill="hold">
                                          <p:stCondLst>
                                            <p:cond delay="0"/>
                                          </p:stCondLst>
                                        </p:cTn>
                                        <p:tgtEl>
                                          <p:spTgt spid="1626"/>
                                        </p:tgtEl>
                                        <p:attrNameLst>
                                          <p:attrName>style.visibility</p:attrName>
                                        </p:attrNameLst>
                                      </p:cBhvr>
                                      <p:to>
                                        <p:strVal val="visible"/>
                                      </p:to>
                                    </p:set>
                                    <p:animEffect transition="in" filter="fade">
                                      <p:cBhvr>
                                        <p:cTn id="89" dur="500"/>
                                        <p:tgtEl>
                                          <p:spTgt spid="1626"/>
                                        </p:tgtEl>
                                      </p:cBhvr>
                                    </p:animEffect>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nodeType="clickEffect">
                                  <p:stCondLst>
                                    <p:cond delay="0"/>
                                  </p:stCondLst>
                                  <p:childTnLst>
                                    <p:set>
                                      <p:cBhvr>
                                        <p:cTn id="93" dur="1" fill="hold">
                                          <p:stCondLst>
                                            <p:cond delay="0"/>
                                          </p:stCondLst>
                                        </p:cTn>
                                        <p:tgtEl>
                                          <p:spTgt spid="1634"/>
                                        </p:tgtEl>
                                        <p:attrNameLst>
                                          <p:attrName>style.visibility</p:attrName>
                                        </p:attrNameLst>
                                      </p:cBhvr>
                                      <p:to>
                                        <p:strVal val="visible"/>
                                      </p:to>
                                    </p:set>
                                    <p:animEffect transition="in" filter="fade">
                                      <p:cBhvr>
                                        <p:cTn id="94" dur="500"/>
                                        <p:tgtEl>
                                          <p:spTgt spid="1634"/>
                                        </p:tgtEl>
                                      </p:cBhvr>
                                    </p:animEffect>
                                  </p:childTnLst>
                                </p:cTn>
                              </p:par>
                              <p:par>
                                <p:cTn id="95" presetID="10" presetClass="entr" presetSubtype="0" fill="hold" nodeType="withEffect">
                                  <p:stCondLst>
                                    <p:cond delay="0"/>
                                  </p:stCondLst>
                                  <p:childTnLst>
                                    <p:set>
                                      <p:cBhvr>
                                        <p:cTn id="96" dur="1" fill="hold">
                                          <p:stCondLst>
                                            <p:cond delay="0"/>
                                          </p:stCondLst>
                                        </p:cTn>
                                        <p:tgtEl>
                                          <p:spTgt spid="1627"/>
                                        </p:tgtEl>
                                        <p:attrNameLst>
                                          <p:attrName>style.visibility</p:attrName>
                                        </p:attrNameLst>
                                      </p:cBhvr>
                                      <p:to>
                                        <p:strVal val="visible"/>
                                      </p:to>
                                    </p:set>
                                    <p:animEffect transition="in" filter="fade">
                                      <p:cBhvr>
                                        <p:cTn id="97" dur="500"/>
                                        <p:tgtEl>
                                          <p:spTgt spid="1627"/>
                                        </p:tgtEl>
                                      </p:cBhvr>
                                    </p:animEffect>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nodeType="clickEffect">
                                  <p:stCondLst>
                                    <p:cond delay="0"/>
                                  </p:stCondLst>
                                  <p:childTnLst>
                                    <p:set>
                                      <p:cBhvr>
                                        <p:cTn id="101" dur="1" fill="hold">
                                          <p:stCondLst>
                                            <p:cond delay="0"/>
                                          </p:stCondLst>
                                        </p:cTn>
                                        <p:tgtEl>
                                          <p:spTgt spid="1640"/>
                                        </p:tgtEl>
                                        <p:attrNameLst>
                                          <p:attrName>style.visibility</p:attrName>
                                        </p:attrNameLst>
                                      </p:cBhvr>
                                      <p:to>
                                        <p:strVal val="visible"/>
                                      </p:to>
                                    </p:set>
                                    <p:animEffect transition="in" filter="fade">
                                      <p:cBhvr>
                                        <p:cTn id="102" dur="500"/>
                                        <p:tgtEl>
                                          <p:spTgt spid="1640"/>
                                        </p:tgtEl>
                                      </p:cBhvr>
                                    </p:animEffec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nodeType="clickEffect">
                                  <p:stCondLst>
                                    <p:cond delay="0"/>
                                  </p:stCondLst>
                                  <p:childTnLst>
                                    <p:set>
                                      <p:cBhvr>
                                        <p:cTn id="106" dur="1" fill="hold">
                                          <p:stCondLst>
                                            <p:cond delay="0"/>
                                          </p:stCondLst>
                                        </p:cTn>
                                        <p:tgtEl>
                                          <p:spTgt spid="1633"/>
                                        </p:tgtEl>
                                        <p:attrNameLst>
                                          <p:attrName>style.visibility</p:attrName>
                                        </p:attrNameLst>
                                      </p:cBhvr>
                                      <p:to>
                                        <p:strVal val="visible"/>
                                      </p:to>
                                    </p:set>
                                    <p:animEffect transition="in" filter="fade">
                                      <p:cBhvr>
                                        <p:cTn id="107" dur="500"/>
                                        <p:tgtEl>
                                          <p:spTgt spid="1633"/>
                                        </p:tgtEl>
                                      </p:cBhvr>
                                    </p:animEffect>
                                  </p:childTnLst>
                                </p:cTn>
                              </p:par>
                              <p:par>
                                <p:cTn id="108" presetID="10" presetClass="entr" presetSubtype="0" fill="hold" nodeType="withEffect">
                                  <p:stCondLst>
                                    <p:cond delay="0"/>
                                  </p:stCondLst>
                                  <p:childTnLst>
                                    <p:set>
                                      <p:cBhvr>
                                        <p:cTn id="109" dur="1" fill="hold">
                                          <p:stCondLst>
                                            <p:cond delay="0"/>
                                          </p:stCondLst>
                                        </p:cTn>
                                        <p:tgtEl>
                                          <p:spTgt spid="1641"/>
                                        </p:tgtEl>
                                        <p:attrNameLst>
                                          <p:attrName>style.visibility</p:attrName>
                                        </p:attrNameLst>
                                      </p:cBhvr>
                                      <p:to>
                                        <p:strVal val="visible"/>
                                      </p:to>
                                    </p:set>
                                    <p:animEffect transition="in" filter="fade">
                                      <p:cBhvr>
                                        <p:cTn id="110" dur="500"/>
                                        <p:tgtEl>
                                          <p:spTgt spid="1641"/>
                                        </p:tgtEl>
                                      </p:cBhvr>
                                    </p:animEffect>
                                  </p:childTnLst>
                                </p:cTn>
                              </p:par>
                              <p:par>
                                <p:cTn id="111" presetID="1" presetClass="entr" presetSubtype="0" fill="hold" nodeType="withEffect">
                                  <p:stCondLst>
                                    <p:cond delay="0"/>
                                  </p:stCondLst>
                                  <p:childTnLst>
                                    <p:set>
                                      <p:cBhvr>
                                        <p:cTn id="112" dur="1" fill="hold">
                                          <p:stCondLst>
                                            <p:cond delay="0"/>
                                          </p:stCondLst>
                                        </p:cTn>
                                        <p:tgtEl>
                                          <p:spTgt spid="1644"/>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1643"/>
                                        </p:tgtEl>
                                        <p:attrNameLst>
                                          <p:attrName>style.visibility</p:attrName>
                                        </p:attrNameLst>
                                      </p:cBhvr>
                                      <p:to>
                                        <p:strVal val="visible"/>
                                      </p:to>
                                    </p:set>
                                  </p:childTnLst>
                                </p:cTn>
                              </p:par>
                              <p:par>
                                <p:cTn id="115" presetID="10" presetClass="entr" presetSubtype="0" fill="hold" nodeType="withEffect">
                                  <p:stCondLst>
                                    <p:cond delay="0"/>
                                  </p:stCondLst>
                                  <p:childTnLst>
                                    <p:set>
                                      <p:cBhvr>
                                        <p:cTn id="116" dur="1" fill="hold">
                                          <p:stCondLst>
                                            <p:cond delay="0"/>
                                          </p:stCondLst>
                                        </p:cTn>
                                        <p:tgtEl>
                                          <p:spTgt spid="1642"/>
                                        </p:tgtEl>
                                        <p:attrNameLst>
                                          <p:attrName>style.visibility</p:attrName>
                                        </p:attrNameLst>
                                      </p:cBhvr>
                                      <p:to>
                                        <p:strVal val="visible"/>
                                      </p:to>
                                    </p:set>
                                    <p:animEffect transition="in" filter="fade">
                                      <p:cBhvr>
                                        <p:cTn id="117" dur="500"/>
                                        <p:tgtEl>
                                          <p:spTgt spid="1642"/>
                                        </p:tgtEl>
                                      </p:cBhvr>
                                    </p:animEffect>
                                  </p:childTnLst>
                                </p:cTn>
                              </p:par>
                              <p:par>
                                <p:cTn id="118" presetID="10" presetClass="entr" presetSubtype="0" fill="hold" nodeType="withEffect">
                                  <p:stCondLst>
                                    <p:cond delay="0"/>
                                  </p:stCondLst>
                                  <p:childTnLst>
                                    <p:set>
                                      <p:cBhvr>
                                        <p:cTn id="119" dur="1" fill="hold">
                                          <p:stCondLst>
                                            <p:cond delay="0"/>
                                          </p:stCondLst>
                                        </p:cTn>
                                        <p:tgtEl>
                                          <p:spTgt spid="1630"/>
                                        </p:tgtEl>
                                        <p:attrNameLst>
                                          <p:attrName>style.visibility</p:attrName>
                                        </p:attrNameLst>
                                      </p:cBhvr>
                                      <p:to>
                                        <p:strVal val="visible"/>
                                      </p:to>
                                    </p:set>
                                    <p:animEffect transition="in" filter="fade">
                                      <p:cBhvr>
                                        <p:cTn id="120" dur="500"/>
                                        <p:tgtEl>
                                          <p:spTgt spid="1630"/>
                                        </p:tgtEl>
                                      </p:cBhvr>
                                    </p:animEffect>
                                  </p:childTnLst>
                                </p:cTn>
                              </p:par>
                            </p:childTnLst>
                          </p:cTn>
                        </p:par>
                      </p:childTnLst>
                    </p:cTn>
                  </p:par>
                  <p:par>
                    <p:cTn id="121" fill="hold">
                      <p:stCondLst>
                        <p:cond delay="indefinite"/>
                      </p:stCondLst>
                      <p:childTnLst>
                        <p:par>
                          <p:cTn id="122" fill="hold">
                            <p:stCondLst>
                              <p:cond delay="0"/>
                            </p:stCondLst>
                            <p:childTnLst>
                              <p:par>
                                <p:cTn id="123" presetID="10" presetClass="exit" presetSubtype="0" fill="hold" nodeType="clickEffect">
                                  <p:stCondLst>
                                    <p:cond delay="0"/>
                                  </p:stCondLst>
                                  <p:childTnLst>
                                    <p:animEffect transition="out" filter="fade">
                                      <p:cBhvr>
                                        <p:cTn id="124" dur="500"/>
                                        <p:tgtEl>
                                          <p:spTgt spid="1640"/>
                                        </p:tgtEl>
                                      </p:cBhvr>
                                    </p:animEffect>
                                    <p:set>
                                      <p:cBhvr>
                                        <p:cTn id="125" dur="1" fill="hold">
                                          <p:stCondLst>
                                            <p:cond delay="500"/>
                                          </p:stCondLst>
                                        </p:cTn>
                                        <p:tgtEl>
                                          <p:spTgt spid="1640"/>
                                        </p:tgtEl>
                                        <p:attrNameLst>
                                          <p:attrName>style.visibility</p:attrName>
                                        </p:attrNameLst>
                                      </p:cBhvr>
                                      <p:to>
                                        <p:strVal val="hidden"/>
                                      </p:to>
                                    </p:set>
                                  </p:childTnLst>
                                </p:cTn>
                              </p:par>
                            </p:childTnLst>
                          </p:cTn>
                        </p:par>
                      </p:childTnLst>
                    </p:cTn>
                  </p:par>
                  <p:par>
                    <p:cTn id="126" fill="hold">
                      <p:stCondLst>
                        <p:cond delay="indefinite"/>
                      </p:stCondLst>
                      <p:childTnLst>
                        <p:par>
                          <p:cTn id="127" fill="hold">
                            <p:stCondLst>
                              <p:cond delay="0"/>
                            </p:stCondLst>
                            <p:childTnLst>
                              <p:par>
                                <p:cTn id="128" presetID="10" presetClass="entr" presetSubtype="0" fill="hold" nodeType="clickEffect">
                                  <p:stCondLst>
                                    <p:cond delay="0"/>
                                  </p:stCondLst>
                                  <p:childTnLst>
                                    <p:set>
                                      <p:cBhvr>
                                        <p:cTn id="129" dur="1" fill="hold">
                                          <p:stCondLst>
                                            <p:cond delay="0"/>
                                          </p:stCondLst>
                                        </p:cTn>
                                        <p:tgtEl>
                                          <p:spTgt spid="1635"/>
                                        </p:tgtEl>
                                        <p:attrNameLst>
                                          <p:attrName>style.visibility</p:attrName>
                                        </p:attrNameLst>
                                      </p:cBhvr>
                                      <p:to>
                                        <p:strVal val="visible"/>
                                      </p:to>
                                    </p:set>
                                    <p:animEffect transition="in" filter="fade">
                                      <p:cBhvr>
                                        <p:cTn id="130" dur="500"/>
                                        <p:tgtEl>
                                          <p:spTgt spid="1635"/>
                                        </p:tgtEl>
                                      </p:cBhvr>
                                    </p:animEffect>
                                  </p:childTnLst>
                                </p:cTn>
                              </p:par>
                            </p:childTnLst>
                          </p:cTn>
                        </p:par>
                      </p:childTnLst>
                    </p:cTn>
                  </p:par>
                  <p:par>
                    <p:cTn id="131" fill="hold">
                      <p:stCondLst>
                        <p:cond delay="indefinite"/>
                      </p:stCondLst>
                      <p:childTnLst>
                        <p:par>
                          <p:cTn id="132" fill="hold">
                            <p:stCondLst>
                              <p:cond delay="0"/>
                            </p:stCondLst>
                            <p:childTnLst>
                              <p:par>
                                <p:cTn id="133" presetID="10" presetClass="entr" presetSubtype="0" fill="hold" nodeType="clickEffect">
                                  <p:stCondLst>
                                    <p:cond delay="0"/>
                                  </p:stCondLst>
                                  <p:childTnLst>
                                    <p:set>
                                      <p:cBhvr>
                                        <p:cTn id="134" dur="1" fill="hold">
                                          <p:stCondLst>
                                            <p:cond delay="0"/>
                                          </p:stCondLst>
                                        </p:cTn>
                                        <p:tgtEl>
                                          <p:spTgt spid="1628"/>
                                        </p:tgtEl>
                                        <p:attrNameLst>
                                          <p:attrName>style.visibility</p:attrName>
                                        </p:attrNameLst>
                                      </p:cBhvr>
                                      <p:to>
                                        <p:strVal val="visible"/>
                                      </p:to>
                                    </p:set>
                                    <p:animEffect transition="in" filter="fade">
                                      <p:cBhvr>
                                        <p:cTn id="135" dur="500"/>
                                        <p:tgtEl>
                                          <p:spTgt spid="16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Shape 1649"/>
        <p:cNvGrpSpPr/>
        <p:nvPr/>
      </p:nvGrpSpPr>
      <p:grpSpPr>
        <a:xfrm>
          <a:off x="0" y="0"/>
          <a:ext cx="0" cy="0"/>
          <a:chOff x="0" y="0"/>
          <a:chExt cx="0" cy="0"/>
        </a:xfrm>
      </p:grpSpPr>
      <p:pic>
        <p:nvPicPr>
          <p:cNvPr id="1650" name="Google Shape;1650;p107" descr="C:\Users\parul\Desktop\Digital Learning Content.png"/>
          <p:cNvPicPr preferRelativeResize="0"/>
          <p:nvPr/>
        </p:nvPicPr>
        <p:blipFill rotWithShape="1">
          <a:blip r:embed="rId3">
            <a:alphaModFix/>
          </a:blip>
          <a:srcRect/>
          <a:stretch/>
        </p:blipFill>
        <p:spPr>
          <a:xfrm>
            <a:off x="0" y="0"/>
            <a:ext cx="9144000" cy="6900863"/>
          </a:xfrm>
          <a:prstGeom prst="rect">
            <a:avLst/>
          </a:prstGeom>
          <a:noFill/>
          <a:ln>
            <a:noFill/>
          </a:ln>
        </p:spPr>
      </p:pic>
      <p:pic>
        <p:nvPicPr>
          <p:cNvPr id="1651" name="Google Shape;1651;p107" descr="C:\Users\parul\Desktop\Untitled-1.png"/>
          <p:cNvPicPr preferRelativeResize="0"/>
          <p:nvPr/>
        </p:nvPicPr>
        <p:blipFill rotWithShape="1">
          <a:blip r:embed="rId4">
            <a:alphaModFix/>
          </a:blip>
          <a:srcRect/>
          <a:stretch/>
        </p:blipFill>
        <p:spPr>
          <a:xfrm>
            <a:off x="1856581" y="3191669"/>
            <a:ext cx="5430838" cy="2803525"/>
          </a:xfrm>
          <a:prstGeom prst="rect">
            <a:avLst/>
          </a:prstGeom>
          <a:noFill/>
          <a:ln>
            <a:noFill/>
          </a:ln>
        </p:spPr>
      </p:pic>
      <p:sp>
        <p:nvSpPr>
          <p:cNvPr id="1652" name="Google Shape;1652;p107"/>
          <p:cNvSpPr/>
          <p:nvPr/>
        </p:nvSpPr>
        <p:spPr>
          <a:xfrm>
            <a:off x="0" y="1643063"/>
            <a:ext cx="9144000" cy="642937"/>
          </a:xfrm>
          <a:prstGeom prst="rect">
            <a:avLst/>
          </a:prstGeom>
          <a:solidFill>
            <a:srgbClr val="1F497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653" name="Google Shape;1653;p107"/>
          <p:cNvSpPr/>
          <p:nvPr/>
        </p:nvSpPr>
        <p:spPr>
          <a:xfrm>
            <a:off x="190500" y="1687513"/>
            <a:ext cx="8763000" cy="55403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FFFF"/>
              </a:buClr>
              <a:buSzPts val="3000"/>
              <a:buFont typeface="Arial"/>
              <a:buNone/>
            </a:pPr>
            <a:r>
              <a:rPr lang="en-US" sz="3000" b="1" i="0" u="none" strike="noStrike" cap="none">
                <a:solidFill>
                  <a:srgbClr val="FFFFFF"/>
                </a:solidFill>
                <a:latin typeface="Calibri"/>
                <a:ea typeface="Calibri"/>
                <a:cs typeface="Calibri"/>
                <a:sym typeface="Calibri"/>
              </a:rPr>
              <a:t>Step in Query Processing</a:t>
            </a:r>
            <a:endParaRPr sz="3000" b="1" i="0" u="none" strike="noStrike" cap="none">
              <a:solidFill>
                <a:srgbClr val="FFFFFF"/>
              </a:solidFill>
              <a:latin typeface="Calibri"/>
              <a:ea typeface="Calibri"/>
              <a:cs typeface="Calibri"/>
              <a:sym typeface="Calibri"/>
            </a:endParaRPr>
          </a:p>
        </p:txBody>
      </p:sp>
      <p:sp>
        <p:nvSpPr>
          <p:cNvPr id="1654" name="Google Shape;1654;p107"/>
          <p:cNvSpPr txBox="1"/>
          <p:nvPr/>
        </p:nvSpPr>
        <p:spPr>
          <a:xfrm>
            <a:off x="190500" y="2324805"/>
            <a:ext cx="8763000" cy="4320000"/>
          </a:xfrm>
          <a:prstGeom prst="rect">
            <a:avLst/>
          </a:prstGeom>
          <a:noFill/>
          <a:ln>
            <a:noFill/>
          </a:ln>
        </p:spPr>
        <p:txBody>
          <a:bodyPr spcFirstLastPara="1" wrap="square" lIns="91425" tIns="45700" rIns="91425" bIns="45700" anchor="t" anchorCtr="0">
            <a:spAutoFit/>
          </a:bodyPr>
          <a:lstStyle/>
          <a:p>
            <a:pPr marL="457200" marR="0" lvl="0" indent="-457200" algn="just" rtl="0">
              <a:lnSpc>
                <a:spcPct val="100000"/>
              </a:lnSpc>
              <a:spcBef>
                <a:spcPts val="0"/>
              </a:spcBef>
              <a:spcAft>
                <a:spcPts val="0"/>
              </a:spcAft>
              <a:buClr>
                <a:srgbClr val="000000"/>
              </a:buClr>
              <a:buSzPts val="2200"/>
              <a:buFont typeface="Calibri"/>
              <a:buAutoNum type="arabicPeriod"/>
            </a:pPr>
            <a:r>
              <a:rPr lang="en-US" sz="2200" b="1" i="0" u="none" strike="noStrike" cap="none">
                <a:solidFill>
                  <a:srgbClr val="000000"/>
                </a:solidFill>
                <a:latin typeface="Calibri"/>
                <a:ea typeface="Calibri"/>
                <a:cs typeface="Calibri"/>
                <a:sym typeface="Calibri"/>
              </a:rPr>
              <a:t>Parsing and Translation:</a:t>
            </a:r>
            <a:endParaRPr/>
          </a:p>
          <a:p>
            <a:pPr marL="800100" marR="0" lvl="1" indent="-203200" algn="just" rtl="0">
              <a:lnSpc>
                <a:spcPct val="100000"/>
              </a:lnSpc>
              <a:spcBef>
                <a:spcPts val="0"/>
              </a:spcBef>
              <a:spcAft>
                <a:spcPts val="0"/>
              </a:spcAft>
              <a:buClr>
                <a:schemeClr val="dk1"/>
              </a:buClr>
              <a:buSzPts val="2200"/>
              <a:buFont typeface="Arial"/>
              <a:buNone/>
            </a:pPr>
            <a:endParaRPr sz="2200" b="0" i="0" u="none" strike="noStrike" cap="none">
              <a:solidFill>
                <a:srgbClr val="000000"/>
              </a:solidFill>
              <a:latin typeface="Calibri"/>
              <a:ea typeface="Calibri"/>
              <a:cs typeface="Calibri"/>
              <a:sym typeface="Calibri"/>
            </a:endParaRPr>
          </a:p>
          <a:p>
            <a:pPr marL="800100" marR="0" lvl="1" indent="-342900" algn="just" rtl="0">
              <a:lnSpc>
                <a:spcPct val="100000"/>
              </a:lnSpc>
              <a:spcBef>
                <a:spcPts val="0"/>
              </a:spcBef>
              <a:spcAft>
                <a:spcPts val="0"/>
              </a:spcAft>
              <a:buClr>
                <a:srgbClr val="000000"/>
              </a:buClr>
              <a:buSzPts val="2200"/>
              <a:buFont typeface="Arial"/>
              <a:buChar char="•"/>
            </a:pPr>
            <a:r>
              <a:rPr lang="en-US" sz="2200" b="0" i="0" u="none" strike="noStrike" cap="none">
                <a:solidFill>
                  <a:srgbClr val="000000"/>
                </a:solidFill>
                <a:latin typeface="Calibri"/>
                <a:ea typeface="Calibri"/>
                <a:cs typeface="Calibri"/>
                <a:sym typeface="Calibri"/>
              </a:rPr>
              <a:t>SQL is suitable for humans. </a:t>
            </a:r>
            <a:endParaRPr/>
          </a:p>
          <a:p>
            <a:pPr marL="800100" marR="0" lvl="1" indent="-342900" algn="just" rtl="0">
              <a:lnSpc>
                <a:spcPct val="100000"/>
              </a:lnSpc>
              <a:spcBef>
                <a:spcPts val="0"/>
              </a:spcBef>
              <a:spcAft>
                <a:spcPts val="0"/>
              </a:spcAft>
              <a:buClr>
                <a:srgbClr val="000000"/>
              </a:buClr>
              <a:buSzPts val="2200"/>
              <a:buFont typeface="Arial"/>
              <a:buChar char="•"/>
            </a:pPr>
            <a:r>
              <a:rPr lang="en-US" sz="2200" b="0" i="0" u="none" strike="noStrike" cap="none">
                <a:solidFill>
                  <a:srgbClr val="000000"/>
                </a:solidFill>
                <a:latin typeface="Calibri"/>
                <a:ea typeface="Calibri"/>
                <a:cs typeface="Calibri"/>
                <a:sym typeface="Calibri"/>
              </a:rPr>
              <a:t>Relational Algebra is suitable for system.</a:t>
            </a:r>
            <a:endParaRPr/>
          </a:p>
          <a:p>
            <a:pPr marL="800100" marR="0" lvl="1" indent="-342900" algn="just" rtl="0">
              <a:lnSpc>
                <a:spcPct val="100000"/>
              </a:lnSpc>
              <a:spcBef>
                <a:spcPts val="0"/>
              </a:spcBef>
              <a:spcAft>
                <a:spcPts val="0"/>
              </a:spcAft>
              <a:buClr>
                <a:srgbClr val="000000"/>
              </a:buClr>
              <a:buSzPts val="2200"/>
              <a:buFont typeface="Arial"/>
              <a:buChar char="•"/>
            </a:pPr>
            <a:r>
              <a:rPr lang="en-US" sz="2200" b="0" i="0" u="none" strike="noStrike" cap="none">
                <a:solidFill>
                  <a:srgbClr val="000000"/>
                </a:solidFill>
                <a:latin typeface="Calibri"/>
                <a:ea typeface="Calibri"/>
                <a:cs typeface="Calibri"/>
                <a:sym typeface="Calibri"/>
              </a:rPr>
              <a:t>First step in query processing is to convert SQL to Relational Algebra Expression.</a:t>
            </a:r>
            <a:endParaRPr/>
          </a:p>
          <a:p>
            <a:pPr marL="342900" marR="0" lvl="0" indent="-203200" algn="just" rtl="0">
              <a:lnSpc>
                <a:spcPct val="100000"/>
              </a:lnSpc>
              <a:spcBef>
                <a:spcPts val="0"/>
              </a:spcBef>
              <a:spcAft>
                <a:spcPts val="0"/>
              </a:spcAft>
              <a:buClr>
                <a:schemeClr val="dk1"/>
              </a:buClr>
              <a:buSzPts val="2200"/>
              <a:buFont typeface="Arial"/>
              <a:buNone/>
            </a:pPr>
            <a:endParaRPr sz="2200" b="0" i="0" u="none" strike="noStrike" cap="none">
              <a:solidFill>
                <a:srgbClr val="000000"/>
              </a:solidFill>
              <a:latin typeface="Calibri"/>
              <a:ea typeface="Calibri"/>
              <a:cs typeface="Calibri"/>
              <a:sym typeface="Calibri"/>
            </a:endParaRPr>
          </a:p>
          <a:p>
            <a:pPr marL="342900" marR="0" lvl="0" indent="-342900" algn="just" rtl="0">
              <a:lnSpc>
                <a:spcPct val="100000"/>
              </a:lnSpc>
              <a:spcBef>
                <a:spcPts val="0"/>
              </a:spcBef>
              <a:spcAft>
                <a:spcPts val="0"/>
              </a:spcAft>
              <a:buClr>
                <a:srgbClr val="000000"/>
              </a:buClr>
              <a:buSzPts val="2200"/>
              <a:buFont typeface="Arial"/>
              <a:buChar char="•"/>
            </a:pPr>
            <a:r>
              <a:rPr lang="en-US" sz="2200" b="1" i="0" u="none" strike="noStrike" cap="none">
                <a:solidFill>
                  <a:srgbClr val="000000"/>
                </a:solidFill>
                <a:latin typeface="Calibri"/>
                <a:ea typeface="Calibri"/>
                <a:cs typeface="Calibri"/>
                <a:sym typeface="Calibri"/>
              </a:rPr>
              <a:t>Parsing(Parser):</a:t>
            </a:r>
            <a:endParaRPr/>
          </a:p>
          <a:p>
            <a:pPr marL="800100" marR="0" lvl="1" indent="-342900" algn="just" rtl="0">
              <a:lnSpc>
                <a:spcPct val="100000"/>
              </a:lnSpc>
              <a:spcBef>
                <a:spcPts val="0"/>
              </a:spcBef>
              <a:spcAft>
                <a:spcPts val="0"/>
              </a:spcAft>
              <a:buClr>
                <a:srgbClr val="000000"/>
              </a:buClr>
              <a:buSzPts val="2200"/>
              <a:buFont typeface="Arial"/>
              <a:buChar char="•"/>
            </a:pPr>
            <a:r>
              <a:rPr lang="en-US" sz="2200" b="0" i="0" u="none" strike="noStrike" cap="none">
                <a:solidFill>
                  <a:srgbClr val="000000"/>
                </a:solidFill>
                <a:latin typeface="Calibri"/>
                <a:ea typeface="Calibri"/>
                <a:cs typeface="Calibri"/>
                <a:sym typeface="Calibri"/>
              </a:rPr>
              <a:t>Check Syntax</a:t>
            </a:r>
            <a:endParaRPr/>
          </a:p>
          <a:p>
            <a:pPr marL="800100" marR="0" lvl="1" indent="-342900" algn="just" rtl="0">
              <a:lnSpc>
                <a:spcPct val="100000"/>
              </a:lnSpc>
              <a:spcBef>
                <a:spcPts val="0"/>
              </a:spcBef>
              <a:spcAft>
                <a:spcPts val="0"/>
              </a:spcAft>
              <a:buClr>
                <a:srgbClr val="000000"/>
              </a:buClr>
              <a:buSzPts val="2200"/>
              <a:buFont typeface="Arial"/>
              <a:buChar char="•"/>
            </a:pPr>
            <a:r>
              <a:rPr lang="en-US" sz="2200" b="0" i="0" u="none" strike="noStrike" cap="none">
                <a:solidFill>
                  <a:srgbClr val="000000"/>
                </a:solidFill>
                <a:latin typeface="Calibri"/>
                <a:ea typeface="Calibri"/>
                <a:cs typeface="Calibri"/>
                <a:sym typeface="Calibri"/>
              </a:rPr>
              <a:t>Check Schema Elements</a:t>
            </a:r>
            <a:endParaRPr sz="2200" b="1" i="0" u="none" strike="noStrike" cap="none">
              <a:solidFill>
                <a:srgbClr val="000000"/>
              </a:solidFill>
              <a:latin typeface="Calibri"/>
              <a:ea typeface="Calibri"/>
              <a:cs typeface="Calibri"/>
              <a:sym typeface="Calibri"/>
            </a:endParaRPr>
          </a:p>
          <a:p>
            <a:pPr marL="342900" marR="0" lvl="0" indent="-342900" algn="just" rtl="0">
              <a:lnSpc>
                <a:spcPct val="100000"/>
              </a:lnSpc>
              <a:spcBef>
                <a:spcPts val="0"/>
              </a:spcBef>
              <a:spcAft>
                <a:spcPts val="0"/>
              </a:spcAft>
              <a:buClr>
                <a:srgbClr val="000000"/>
              </a:buClr>
              <a:buSzPts val="2200"/>
              <a:buFont typeface="Arial"/>
              <a:buChar char="•"/>
            </a:pPr>
            <a:r>
              <a:rPr lang="en-US" sz="2200" b="1" i="0" u="none" strike="noStrike" cap="none">
                <a:solidFill>
                  <a:srgbClr val="000000"/>
                </a:solidFill>
                <a:latin typeface="Calibri"/>
                <a:ea typeface="Calibri"/>
                <a:cs typeface="Calibri"/>
                <a:sym typeface="Calibri"/>
              </a:rPr>
              <a:t>Translation(Translator)</a:t>
            </a:r>
            <a:endParaRPr/>
          </a:p>
          <a:p>
            <a:pPr marL="800100" marR="0" lvl="1" indent="-342900" algn="just" rtl="0">
              <a:lnSpc>
                <a:spcPct val="100000"/>
              </a:lnSpc>
              <a:spcBef>
                <a:spcPts val="0"/>
              </a:spcBef>
              <a:spcAft>
                <a:spcPts val="0"/>
              </a:spcAft>
              <a:buClr>
                <a:srgbClr val="000000"/>
              </a:buClr>
              <a:buSzPts val="2200"/>
              <a:buFont typeface="Arial"/>
              <a:buChar char="•"/>
            </a:pPr>
            <a:r>
              <a:rPr lang="en-US" sz="2200" b="0" i="0" u="none" strike="noStrike" cap="none">
                <a:solidFill>
                  <a:srgbClr val="000000"/>
                </a:solidFill>
                <a:latin typeface="Calibri"/>
                <a:ea typeface="Calibri"/>
                <a:cs typeface="Calibri"/>
                <a:sym typeface="Calibri"/>
              </a:rPr>
              <a:t>Parse Tree           Relational Algebra</a:t>
            </a:r>
            <a:endParaRPr/>
          </a:p>
          <a:p>
            <a:pPr marL="0" marR="0" lvl="0" indent="0" algn="just" rtl="0">
              <a:lnSpc>
                <a:spcPct val="100000"/>
              </a:lnSpc>
              <a:spcBef>
                <a:spcPts val="0"/>
              </a:spcBef>
              <a:spcAft>
                <a:spcPts val="0"/>
              </a:spcAft>
              <a:buClr>
                <a:schemeClr val="dk1"/>
              </a:buClr>
              <a:buSzPts val="2200"/>
              <a:buFont typeface="Arial"/>
              <a:buNone/>
            </a:pPr>
            <a:endParaRPr sz="2200" b="0" i="0" u="none" strike="noStrike" cap="none">
              <a:solidFill>
                <a:srgbClr val="000000"/>
              </a:solidFill>
              <a:latin typeface="Calibri"/>
              <a:ea typeface="Calibri"/>
              <a:cs typeface="Calibri"/>
              <a:sym typeface="Calibri"/>
            </a:endParaRPr>
          </a:p>
        </p:txBody>
      </p:sp>
      <p:cxnSp>
        <p:nvCxnSpPr>
          <p:cNvPr id="1655" name="Google Shape;1655;p107"/>
          <p:cNvCxnSpPr/>
          <p:nvPr/>
        </p:nvCxnSpPr>
        <p:spPr>
          <a:xfrm>
            <a:off x="2299852" y="6230725"/>
            <a:ext cx="609600" cy="0"/>
          </a:xfrm>
          <a:prstGeom prst="straightConnector1">
            <a:avLst/>
          </a:prstGeom>
          <a:noFill/>
          <a:ln w="38100" cap="flat" cmpd="sng">
            <a:solidFill>
              <a:schemeClr val="dk1"/>
            </a:solidFill>
            <a:prstDash val="solid"/>
            <a:miter lim="800000"/>
            <a:headEnd type="none" w="sm" len="sm"/>
            <a:tailEnd type="triangl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5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5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5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5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5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5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65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654">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654">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654">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654">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654">
                                            <p:txEl>
                                              <p:pRg st="11" end="1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6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pic>
        <p:nvPicPr>
          <p:cNvPr id="256" name="Google Shape;256;p3" descr="C:\Users\parul\Desktop\Digital Learning Content.png"/>
          <p:cNvPicPr preferRelativeResize="0"/>
          <p:nvPr/>
        </p:nvPicPr>
        <p:blipFill rotWithShape="1">
          <a:blip r:embed="rId3">
            <a:alphaModFix/>
          </a:blip>
          <a:srcRect/>
          <a:stretch/>
        </p:blipFill>
        <p:spPr>
          <a:xfrm>
            <a:off x="0" y="-50800"/>
            <a:ext cx="9144000" cy="6900863"/>
          </a:xfrm>
          <a:prstGeom prst="rect">
            <a:avLst/>
          </a:prstGeom>
          <a:noFill/>
          <a:ln>
            <a:noFill/>
          </a:ln>
        </p:spPr>
      </p:pic>
      <p:pic>
        <p:nvPicPr>
          <p:cNvPr id="257" name="Google Shape;257;p3" descr="C:\Users\parul\Desktop\Untitled-1.png"/>
          <p:cNvPicPr preferRelativeResize="0"/>
          <p:nvPr/>
        </p:nvPicPr>
        <p:blipFill rotWithShape="1">
          <a:blip r:embed="rId4">
            <a:alphaModFix/>
          </a:blip>
          <a:srcRect/>
          <a:stretch/>
        </p:blipFill>
        <p:spPr>
          <a:xfrm>
            <a:off x="1857375" y="3071813"/>
            <a:ext cx="5430838" cy="2803525"/>
          </a:xfrm>
          <a:prstGeom prst="rect">
            <a:avLst/>
          </a:prstGeom>
          <a:noFill/>
          <a:ln>
            <a:noFill/>
          </a:ln>
        </p:spPr>
      </p:pic>
      <p:sp>
        <p:nvSpPr>
          <p:cNvPr id="258" name="Google Shape;258;p3"/>
          <p:cNvSpPr txBox="1"/>
          <p:nvPr/>
        </p:nvSpPr>
        <p:spPr>
          <a:xfrm>
            <a:off x="0" y="2387600"/>
            <a:ext cx="9144000" cy="2862282"/>
          </a:xfrm>
          <a:prstGeom prst="rect">
            <a:avLst/>
          </a:prstGeom>
          <a:noFill/>
          <a:ln>
            <a:noFill/>
          </a:ln>
        </p:spPr>
        <p:txBody>
          <a:bodyPr spcFirstLastPara="1" wrap="square" lIns="91425" tIns="45700" rIns="91425" bIns="45700" anchor="t" anchorCtr="0">
            <a:spAutoFit/>
          </a:bodyPr>
          <a:lstStyle/>
          <a:p>
            <a:pPr marL="342900" marR="0" lvl="0" indent="-342900" algn="l" rtl="0">
              <a:lnSpc>
                <a:spcPct val="150000"/>
              </a:lnSpc>
              <a:spcBef>
                <a:spcPts val="0"/>
              </a:spcBef>
              <a:spcAft>
                <a:spcPts val="0"/>
              </a:spcAft>
              <a:buClr>
                <a:schemeClr val="dk1"/>
              </a:buClr>
              <a:buSzPts val="2000"/>
              <a:buFont typeface="Arial"/>
              <a:buChar char="•"/>
            </a:pPr>
            <a:r>
              <a:rPr lang="en-US" sz="2400" b="0" i="0" u="none" strike="noStrike" cap="none" dirty="0">
                <a:solidFill>
                  <a:schemeClr val="dk1"/>
                </a:solidFill>
                <a:latin typeface="Calibri"/>
                <a:ea typeface="Calibri"/>
                <a:cs typeface="Calibri"/>
                <a:sym typeface="Calibri"/>
              </a:rPr>
              <a:t>Operation: Selects specified attributes of a relation.</a:t>
            </a:r>
          </a:p>
          <a:p>
            <a:pPr marL="342900" marR="0" lvl="0" indent="-342900" algn="l" rtl="0">
              <a:lnSpc>
                <a:spcPct val="150000"/>
              </a:lnSpc>
              <a:spcBef>
                <a:spcPts val="0"/>
              </a:spcBef>
              <a:spcAft>
                <a:spcPts val="0"/>
              </a:spcAft>
              <a:buClr>
                <a:schemeClr val="dk1"/>
              </a:buClr>
              <a:buSzPts val="2000"/>
              <a:buFont typeface="Arial"/>
              <a:buChar char="•"/>
            </a:pPr>
            <a:r>
              <a:rPr lang="en-US" sz="2400" b="0" i="0" u="none" strike="noStrike" cap="none" dirty="0">
                <a:solidFill>
                  <a:schemeClr val="dk1"/>
                </a:solidFill>
                <a:latin typeface="Calibri"/>
                <a:ea typeface="Calibri"/>
                <a:cs typeface="Calibri"/>
                <a:sym typeface="Calibri"/>
              </a:rPr>
              <a:t>Symbol: 𝝥 (𝑷𝒊) Notation:𝝥attribute set &lt;Relation&gt;</a:t>
            </a:r>
          </a:p>
          <a:p>
            <a:pPr marL="342900" marR="0" lvl="0" indent="-342900" algn="l" rtl="0">
              <a:lnSpc>
                <a:spcPct val="150000"/>
              </a:lnSpc>
              <a:spcBef>
                <a:spcPts val="0"/>
              </a:spcBef>
              <a:spcAft>
                <a:spcPts val="0"/>
              </a:spcAft>
              <a:buClr>
                <a:schemeClr val="dk1"/>
              </a:buClr>
              <a:buSzPts val="2000"/>
              <a:buFont typeface="Arial"/>
              <a:buChar char="•"/>
            </a:pPr>
            <a:r>
              <a:rPr lang="en-US" sz="2400" b="0" i="0" u="none" strike="noStrike" cap="none" dirty="0">
                <a:solidFill>
                  <a:schemeClr val="dk1"/>
                </a:solidFill>
                <a:latin typeface="Calibri"/>
                <a:ea typeface="Calibri"/>
                <a:cs typeface="Calibri"/>
                <a:sym typeface="Calibri"/>
              </a:rPr>
              <a:t>For example;  select </a:t>
            </a:r>
            <a:r>
              <a:rPr lang="en-US" sz="2400" b="0" i="0" u="none" strike="noStrike" cap="none" dirty="0" err="1">
                <a:solidFill>
                  <a:schemeClr val="dk1"/>
                </a:solidFill>
                <a:latin typeface="Calibri"/>
                <a:ea typeface="Calibri"/>
                <a:cs typeface="Calibri"/>
                <a:sym typeface="Calibri"/>
              </a:rPr>
              <a:t>ano</a:t>
            </a:r>
            <a:r>
              <a:rPr lang="en-US" sz="2400" b="0" i="0" u="none" strike="noStrike" cap="none" dirty="0">
                <a:solidFill>
                  <a:schemeClr val="dk1"/>
                </a:solidFill>
                <a:latin typeface="Calibri"/>
                <a:ea typeface="Calibri"/>
                <a:cs typeface="Calibri"/>
                <a:sym typeface="Calibri"/>
              </a:rPr>
              <a:t> from account </a:t>
            </a:r>
            <a:r>
              <a:rPr lang="en-US" sz="2400" b="0" i="0" u="none" strike="noStrike" cap="none">
                <a:solidFill>
                  <a:schemeClr val="dk1"/>
                </a:solidFill>
                <a:latin typeface="Calibri"/>
                <a:ea typeface="Calibri"/>
                <a:cs typeface="Calibri"/>
                <a:sym typeface="Calibri"/>
              </a:rPr>
              <a:t>where balance&lt;7000;</a:t>
            </a:r>
            <a:endParaRPr lang="en-US" sz="2400" b="0" i="0" u="none" strike="noStrike" cap="none" dirty="0">
              <a:solidFill>
                <a:schemeClr val="dk1"/>
              </a:solidFill>
              <a:latin typeface="Calibri"/>
              <a:ea typeface="Calibri"/>
              <a:cs typeface="Calibri"/>
              <a:sym typeface="Calibri"/>
            </a:endParaRPr>
          </a:p>
          <a:p>
            <a:pPr marL="342900" marR="0" lvl="0" indent="-342900" algn="l" rtl="0">
              <a:lnSpc>
                <a:spcPct val="150000"/>
              </a:lnSpc>
              <a:spcBef>
                <a:spcPts val="0"/>
              </a:spcBef>
              <a:spcAft>
                <a:spcPts val="0"/>
              </a:spcAft>
              <a:buClr>
                <a:schemeClr val="dk1"/>
              </a:buClr>
              <a:buSzPts val="2000"/>
              <a:buFont typeface="Arial"/>
              <a:buChar char="•"/>
            </a:pPr>
            <a:r>
              <a:rPr lang="en-US" sz="2400" b="0" i="0" u="none" strike="noStrike" cap="none" dirty="0">
                <a:solidFill>
                  <a:schemeClr val="dk1"/>
                </a:solidFill>
                <a:latin typeface="Calibri"/>
                <a:ea typeface="Calibri"/>
                <a:cs typeface="Calibri"/>
                <a:sym typeface="Calibri"/>
              </a:rPr>
              <a:t>		𝝥(𝒂𝒏𝒐) (𝝈 (𝒃𝒂𝒍𝒂𝒏𝒄𝒆&lt;𝟕𝟎𝟎𝟎) (Account))</a:t>
            </a:r>
          </a:p>
          <a:p>
            <a:pPr marR="0" lvl="0" algn="l" rtl="0">
              <a:lnSpc>
                <a:spcPct val="150000"/>
              </a:lnSpc>
              <a:spcBef>
                <a:spcPts val="0"/>
              </a:spcBef>
              <a:spcAft>
                <a:spcPts val="0"/>
              </a:spcAft>
              <a:buClr>
                <a:schemeClr val="dk1"/>
              </a:buClr>
              <a:buSzPts val="2000"/>
            </a:pPr>
            <a:r>
              <a:rPr lang="en-US" sz="2400" b="0" i="0" u="none" strike="noStrike" cap="none" dirty="0">
                <a:solidFill>
                  <a:schemeClr val="dk1"/>
                </a:solidFill>
                <a:latin typeface="Calibri"/>
                <a:ea typeface="Calibri"/>
                <a:cs typeface="Calibri"/>
                <a:sym typeface="Calibri"/>
              </a:rPr>
              <a:t>		</a:t>
            </a:r>
          </a:p>
        </p:txBody>
      </p:sp>
      <p:sp>
        <p:nvSpPr>
          <p:cNvPr id="259" name="Google Shape;259;p3"/>
          <p:cNvSpPr/>
          <p:nvPr/>
        </p:nvSpPr>
        <p:spPr>
          <a:xfrm>
            <a:off x="0" y="1643063"/>
            <a:ext cx="9144000" cy="642937"/>
          </a:xfrm>
          <a:prstGeom prst="rect">
            <a:avLst/>
          </a:prstGeom>
          <a:solidFill>
            <a:srgbClr val="1F497D"/>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
        <p:nvSpPr>
          <p:cNvPr id="260" name="Google Shape;260;p3"/>
          <p:cNvSpPr/>
          <p:nvPr/>
        </p:nvSpPr>
        <p:spPr>
          <a:xfrm>
            <a:off x="190500" y="1687513"/>
            <a:ext cx="8763000" cy="55403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lt1"/>
              </a:buClr>
              <a:buSzPts val="3000"/>
              <a:buFont typeface="Arial"/>
              <a:buNone/>
            </a:pPr>
            <a:r>
              <a:rPr lang="en-US" sz="3000" b="1" i="0" u="none" strike="noStrike" cap="none" dirty="0">
                <a:solidFill>
                  <a:schemeClr val="lt1"/>
                </a:solidFill>
                <a:latin typeface="Calibri"/>
                <a:ea typeface="Calibri"/>
                <a:cs typeface="Calibri"/>
                <a:sym typeface="Calibri"/>
              </a:rPr>
              <a:t>The Project operation:</a:t>
            </a:r>
          </a:p>
        </p:txBody>
      </p:sp>
      <p:sp>
        <p:nvSpPr>
          <p:cNvPr id="261" name="Google Shape;261;p3"/>
          <p:cNvSpPr/>
          <p:nvPr/>
        </p:nvSpPr>
        <p:spPr>
          <a:xfrm>
            <a:off x="6643688" y="6073775"/>
            <a:ext cx="1111250" cy="215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800"/>
              <a:buFont typeface="Arial"/>
              <a:buNone/>
            </a:pPr>
            <a:endParaRPr sz="800" b="0" i="0" u="none" strike="noStrike" cap="none">
              <a:solidFill>
                <a:schemeClr val="dk1"/>
              </a:solidFill>
              <a:latin typeface="Calibri"/>
              <a:ea typeface="Calibri"/>
              <a:cs typeface="Calibri"/>
              <a:sym typeface="Calibri"/>
            </a:endParaRPr>
          </a:p>
        </p:txBody>
      </p:sp>
      <p:sp>
        <p:nvSpPr>
          <p:cNvPr id="262" name="Google Shape;262;p3"/>
          <p:cNvSpPr/>
          <p:nvPr/>
        </p:nvSpPr>
        <p:spPr>
          <a:xfrm flipH="1">
            <a:off x="6564313" y="6072188"/>
            <a:ext cx="46037" cy="214312"/>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graphicFrame>
        <p:nvGraphicFramePr>
          <p:cNvPr id="10" name="Table 9">
            <a:extLst>
              <a:ext uri="{FF2B5EF4-FFF2-40B4-BE49-F238E27FC236}">
                <a16:creationId xmlns:a16="http://schemas.microsoft.com/office/drawing/2014/main" id="{0A3E344C-7D48-4A12-A683-A62C0FDCE159}"/>
              </a:ext>
            </a:extLst>
          </p:cNvPr>
          <p:cNvGraphicFramePr>
            <a:graphicFrameLocks noGrp="1"/>
          </p:cNvGraphicFramePr>
          <p:nvPr>
            <p:extLst>
              <p:ext uri="{D42A27DB-BD31-4B8C-83A1-F6EECF244321}">
                <p14:modId xmlns:p14="http://schemas.microsoft.com/office/powerpoint/2010/main" val="4210753021"/>
              </p:ext>
            </p:extLst>
          </p:nvPr>
        </p:nvGraphicFramePr>
        <p:xfrm>
          <a:off x="7602840" y="5035190"/>
          <a:ext cx="554061" cy="1374548"/>
        </p:xfrm>
        <a:graphic>
          <a:graphicData uri="http://schemas.openxmlformats.org/drawingml/2006/table">
            <a:tbl>
              <a:tblPr firstRow="1" bandRow="1">
                <a:tableStyleId>{5C22544A-7EE6-4342-B048-85BDC9FD1C3A}</a:tableStyleId>
              </a:tblPr>
              <a:tblGrid>
                <a:gridCol w="554061">
                  <a:extLst>
                    <a:ext uri="{9D8B030D-6E8A-4147-A177-3AD203B41FA5}">
                      <a16:colId xmlns:a16="http://schemas.microsoft.com/office/drawing/2014/main" val="20000"/>
                    </a:ext>
                  </a:extLst>
                </a:gridCol>
              </a:tblGrid>
              <a:tr h="343637">
                <a:tc>
                  <a:txBody>
                    <a:bodyPr/>
                    <a:lstStyle/>
                    <a:p>
                      <a:pPr algn="ctr"/>
                      <a:r>
                        <a:rPr lang="en-US" dirty="0" err="1"/>
                        <a:t>Ano</a:t>
                      </a:r>
                      <a:endParaRPr lang="en-US" dirty="0"/>
                    </a:p>
                  </a:txBody>
                  <a:tcPr/>
                </a:tc>
                <a:extLst>
                  <a:ext uri="{0D108BD9-81ED-4DB2-BD59-A6C34878D82A}">
                    <a16:rowId xmlns:a16="http://schemas.microsoft.com/office/drawing/2014/main" val="10000"/>
                  </a:ext>
                </a:extLst>
              </a:tr>
              <a:tr h="343637">
                <a:tc>
                  <a:txBody>
                    <a:bodyPr/>
                    <a:lstStyle/>
                    <a:p>
                      <a:pPr algn="ctr"/>
                      <a:r>
                        <a:rPr lang="en-US" dirty="0"/>
                        <a:t>A01</a:t>
                      </a:r>
                    </a:p>
                  </a:txBody>
                  <a:tcPr/>
                </a:tc>
                <a:extLst>
                  <a:ext uri="{0D108BD9-81ED-4DB2-BD59-A6C34878D82A}">
                    <a16:rowId xmlns:a16="http://schemas.microsoft.com/office/drawing/2014/main" val="10001"/>
                  </a:ext>
                </a:extLst>
              </a:tr>
              <a:tr h="343637">
                <a:tc>
                  <a:txBody>
                    <a:bodyPr/>
                    <a:lstStyle/>
                    <a:p>
                      <a:pPr algn="ctr"/>
                      <a:r>
                        <a:rPr lang="en-US" dirty="0"/>
                        <a:t>A02</a:t>
                      </a:r>
                    </a:p>
                  </a:txBody>
                  <a:tcPr/>
                </a:tc>
                <a:extLst>
                  <a:ext uri="{0D108BD9-81ED-4DB2-BD59-A6C34878D82A}">
                    <a16:rowId xmlns:a16="http://schemas.microsoft.com/office/drawing/2014/main" val="10002"/>
                  </a:ext>
                </a:extLst>
              </a:tr>
              <a:tr h="343637">
                <a:tc>
                  <a:txBody>
                    <a:bodyPr/>
                    <a:lstStyle/>
                    <a:p>
                      <a:pPr algn="ctr"/>
                      <a:r>
                        <a:rPr lang="en-US" dirty="0"/>
                        <a:t>A05</a:t>
                      </a:r>
                    </a:p>
                  </a:txBody>
                  <a:tcPr/>
                </a:tc>
                <a:extLst>
                  <a:ext uri="{0D108BD9-81ED-4DB2-BD59-A6C34878D82A}">
                    <a16:rowId xmlns:a16="http://schemas.microsoft.com/office/drawing/2014/main" val="10003"/>
                  </a:ext>
                </a:extLst>
              </a:tr>
            </a:tbl>
          </a:graphicData>
        </a:graphic>
      </p:graphicFrame>
      <p:graphicFrame>
        <p:nvGraphicFramePr>
          <p:cNvPr id="11" name="Table 10">
            <a:extLst>
              <a:ext uri="{FF2B5EF4-FFF2-40B4-BE49-F238E27FC236}">
                <a16:creationId xmlns:a16="http://schemas.microsoft.com/office/drawing/2014/main" id="{4A1744CC-09B1-4C41-8D76-6DDDD354FFA1}"/>
              </a:ext>
            </a:extLst>
          </p:cNvPr>
          <p:cNvGraphicFramePr>
            <a:graphicFrameLocks noGrp="1"/>
          </p:cNvGraphicFramePr>
          <p:nvPr>
            <p:extLst>
              <p:ext uri="{D42A27DB-BD31-4B8C-83A1-F6EECF244321}">
                <p14:modId xmlns:p14="http://schemas.microsoft.com/office/powerpoint/2010/main" val="3516799470"/>
              </p:ext>
            </p:extLst>
          </p:nvPr>
        </p:nvGraphicFramePr>
        <p:xfrm>
          <a:off x="1104946" y="4582140"/>
          <a:ext cx="2280029" cy="2061822"/>
        </p:xfrm>
        <a:graphic>
          <a:graphicData uri="http://schemas.openxmlformats.org/drawingml/2006/table">
            <a:tbl>
              <a:tblPr firstRow="1" bandRow="1">
                <a:tableStyleId>{5C22544A-7EE6-4342-B048-85BDC9FD1C3A}</a:tableStyleId>
              </a:tblPr>
              <a:tblGrid>
                <a:gridCol w="554061">
                  <a:extLst>
                    <a:ext uri="{9D8B030D-6E8A-4147-A177-3AD203B41FA5}">
                      <a16:colId xmlns:a16="http://schemas.microsoft.com/office/drawing/2014/main" val="20000"/>
                    </a:ext>
                  </a:extLst>
                </a:gridCol>
                <a:gridCol w="907688">
                  <a:extLst>
                    <a:ext uri="{9D8B030D-6E8A-4147-A177-3AD203B41FA5}">
                      <a16:colId xmlns:a16="http://schemas.microsoft.com/office/drawing/2014/main" val="20001"/>
                    </a:ext>
                  </a:extLst>
                </a:gridCol>
                <a:gridCol w="818280">
                  <a:extLst>
                    <a:ext uri="{9D8B030D-6E8A-4147-A177-3AD203B41FA5}">
                      <a16:colId xmlns:a16="http://schemas.microsoft.com/office/drawing/2014/main" val="20002"/>
                    </a:ext>
                  </a:extLst>
                </a:gridCol>
              </a:tblGrid>
              <a:tr h="343637">
                <a:tc>
                  <a:txBody>
                    <a:bodyPr/>
                    <a:lstStyle/>
                    <a:p>
                      <a:pPr algn="ctr"/>
                      <a:r>
                        <a:rPr lang="en-US" u="sng" dirty="0" err="1"/>
                        <a:t>Ano</a:t>
                      </a:r>
                      <a:endParaRPr lang="en-US" u="sng" dirty="0"/>
                    </a:p>
                  </a:txBody>
                  <a:tcPr/>
                </a:tc>
                <a:tc>
                  <a:txBody>
                    <a:bodyPr/>
                    <a:lstStyle/>
                    <a:p>
                      <a:pPr algn="ctr"/>
                      <a:r>
                        <a:rPr lang="en-US" b="1" u="none" dirty="0"/>
                        <a:t>balance</a:t>
                      </a:r>
                    </a:p>
                  </a:txBody>
                  <a:tcPr/>
                </a:tc>
                <a:tc>
                  <a:txBody>
                    <a:bodyPr/>
                    <a:lstStyle/>
                    <a:p>
                      <a:pPr algn="ctr"/>
                      <a:r>
                        <a:rPr lang="en-US" dirty="0" err="1"/>
                        <a:t>Bname</a:t>
                      </a:r>
                      <a:endParaRPr lang="en-US" dirty="0"/>
                    </a:p>
                  </a:txBody>
                  <a:tcPr/>
                </a:tc>
                <a:extLst>
                  <a:ext uri="{0D108BD9-81ED-4DB2-BD59-A6C34878D82A}">
                    <a16:rowId xmlns:a16="http://schemas.microsoft.com/office/drawing/2014/main" val="10000"/>
                  </a:ext>
                </a:extLst>
              </a:tr>
              <a:tr h="343637">
                <a:tc>
                  <a:txBody>
                    <a:bodyPr/>
                    <a:lstStyle/>
                    <a:p>
                      <a:pPr algn="ctr"/>
                      <a:r>
                        <a:rPr lang="en-US" dirty="0"/>
                        <a:t>A01</a:t>
                      </a:r>
                    </a:p>
                  </a:txBody>
                  <a:tcPr/>
                </a:tc>
                <a:tc>
                  <a:txBody>
                    <a:bodyPr/>
                    <a:lstStyle/>
                    <a:p>
                      <a:pPr algn="ctr"/>
                      <a:r>
                        <a:rPr lang="en-US" dirty="0"/>
                        <a:t>5000</a:t>
                      </a:r>
                    </a:p>
                  </a:txBody>
                  <a:tcPr/>
                </a:tc>
                <a:tc>
                  <a:txBody>
                    <a:bodyPr/>
                    <a:lstStyle/>
                    <a:p>
                      <a:pPr algn="ctr"/>
                      <a:r>
                        <a:rPr lang="en-US" dirty="0" err="1"/>
                        <a:t>Vvn</a:t>
                      </a:r>
                      <a:endParaRPr lang="en-US" dirty="0"/>
                    </a:p>
                  </a:txBody>
                  <a:tcPr/>
                </a:tc>
                <a:extLst>
                  <a:ext uri="{0D108BD9-81ED-4DB2-BD59-A6C34878D82A}">
                    <a16:rowId xmlns:a16="http://schemas.microsoft.com/office/drawing/2014/main" val="10001"/>
                  </a:ext>
                </a:extLst>
              </a:tr>
              <a:tr h="343637">
                <a:tc>
                  <a:txBody>
                    <a:bodyPr/>
                    <a:lstStyle/>
                    <a:p>
                      <a:pPr algn="ctr"/>
                      <a:r>
                        <a:rPr lang="en-US" dirty="0"/>
                        <a:t>A02</a:t>
                      </a:r>
                    </a:p>
                  </a:txBody>
                  <a:tcPr/>
                </a:tc>
                <a:tc>
                  <a:txBody>
                    <a:bodyPr/>
                    <a:lstStyle/>
                    <a:p>
                      <a:pPr algn="ctr"/>
                      <a:r>
                        <a:rPr lang="en-US" dirty="0"/>
                        <a:t>6000</a:t>
                      </a:r>
                    </a:p>
                  </a:txBody>
                  <a:tcPr/>
                </a:tc>
                <a:tc>
                  <a:txBody>
                    <a:bodyPr/>
                    <a:lstStyle/>
                    <a:p>
                      <a:pPr algn="ctr"/>
                      <a:r>
                        <a:rPr lang="en-US" dirty="0" err="1"/>
                        <a:t>Ksad</a:t>
                      </a:r>
                      <a:endParaRPr lang="en-US" dirty="0"/>
                    </a:p>
                  </a:txBody>
                  <a:tcPr/>
                </a:tc>
                <a:extLst>
                  <a:ext uri="{0D108BD9-81ED-4DB2-BD59-A6C34878D82A}">
                    <a16:rowId xmlns:a16="http://schemas.microsoft.com/office/drawing/2014/main" val="10002"/>
                  </a:ext>
                </a:extLst>
              </a:tr>
              <a:tr h="343637">
                <a:tc>
                  <a:txBody>
                    <a:bodyPr/>
                    <a:lstStyle/>
                    <a:p>
                      <a:pPr algn="ctr"/>
                      <a:r>
                        <a:rPr lang="en-US" dirty="0"/>
                        <a:t>A03</a:t>
                      </a:r>
                    </a:p>
                  </a:txBody>
                  <a:tcPr/>
                </a:tc>
                <a:tc>
                  <a:txBody>
                    <a:bodyPr/>
                    <a:lstStyle/>
                    <a:p>
                      <a:pPr algn="ctr"/>
                      <a:r>
                        <a:rPr lang="en-US" dirty="0"/>
                        <a:t>7000</a:t>
                      </a:r>
                    </a:p>
                  </a:txBody>
                  <a:tcPr/>
                </a:tc>
                <a:tc>
                  <a:txBody>
                    <a:bodyPr/>
                    <a:lstStyle/>
                    <a:p>
                      <a:pPr algn="ctr"/>
                      <a:r>
                        <a:rPr lang="en-US" dirty="0" err="1"/>
                        <a:t>Anand</a:t>
                      </a:r>
                      <a:endParaRPr lang="en-US" dirty="0"/>
                    </a:p>
                  </a:txBody>
                  <a:tcPr/>
                </a:tc>
                <a:extLst>
                  <a:ext uri="{0D108BD9-81ED-4DB2-BD59-A6C34878D82A}">
                    <a16:rowId xmlns:a16="http://schemas.microsoft.com/office/drawing/2014/main" val="10003"/>
                  </a:ext>
                </a:extLst>
              </a:tr>
              <a:tr h="343637">
                <a:tc>
                  <a:txBody>
                    <a:bodyPr/>
                    <a:lstStyle/>
                    <a:p>
                      <a:pPr algn="ctr"/>
                      <a:r>
                        <a:rPr lang="en-US" dirty="0"/>
                        <a:t>A04</a:t>
                      </a:r>
                    </a:p>
                  </a:txBody>
                  <a:tcPr/>
                </a:tc>
                <a:tc>
                  <a:txBody>
                    <a:bodyPr/>
                    <a:lstStyle/>
                    <a:p>
                      <a:pPr algn="ctr"/>
                      <a:r>
                        <a:rPr lang="en-US" dirty="0"/>
                        <a:t>8000</a:t>
                      </a:r>
                    </a:p>
                  </a:txBody>
                  <a:tcPr/>
                </a:tc>
                <a:tc>
                  <a:txBody>
                    <a:bodyPr/>
                    <a:lstStyle/>
                    <a:p>
                      <a:pPr algn="ctr"/>
                      <a:r>
                        <a:rPr lang="en-US" dirty="0" err="1"/>
                        <a:t>Ksad</a:t>
                      </a:r>
                      <a:endParaRPr lang="en-US" dirty="0"/>
                    </a:p>
                  </a:txBody>
                  <a:tcPr/>
                </a:tc>
                <a:extLst>
                  <a:ext uri="{0D108BD9-81ED-4DB2-BD59-A6C34878D82A}">
                    <a16:rowId xmlns:a16="http://schemas.microsoft.com/office/drawing/2014/main" val="10004"/>
                  </a:ext>
                </a:extLst>
              </a:tr>
              <a:tr h="343637">
                <a:tc>
                  <a:txBody>
                    <a:bodyPr/>
                    <a:lstStyle/>
                    <a:p>
                      <a:pPr algn="ctr"/>
                      <a:r>
                        <a:rPr lang="en-US" dirty="0"/>
                        <a:t>A05</a:t>
                      </a:r>
                    </a:p>
                  </a:txBody>
                  <a:tcPr/>
                </a:tc>
                <a:tc>
                  <a:txBody>
                    <a:bodyPr/>
                    <a:lstStyle/>
                    <a:p>
                      <a:pPr algn="ctr"/>
                      <a:r>
                        <a:rPr lang="en-US" dirty="0"/>
                        <a:t>6000</a:t>
                      </a:r>
                    </a:p>
                  </a:txBody>
                  <a:tcPr/>
                </a:tc>
                <a:tc>
                  <a:txBody>
                    <a:bodyPr/>
                    <a:lstStyle/>
                    <a:p>
                      <a:pPr algn="ctr"/>
                      <a:r>
                        <a:rPr lang="en-US" dirty="0" err="1"/>
                        <a:t>vvn</a:t>
                      </a:r>
                      <a:endParaRPr lang="en-US" dirty="0"/>
                    </a:p>
                  </a:txBody>
                  <a:tcPr/>
                </a:tc>
                <a:extLst>
                  <a:ext uri="{0D108BD9-81ED-4DB2-BD59-A6C34878D82A}">
                    <a16:rowId xmlns:a16="http://schemas.microsoft.com/office/drawing/2014/main" val="10005"/>
                  </a:ext>
                </a:extLst>
              </a:tr>
            </a:tbl>
          </a:graphicData>
        </a:graphic>
      </p:graphicFrame>
      <p:sp>
        <p:nvSpPr>
          <p:cNvPr id="12" name="Right Arrow 5">
            <a:extLst>
              <a:ext uri="{FF2B5EF4-FFF2-40B4-BE49-F238E27FC236}">
                <a16:creationId xmlns:a16="http://schemas.microsoft.com/office/drawing/2014/main" id="{C522B7D1-D500-4223-84EC-DE7E86857C96}"/>
              </a:ext>
            </a:extLst>
          </p:cNvPr>
          <p:cNvSpPr/>
          <p:nvPr/>
        </p:nvSpPr>
        <p:spPr>
          <a:xfrm>
            <a:off x="4233762" y="5403383"/>
            <a:ext cx="3052905" cy="69217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2285011"/>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Shape 1659"/>
        <p:cNvGrpSpPr/>
        <p:nvPr/>
      </p:nvGrpSpPr>
      <p:grpSpPr>
        <a:xfrm>
          <a:off x="0" y="0"/>
          <a:ext cx="0" cy="0"/>
          <a:chOff x="0" y="0"/>
          <a:chExt cx="0" cy="0"/>
        </a:xfrm>
      </p:grpSpPr>
      <p:pic>
        <p:nvPicPr>
          <p:cNvPr id="1660" name="Google Shape;1660;p108" descr="C:\Users\parul\Desktop\Digital Learning Content.png"/>
          <p:cNvPicPr preferRelativeResize="0"/>
          <p:nvPr/>
        </p:nvPicPr>
        <p:blipFill rotWithShape="1">
          <a:blip r:embed="rId3">
            <a:alphaModFix/>
          </a:blip>
          <a:srcRect/>
          <a:stretch/>
        </p:blipFill>
        <p:spPr>
          <a:xfrm>
            <a:off x="0" y="0"/>
            <a:ext cx="9144000" cy="6900863"/>
          </a:xfrm>
          <a:prstGeom prst="rect">
            <a:avLst/>
          </a:prstGeom>
          <a:noFill/>
          <a:ln>
            <a:noFill/>
          </a:ln>
        </p:spPr>
      </p:pic>
      <p:pic>
        <p:nvPicPr>
          <p:cNvPr id="1661" name="Google Shape;1661;p108" descr="C:\Users\parul\Desktop\Untitled-1.png"/>
          <p:cNvPicPr preferRelativeResize="0"/>
          <p:nvPr/>
        </p:nvPicPr>
        <p:blipFill rotWithShape="1">
          <a:blip r:embed="rId4">
            <a:alphaModFix/>
          </a:blip>
          <a:srcRect/>
          <a:stretch/>
        </p:blipFill>
        <p:spPr>
          <a:xfrm>
            <a:off x="1856581" y="3191669"/>
            <a:ext cx="5430838" cy="2803525"/>
          </a:xfrm>
          <a:prstGeom prst="rect">
            <a:avLst/>
          </a:prstGeom>
          <a:noFill/>
          <a:ln>
            <a:noFill/>
          </a:ln>
        </p:spPr>
      </p:pic>
      <p:sp>
        <p:nvSpPr>
          <p:cNvPr id="1662" name="Google Shape;1662;p108"/>
          <p:cNvSpPr/>
          <p:nvPr/>
        </p:nvSpPr>
        <p:spPr>
          <a:xfrm>
            <a:off x="0" y="1643063"/>
            <a:ext cx="9144000" cy="642937"/>
          </a:xfrm>
          <a:prstGeom prst="rect">
            <a:avLst/>
          </a:prstGeom>
          <a:solidFill>
            <a:srgbClr val="1F497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663" name="Google Shape;1663;p108"/>
          <p:cNvSpPr/>
          <p:nvPr/>
        </p:nvSpPr>
        <p:spPr>
          <a:xfrm>
            <a:off x="190500" y="1687513"/>
            <a:ext cx="8763000" cy="55403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FFFF"/>
              </a:buClr>
              <a:buSzPts val="3000"/>
              <a:buFont typeface="Arial"/>
              <a:buNone/>
            </a:pPr>
            <a:r>
              <a:rPr lang="en-US" sz="3000" b="1" i="0" u="none" strike="noStrike" cap="none">
                <a:solidFill>
                  <a:srgbClr val="FFFFFF"/>
                </a:solidFill>
                <a:latin typeface="Calibri"/>
                <a:ea typeface="Calibri"/>
                <a:cs typeface="Calibri"/>
                <a:sym typeface="Calibri"/>
              </a:rPr>
              <a:t>Step in Query Processing</a:t>
            </a:r>
            <a:endParaRPr sz="3000" b="1" i="0" u="none" strike="noStrike" cap="none">
              <a:solidFill>
                <a:srgbClr val="FFFFFF"/>
              </a:solidFill>
              <a:latin typeface="Calibri"/>
              <a:ea typeface="Calibri"/>
              <a:cs typeface="Calibri"/>
              <a:sym typeface="Calibri"/>
            </a:endParaRPr>
          </a:p>
        </p:txBody>
      </p:sp>
      <p:sp>
        <p:nvSpPr>
          <p:cNvPr id="1664" name="Google Shape;1664;p108"/>
          <p:cNvSpPr txBox="1"/>
          <p:nvPr/>
        </p:nvSpPr>
        <p:spPr>
          <a:xfrm>
            <a:off x="190500" y="2324805"/>
            <a:ext cx="8763000" cy="2800767"/>
          </a:xfrm>
          <a:prstGeom prst="rect">
            <a:avLst/>
          </a:prstGeom>
          <a:noFill/>
          <a:ln>
            <a:noFill/>
          </a:ln>
        </p:spPr>
        <p:txBody>
          <a:bodyPr spcFirstLastPara="1" wrap="square" lIns="91425" tIns="45700" rIns="91425" bIns="45700" anchor="t" anchorCtr="0">
            <a:spAutoFit/>
          </a:bodyPr>
          <a:lstStyle/>
          <a:p>
            <a:pPr marL="457200" marR="0" lvl="0" indent="-457200" algn="just" rtl="0">
              <a:lnSpc>
                <a:spcPct val="100000"/>
              </a:lnSpc>
              <a:spcBef>
                <a:spcPts val="0"/>
              </a:spcBef>
              <a:spcAft>
                <a:spcPts val="0"/>
              </a:spcAft>
              <a:buClr>
                <a:srgbClr val="000000"/>
              </a:buClr>
              <a:buSzPts val="2200"/>
              <a:buFont typeface="Calibri"/>
              <a:buAutoNum type="arabicPeriod" startAt="2"/>
            </a:pPr>
            <a:r>
              <a:rPr lang="en-US" sz="2200" b="1" i="0" u="none" strike="noStrike" cap="none">
                <a:solidFill>
                  <a:srgbClr val="000000"/>
                </a:solidFill>
                <a:latin typeface="Calibri"/>
                <a:ea typeface="Calibri"/>
                <a:cs typeface="Calibri"/>
                <a:sym typeface="Calibri"/>
              </a:rPr>
              <a:t>Optimization(Optimizer):</a:t>
            </a:r>
            <a:endParaRPr/>
          </a:p>
          <a:p>
            <a:pPr marL="800100" marR="0" lvl="1" indent="-203200" algn="just" rtl="0">
              <a:lnSpc>
                <a:spcPct val="100000"/>
              </a:lnSpc>
              <a:spcBef>
                <a:spcPts val="0"/>
              </a:spcBef>
              <a:spcAft>
                <a:spcPts val="0"/>
              </a:spcAft>
              <a:buClr>
                <a:schemeClr val="dk1"/>
              </a:buClr>
              <a:buSzPts val="2200"/>
              <a:buFont typeface="Arial"/>
              <a:buNone/>
            </a:pPr>
            <a:endParaRPr sz="2200" b="0" i="0" u="none" strike="noStrike" cap="none">
              <a:solidFill>
                <a:srgbClr val="000000"/>
              </a:solidFill>
              <a:latin typeface="Calibri"/>
              <a:ea typeface="Calibri"/>
              <a:cs typeface="Calibri"/>
              <a:sym typeface="Calibri"/>
            </a:endParaRPr>
          </a:p>
          <a:p>
            <a:pPr marL="800100" marR="0" lvl="1" indent="-342900" algn="just" rtl="0">
              <a:lnSpc>
                <a:spcPct val="100000"/>
              </a:lnSpc>
              <a:spcBef>
                <a:spcPts val="0"/>
              </a:spcBef>
              <a:spcAft>
                <a:spcPts val="0"/>
              </a:spcAft>
              <a:buClr>
                <a:srgbClr val="000000"/>
              </a:buClr>
              <a:buSzPts val="2200"/>
              <a:buFont typeface="Arial"/>
              <a:buChar char="•"/>
            </a:pPr>
            <a:r>
              <a:rPr lang="en-US" sz="2200" b="0" i="0" u="none" strike="noStrike" cap="none">
                <a:solidFill>
                  <a:srgbClr val="000000"/>
                </a:solidFill>
                <a:latin typeface="Calibri"/>
                <a:ea typeface="Calibri"/>
                <a:cs typeface="Calibri"/>
                <a:sym typeface="Calibri"/>
              </a:rPr>
              <a:t>Selects the best Query Evaluation Plan to evaluate the query.</a:t>
            </a:r>
            <a:endParaRPr/>
          </a:p>
          <a:p>
            <a:pPr marL="800100" marR="0" lvl="1" indent="-203200" algn="just" rtl="0">
              <a:lnSpc>
                <a:spcPct val="100000"/>
              </a:lnSpc>
              <a:spcBef>
                <a:spcPts val="0"/>
              </a:spcBef>
              <a:spcAft>
                <a:spcPts val="0"/>
              </a:spcAft>
              <a:buClr>
                <a:schemeClr val="dk1"/>
              </a:buClr>
              <a:buSzPts val="2200"/>
              <a:buFont typeface="Arial"/>
              <a:buNone/>
            </a:pPr>
            <a:endParaRPr sz="2200" b="0" i="0" u="none" strike="noStrike" cap="none">
              <a:solidFill>
                <a:srgbClr val="000000"/>
              </a:solidFill>
              <a:latin typeface="Calibri"/>
              <a:ea typeface="Calibri"/>
              <a:cs typeface="Calibri"/>
              <a:sym typeface="Calibri"/>
            </a:endParaRPr>
          </a:p>
          <a:p>
            <a:pPr marL="800100" marR="0" lvl="1" indent="-342900" algn="just" rtl="0">
              <a:lnSpc>
                <a:spcPct val="100000"/>
              </a:lnSpc>
              <a:spcBef>
                <a:spcPts val="0"/>
              </a:spcBef>
              <a:spcAft>
                <a:spcPts val="0"/>
              </a:spcAft>
              <a:buClr>
                <a:srgbClr val="000000"/>
              </a:buClr>
              <a:buSzPts val="2200"/>
              <a:buFont typeface="Arial"/>
              <a:buChar char="•"/>
            </a:pPr>
            <a:r>
              <a:rPr lang="en-US" sz="2200" b="0" i="0" u="none" strike="noStrike" cap="none">
                <a:solidFill>
                  <a:srgbClr val="000000"/>
                </a:solidFill>
                <a:latin typeface="Calibri"/>
                <a:ea typeface="Calibri"/>
                <a:cs typeface="Calibri"/>
                <a:sym typeface="Calibri"/>
              </a:rPr>
              <a:t>Generate Query Evaluation Plan for all possible option</a:t>
            </a:r>
            <a:endParaRPr/>
          </a:p>
          <a:p>
            <a:pPr marL="1257300" marR="0" lvl="2" indent="-203200" algn="just" rtl="0">
              <a:lnSpc>
                <a:spcPct val="100000"/>
              </a:lnSpc>
              <a:spcBef>
                <a:spcPts val="0"/>
              </a:spcBef>
              <a:spcAft>
                <a:spcPts val="0"/>
              </a:spcAft>
              <a:buClr>
                <a:schemeClr val="dk1"/>
              </a:buClr>
              <a:buSzPts val="2200"/>
              <a:buFont typeface="Arial"/>
              <a:buNone/>
            </a:pPr>
            <a:endParaRPr sz="2200" b="0" i="0" u="none" strike="noStrike" cap="none">
              <a:solidFill>
                <a:srgbClr val="000000"/>
              </a:solidFill>
              <a:latin typeface="Calibri"/>
              <a:ea typeface="Calibri"/>
              <a:cs typeface="Calibri"/>
              <a:sym typeface="Calibri"/>
            </a:endParaRPr>
          </a:p>
          <a:p>
            <a:pPr marL="1257300" marR="0" lvl="2" indent="-342900" algn="just" rtl="0">
              <a:lnSpc>
                <a:spcPct val="100000"/>
              </a:lnSpc>
              <a:spcBef>
                <a:spcPts val="0"/>
              </a:spcBef>
              <a:spcAft>
                <a:spcPts val="0"/>
              </a:spcAft>
              <a:buClr>
                <a:srgbClr val="000000"/>
              </a:buClr>
              <a:buSzPts val="2200"/>
              <a:buFont typeface="Arial"/>
              <a:buChar char="•"/>
            </a:pPr>
            <a:r>
              <a:rPr lang="en-US" sz="2200" b="1" i="0" u="none" strike="noStrike" cap="none">
                <a:solidFill>
                  <a:srgbClr val="000000"/>
                </a:solidFill>
                <a:latin typeface="Calibri"/>
                <a:ea typeface="Calibri"/>
                <a:cs typeface="Calibri"/>
                <a:sym typeface="Calibri"/>
              </a:rPr>
              <a:t>Query Evaluation plan</a:t>
            </a:r>
            <a:r>
              <a:rPr lang="en-US" sz="2200" b="0" i="0" u="none" strike="noStrike" cap="none">
                <a:solidFill>
                  <a:srgbClr val="000000"/>
                </a:solidFill>
                <a:latin typeface="Calibri"/>
                <a:ea typeface="Calibri"/>
                <a:cs typeface="Calibri"/>
                <a:sym typeface="Calibri"/>
              </a:rPr>
              <a:t> = Query Tree + Algorithms</a:t>
            </a:r>
            <a:endParaRPr/>
          </a:p>
          <a:p>
            <a:pPr marL="0" marR="0" lvl="0" indent="0" algn="just" rtl="0">
              <a:lnSpc>
                <a:spcPct val="100000"/>
              </a:lnSpc>
              <a:spcBef>
                <a:spcPts val="0"/>
              </a:spcBef>
              <a:spcAft>
                <a:spcPts val="0"/>
              </a:spcAft>
              <a:buClr>
                <a:schemeClr val="dk1"/>
              </a:buClr>
              <a:buSzPts val="2200"/>
              <a:buFont typeface="Arial"/>
              <a:buNone/>
            </a:pPr>
            <a:endParaRPr sz="2200" b="0" i="0" u="none" strike="noStrike" cap="none">
              <a:solidFill>
                <a:srgbClr val="000000"/>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6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6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6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6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6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6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66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66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Shape 1668"/>
        <p:cNvGrpSpPr/>
        <p:nvPr/>
      </p:nvGrpSpPr>
      <p:grpSpPr>
        <a:xfrm>
          <a:off x="0" y="0"/>
          <a:ext cx="0" cy="0"/>
          <a:chOff x="0" y="0"/>
          <a:chExt cx="0" cy="0"/>
        </a:xfrm>
      </p:grpSpPr>
      <p:pic>
        <p:nvPicPr>
          <p:cNvPr id="1669" name="Google Shape;1669;p109" descr="C:\Users\parul\Desktop\Digital Learning Content.png"/>
          <p:cNvPicPr preferRelativeResize="0"/>
          <p:nvPr/>
        </p:nvPicPr>
        <p:blipFill rotWithShape="1">
          <a:blip r:embed="rId3">
            <a:alphaModFix/>
          </a:blip>
          <a:srcRect/>
          <a:stretch/>
        </p:blipFill>
        <p:spPr>
          <a:xfrm>
            <a:off x="0" y="0"/>
            <a:ext cx="9144000" cy="6900863"/>
          </a:xfrm>
          <a:prstGeom prst="rect">
            <a:avLst/>
          </a:prstGeom>
          <a:noFill/>
          <a:ln>
            <a:noFill/>
          </a:ln>
        </p:spPr>
      </p:pic>
      <p:pic>
        <p:nvPicPr>
          <p:cNvPr id="1670" name="Google Shape;1670;p109" descr="C:\Users\parul\Desktop\Untitled-1.png"/>
          <p:cNvPicPr preferRelativeResize="0"/>
          <p:nvPr/>
        </p:nvPicPr>
        <p:blipFill rotWithShape="1">
          <a:blip r:embed="rId4">
            <a:alphaModFix/>
          </a:blip>
          <a:srcRect/>
          <a:stretch/>
        </p:blipFill>
        <p:spPr>
          <a:xfrm>
            <a:off x="1856581" y="3191669"/>
            <a:ext cx="5430838" cy="2803525"/>
          </a:xfrm>
          <a:prstGeom prst="rect">
            <a:avLst/>
          </a:prstGeom>
          <a:noFill/>
          <a:ln>
            <a:noFill/>
          </a:ln>
        </p:spPr>
      </p:pic>
      <p:sp>
        <p:nvSpPr>
          <p:cNvPr id="1671" name="Google Shape;1671;p109"/>
          <p:cNvSpPr/>
          <p:nvPr/>
        </p:nvSpPr>
        <p:spPr>
          <a:xfrm>
            <a:off x="0" y="1643063"/>
            <a:ext cx="9144000" cy="642937"/>
          </a:xfrm>
          <a:prstGeom prst="rect">
            <a:avLst/>
          </a:prstGeom>
          <a:solidFill>
            <a:srgbClr val="1F497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672" name="Google Shape;1672;p109"/>
          <p:cNvSpPr/>
          <p:nvPr/>
        </p:nvSpPr>
        <p:spPr>
          <a:xfrm>
            <a:off x="190500" y="1687513"/>
            <a:ext cx="8763000" cy="55403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FFFF"/>
              </a:buClr>
              <a:buSzPts val="3000"/>
              <a:buFont typeface="Arial"/>
              <a:buNone/>
            </a:pPr>
            <a:r>
              <a:rPr lang="en-US" sz="3000" b="1" i="0" u="none" strike="noStrike" cap="none">
                <a:solidFill>
                  <a:srgbClr val="FFFFFF"/>
                </a:solidFill>
                <a:latin typeface="Calibri"/>
                <a:ea typeface="Calibri"/>
                <a:cs typeface="Calibri"/>
                <a:sym typeface="Calibri"/>
              </a:rPr>
              <a:t>Step in Query Processing</a:t>
            </a:r>
            <a:endParaRPr sz="3000" b="1" i="0" u="none" strike="noStrike" cap="none">
              <a:solidFill>
                <a:srgbClr val="FFFFFF"/>
              </a:solidFill>
              <a:latin typeface="Calibri"/>
              <a:ea typeface="Calibri"/>
              <a:cs typeface="Calibri"/>
              <a:sym typeface="Calibri"/>
            </a:endParaRPr>
          </a:p>
        </p:txBody>
      </p:sp>
      <p:sp>
        <p:nvSpPr>
          <p:cNvPr id="1673" name="Google Shape;1673;p109"/>
          <p:cNvSpPr txBox="1"/>
          <p:nvPr/>
        </p:nvSpPr>
        <p:spPr>
          <a:xfrm>
            <a:off x="190500" y="2324805"/>
            <a:ext cx="8763000" cy="4320000"/>
          </a:xfrm>
          <a:prstGeom prst="rect">
            <a:avLst/>
          </a:prstGeom>
          <a:noFill/>
          <a:ln>
            <a:noFill/>
          </a:ln>
        </p:spPr>
        <p:txBody>
          <a:bodyPr spcFirstLastPara="1" wrap="square" lIns="91425" tIns="45700" rIns="91425" bIns="45700" anchor="t" anchorCtr="0">
            <a:spAutoFit/>
          </a:bodyPr>
          <a:lstStyle/>
          <a:p>
            <a:pPr marL="457200" marR="0" lvl="0" indent="-457200" algn="just" rtl="0">
              <a:lnSpc>
                <a:spcPct val="100000"/>
              </a:lnSpc>
              <a:spcBef>
                <a:spcPts val="0"/>
              </a:spcBef>
              <a:spcAft>
                <a:spcPts val="0"/>
              </a:spcAft>
              <a:buClr>
                <a:srgbClr val="000000"/>
              </a:buClr>
              <a:buSzPts val="2200"/>
              <a:buFont typeface="Calibri"/>
              <a:buAutoNum type="arabicPeriod" startAt="3"/>
            </a:pPr>
            <a:r>
              <a:rPr lang="en-US" sz="2200" b="1" i="0" u="none" strike="noStrike" cap="none">
                <a:solidFill>
                  <a:srgbClr val="000000"/>
                </a:solidFill>
                <a:latin typeface="Calibri"/>
                <a:ea typeface="Calibri"/>
                <a:cs typeface="Calibri"/>
                <a:sym typeface="Calibri"/>
              </a:rPr>
              <a:t>Evaluation Engine:</a:t>
            </a:r>
            <a:endParaRPr/>
          </a:p>
          <a:p>
            <a:pPr marL="457200" marR="0" lvl="0" indent="-317500" algn="just" rtl="0">
              <a:lnSpc>
                <a:spcPct val="100000"/>
              </a:lnSpc>
              <a:spcBef>
                <a:spcPts val="0"/>
              </a:spcBef>
              <a:spcAft>
                <a:spcPts val="0"/>
              </a:spcAft>
              <a:buClr>
                <a:schemeClr val="dk1"/>
              </a:buClr>
              <a:buSzPts val="2200"/>
              <a:buFont typeface="Calibri"/>
              <a:buNone/>
            </a:pPr>
            <a:endParaRPr sz="2200" b="1" i="0" u="none" strike="noStrike" cap="none">
              <a:solidFill>
                <a:srgbClr val="000000"/>
              </a:solidFill>
              <a:latin typeface="Calibri"/>
              <a:ea typeface="Calibri"/>
              <a:cs typeface="Calibri"/>
              <a:sym typeface="Calibri"/>
            </a:endParaRPr>
          </a:p>
          <a:p>
            <a:pPr marL="800100" marR="0" lvl="1" indent="-342900" algn="just" rtl="0">
              <a:lnSpc>
                <a:spcPct val="100000"/>
              </a:lnSpc>
              <a:spcBef>
                <a:spcPts val="0"/>
              </a:spcBef>
              <a:spcAft>
                <a:spcPts val="0"/>
              </a:spcAft>
              <a:buClr>
                <a:srgbClr val="000000"/>
              </a:buClr>
              <a:buSzPts val="2200"/>
              <a:buFont typeface="Arial"/>
              <a:buChar char="•"/>
            </a:pPr>
            <a:r>
              <a:rPr lang="en-US" sz="2200" b="0" i="0" u="none" strike="noStrike" cap="none">
                <a:solidFill>
                  <a:srgbClr val="000000"/>
                </a:solidFill>
                <a:latin typeface="Calibri"/>
                <a:ea typeface="Calibri"/>
                <a:cs typeface="Calibri"/>
                <a:sym typeface="Calibri"/>
              </a:rPr>
              <a:t>Evaluates the Query Plan (selected by Optimizer) and fetches the data from database.</a:t>
            </a:r>
            <a:endParaRPr/>
          </a:p>
          <a:p>
            <a:pPr marL="0" marR="0" lvl="0" indent="0" algn="just" rtl="0">
              <a:lnSpc>
                <a:spcPct val="100000"/>
              </a:lnSpc>
              <a:spcBef>
                <a:spcPts val="0"/>
              </a:spcBef>
              <a:spcAft>
                <a:spcPts val="0"/>
              </a:spcAft>
              <a:buClr>
                <a:schemeClr val="dk1"/>
              </a:buClr>
              <a:buSzPts val="2200"/>
              <a:buFont typeface="Arial"/>
              <a:buNone/>
            </a:pPr>
            <a:endParaRPr sz="2200" b="0" i="0" u="none" strike="noStrike" cap="none">
              <a:solidFill>
                <a:srgbClr val="000000"/>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7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7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7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7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Shape 1677"/>
        <p:cNvGrpSpPr/>
        <p:nvPr/>
      </p:nvGrpSpPr>
      <p:grpSpPr>
        <a:xfrm>
          <a:off x="0" y="0"/>
          <a:ext cx="0" cy="0"/>
          <a:chOff x="0" y="0"/>
          <a:chExt cx="0" cy="0"/>
        </a:xfrm>
      </p:grpSpPr>
      <p:pic>
        <p:nvPicPr>
          <p:cNvPr id="1678" name="Google Shape;1678;p110" descr="C:\Users\parul\Desktop\Digital Learning Content.png"/>
          <p:cNvPicPr preferRelativeResize="0"/>
          <p:nvPr/>
        </p:nvPicPr>
        <p:blipFill rotWithShape="1">
          <a:blip r:embed="rId3">
            <a:alphaModFix/>
          </a:blip>
          <a:srcRect/>
          <a:stretch/>
        </p:blipFill>
        <p:spPr>
          <a:xfrm>
            <a:off x="0" y="0"/>
            <a:ext cx="9144000" cy="6900863"/>
          </a:xfrm>
          <a:prstGeom prst="rect">
            <a:avLst/>
          </a:prstGeom>
          <a:noFill/>
          <a:ln>
            <a:noFill/>
          </a:ln>
        </p:spPr>
      </p:pic>
      <p:pic>
        <p:nvPicPr>
          <p:cNvPr id="1679" name="Google Shape;1679;p110" descr="C:\Users\parul\Desktop\Untitled-1.png"/>
          <p:cNvPicPr preferRelativeResize="0"/>
          <p:nvPr/>
        </p:nvPicPr>
        <p:blipFill rotWithShape="1">
          <a:blip r:embed="rId4">
            <a:alphaModFix/>
          </a:blip>
          <a:srcRect/>
          <a:stretch/>
        </p:blipFill>
        <p:spPr>
          <a:xfrm>
            <a:off x="1856581" y="3191669"/>
            <a:ext cx="5430838" cy="2803525"/>
          </a:xfrm>
          <a:prstGeom prst="rect">
            <a:avLst/>
          </a:prstGeom>
          <a:noFill/>
          <a:ln>
            <a:noFill/>
          </a:ln>
        </p:spPr>
      </p:pic>
      <p:sp>
        <p:nvSpPr>
          <p:cNvPr id="1680" name="Google Shape;1680;p110"/>
          <p:cNvSpPr/>
          <p:nvPr/>
        </p:nvSpPr>
        <p:spPr>
          <a:xfrm>
            <a:off x="0" y="1643063"/>
            <a:ext cx="9144000" cy="642937"/>
          </a:xfrm>
          <a:prstGeom prst="rect">
            <a:avLst/>
          </a:prstGeom>
          <a:solidFill>
            <a:srgbClr val="1F497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681" name="Google Shape;1681;p110"/>
          <p:cNvSpPr/>
          <p:nvPr/>
        </p:nvSpPr>
        <p:spPr>
          <a:xfrm>
            <a:off x="190500" y="1687513"/>
            <a:ext cx="8763000" cy="55403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FFFF"/>
              </a:buClr>
              <a:buSzPts val="3000"/>
              <a:buFont typeface="Arial"/>
              <a:buNone/>
            </a:pPr>
            <a:r>
              <a:rPr lang="en-US" sz="3000" b="1" i="0" u="none" strike="noStrike" cap="none">
                <a:solidFill>
                  <a:srgbClr val="FFFFFF"/>
                </a:solidFill>
                <a:latin typeface="Calibri"/>
                <a:ea typeface="Calibri"/>
                <a:cs typeface="Calibri"/>
                <a:sym typeface="Calibri"/>
              </a:rPr>
              <a:t>Measures of Query cost</a:t>
            </a:r>
            <a:endParaRPr sz="3000" b="1" i="0" u="none" strike="noStrike" cap="none">
              <a:solidFill>
                <a:srgbClr val="FFFFFF"/>
              </a:solidFill>
              <a:latin typeface="Calibri"/>
              <a:ea typeface="Calibri"/>
              <a:cs typeface="Calibri"/>
              <a:sym typeface="Calibri"/>
            </a:endParaRPr>
          </a:p>
        </p:txBody>
      </p:sp>
      <p:sp>
        <p:nvSpPr>
          <p:cNvPr id="1682" name="Google Shape;1682;p110"/>
          <p:cNvSpPr txBox="1"/>
          <p:nvPr/>
        </p:nvSpPr>
        <p:spPr>
          <a:xfrm>
            <a:off x="190500" y="2324805"/>
            <a:ext cx="8763000" cy="4320000"/>
          </a:xfrm>
          <a:prstGeom prst="rect">
            <a:avLst/>
          </a:prstGeom>
          <a:noFill/>
          <a:ln>
            <a:noFill/>
          </a:ln>
        </p:spPr>
        <p:txBody>
          <a:bodyPr spcFirstLastPara="1" wrap="square" lIns="91425" tIns="45700" rIns="91425" bIns="45700" anchor="t" anchorCtr="0">
            <a:spAutoFit/>
          </a:bodyPr>
          <a:lstStyle/>
          <a:p>
            <a:pPr marL="342900" marR="0" lvl="0" indent="-342900" algn="just" rtl="0">
              <a:lnSpc>
                <a:spcPct val="100000"/>
              </a:lnSpc>
              <a:spcBef>
                <a:spcPts val="0"/>
              </a:spcBef>
              <a:spcAft>
                <a:spcPts val="0"/>
              </a:spcAft>
              <a:buClr>
                <a:srgbClr val="000000"/>
              </a:buClr>
              <a:buSzPts val="2200"/>
              <a:buFont typeface="Arial"/>
              <a:buChar char="•"/>
            </a:pPr>
            <a:r>
              <a:rPr lang="en-US" sz="2200" b="0" i="0" u="none" strike="noStrike" cap="none">
                <a:solidFill>
                  <a:srgbClr val="000000"/>
                </a:solidFill>
                <a:latin typeface="Calibri"/>
                <a:ea typeface="Calibri"/>
                <a:cs typeface="Calibri"/>
                <a:sym typeface="Calibri"/>
              </a:rPr>
              <a:t>Total time taken by statement/query to execute and to fetch data from database is Query Cost.</a:t>
            </a:r>
            <a:endParaRPr/>
          </a:p>
          <a:p>
            <a:pPr marL="342900" marR="0" lvl="0" indent="-203200" algn="just" rtl="0">
              <a:lnSpc>
                <a:spcPct val="100000"/>
              </a:lnSpc>
              <a:spcBef>
                <a:spcPts val="0"/>
              </a:spcBef>
              <a:spcAft>
                <a:spcPts val="0"/>
              </a:spcAft>
              <a:buClr>
                <a:schemeClr val="dk1"/>
              </a:buClr>
              <a:buSzPts val="2200"/>
              <a:buFont typeface="Arial"/>
              <a:buNone/>
            </a:pPr>
            <a:endParaRPr sz="2200" b="0" i="0" u="none" strike="noStrike" cap="none">
              <a:solidFill>
                <a:srgbClr val="000000"/>
              </a:solidFill>
              <a:latin typeface="Calibri"/>
              <a:ea typeface="Calibri"/>
              <a:cs typeface="Calibri"/>
              <a:sym typeface="Calibri"/>
            </a:endParaRPr>
          </a:p>
          <a:p>
            <a:pPr marL="342900" marR="0" lvl="0" indent="-342900" algn="just" rtl="0">
              <a:lnSpc>
                <a:spcPct val="100000"/>
              </a:lnSpc>
              <a:spcBef>
                <a:spcPts val="0"/>
              </a:spcBef>
              <a:spcAft>
                <a:spcPts val="0"/>
              </a:spcAft>
              <a:buClr>
                <a:srgbClr val="000000"/>
              </a:buClr>
              <a:buSzPts val="2200"/>
              <a:buFont typeface="Arial"/>
              <a:buChar char="•"/>
            </a:pPr>
            <a:r>
              <a:rPr lang="en-US" sz="2200" b="0" i="0" u="none" strike="noStrike" cap="none">
                <a:solidFill>
                  <a:srgbClr val="000000"/>
                </a:solidFill>
                <a:latin typeface="Calibri"/>
                <a:ea typeface="Calibri"/>
                <a:cs typeface="Calibri"/>
                <a:sym typeface="Calibri"/>
              </a:rPr>
              <a:t>Some factors are:</a:t>
            </a:r>
            <a:endParaRPr/>
          </a:p>
          <a:p>
            <a:pPr marL="800100" marR="0" lvl="1" indent="-203200" algn="just" rtl="0">
              <a:lnSpc>
                <a:spcPct val="100000"/>
              </a:lnSpc>
              <a:spcBef>
                <a:spcPts val="0"/>
              </a:spcBef>
              <a:spcAft>
                <a:spcPts val="0"/>
              </a:spcAft>
              <a:buClr>
                <a:schemeClr val="dk1"/>
              </a:buClr>
              <a:buSzPts val="2200"/>
              <a:buFont typeface="Arial"/>
              <a:buNone/>
            </a:pPr>
            <a:endParaRPr sz="2200" b="1" i="0" u="none" strike="noStrike" cap="none">
              <a:solidFill>
                <a:srgbClr val="000000"/>
              </a:solidFill>
              <a:latin typeface="Calibri"/>
              <a:ea typeface="Calibri"/>
              <a:cs typeface="Calibri"/>
              <a:sym typeface="Calibri"/>
            </a:endParaRPr>
          </a:p>
          <a:p>
            <a:pPr marL="800100" marR="0" lvl="1" indent="-342900" algn="just" rtl="0">
              <a:lnSpc>
                <a:spcPct val="100000"/>
              </a:lnSpc>
              <a:spcBef>
                <a:spcPts val="0"/>
              </a:spcBef>
              <a:spcAft>
                <a:spcPts val="0"/>
              </a:spcAft>
              <a:buClr>
                <a:srgbClr val="000000"/>
              </a:buClr>
              <a:buSzPts val="2200"/>
              <a:buFont typeface="Arial"/>
              <a:buChar char="•"/>
            </a:pPr>
            <a:r>
              <a:rPr lang="en-US" sz="2200" b="1" i="0" u="none" strike="noStrike" cap="none">
                <a:solidFill>
                  <a:srgbClr val="000000"/>
                </a:solidFill>
                <a:latin typeface="Calibri"/>
                <a:ea typeface="Calibri"/>
                <a:cs typeface="Calibri"/>
                <a:sym typeface="Calibri"/>
              </a:rPr>
              <a:t>Communication cost:</a:t>
            </a:r>
            <a:endParaRPr/>
          </a:p>
          <a:p>
            <a:pPr marL="1257300" marR="0" lvl="2" indent="-342900" algn="just" rtl="0">
              <a:lnSpc>
                <a:spcPct val="100000"/>
              </a:lnSpc>
              <a:spcBef>
                <a:spcPts val="0"/>
              </a:spcBef>
              <a:spcAft>
                <a:spcPts val="0"/>
              </a:spcAft>
              <a:buClr>
                <a:srgbClr val="000000"/>
              </a:buClr>
              <a:buSzPts val="2200"/>
              <a:buFont typeface="Arial"/>
              <a:buChar char="•"/>
            </a:pPr>
            <a:r>
              <a:rPr lang="en-US" sz="2200" b="0" i="0" u="none" strike="noStrike" cap="none">
                <a:solidFill>
                  <a:srgbClr val="000000"/>
                </a:solidFill>
                <a:latin typeface="Calibri"/>
                <a:ea typeface="Calibri"/>
                <a:cs typeface="Calibri"/>
                <a:sym typeface="Calibri"/>
              </a:rPr>
              <a:t>Applicable to distributed/parallel system.</a:t>
            </a:r>
            <a:endParaRPr/>
          </a:p>
          <a:p>
            <a:pPr marL="800100" marR="0" lvl="1" indent="-203200" algn="just" rtl="0">
              <a:lnSpc>
                <a:spcPct val="100000"/>
              </a:lnSpc>
              <a:spcBef>
                <a:spcPts val="0"/>
              </a:spcBef>
              <a:spcAft>
                <a:spcPts val="0"/>
              </a:spcAft>
              <a:buClr>
                <a:schemeClr val="dk1"/>
              </a:buClr>
              <a:buSzPts val="2200"/>
              <a:buFont typeface="Arial"/>
              <a:buNone/>
            </a:pPr>
            <a:endParaRPr sz="2200" b="0" i="0" u="none" strike="noStrike" cap="none">
              <a:solidFill>
                <a:srgbClr val="000000"/>
              </a:solidFill>
              <a:latin typeface="Calibri"/>
              <a:ea typeface="Calibri"/>
              <a:cs typeface="Calibri"/>
              <a:sym typeface="Calibri"/>
            </a:endParaRPr>
          </a:p>
          <a:p>
            <a:pPr marL="800100" marR="0" lvl="1" indent="-342900" algn="just" rtl="0">
              <a:lnSpc>
                <a:spcPct val="100000"/>
              </a:lnSpc>
              <a:spcBef>
                <a:spcPts val="0"/>
              </a:spcBef>
              <a:spcAft>
                <a:spcPts val="0"/>
              </a:spcAft>
              <a:buClr>
                <a:srgbClr val="000000"/>
              </a:buClr>
              <a:buSzPts val="2200"/>
              <a:buFont typeface="Arial"/>
              <a:buChar char="•"/>
            </a:pPr>
            <a:r>
              <a:rPr lang="en-US" sz="2200" b="1" i="0" u="none" strike="noStrike" cap="none">
                <a:solidFill>
                  <a:srgbClr val="000000"/>
                </a:solidFill>
                <a:latin typeface="Calibri"/>
                <a:ea typeface="Calibri"/>
                <a:cs typeface="Calibri"/>
                <a:sym typeface="Calibri"/>
              </a:rPr>
              <a:t>CPU Cycles:</a:t>
            </a:r>
            <a:endParaRPr/>
          </a:p>
          <a:p>
            <a:pPr marL="1257300" marR="0" lvl="2" indent="-342900" algn="just" rtl="0">
              <a:lnSpc>
                <a:spcPct val="100000"/>
              </a:lnSpc>
              <a:spcBef>
                <a:spcPts val="0"/>
              </a:spcBef>
              <a:spcAft>
                <a:spcPts val="0"/>
              </a:spcAft>
              <a:buClr>
                <a:srgbClr val="000000"/>
              </a:buClr>
              <a:buSzPts val="2200"/>
              <a:buFont typeface="Arial"/>
              <a:buChar char="•"/>
            </a:pPr>
            <a:r>
              <a:rPr lang="en-US" sz="2200" b="0" i="0" u="none" strike="noStrike" cap="none">
                <a:solidFill>
                  <a:srgbClr val="000000"/>
                </a:solidFill>
                <a:latin typeface="Calibri"/>
                <a:ea typeface="Calibri"/>
                <a:cs typeface="Calibri"/>
                <a:sym typeface="Calibri"/>
              </a:rPr>
              <a:t>Difficult to calculate</a:t>
            </a:r>
            <a:endParaRPr/>
          </a:p>
          <a:p>
            <a:pPr marL="1257300" marR="0" lvl="2" indent="-342900" algn="just" rtl="0">
              <a:lnSpc>
                <a:spcPct val="100000"/>
              </a:lnSpc>
              <a:spcBef>
                <a:spcPts val="0"/>
              </a:spcBef>
              <a:spcAft>
                <a:spcPts val="0"/>
              </a:spcAft>
              <a:buClr>
                <a:srgbClr val="000000"/>
              </a:buClr>
              <a:buSzPts val="2200"/>
              <a:buFont typeface="Arial"/>
              <a:buChar char="•"/>
            </a:pPr>
            <a:r>
              <a:rPr lang="en-US" sz="2200" b="0" i="0" u="none" strike="noStrike" cap="none">
                <a:solidFill>
                  <a:srgbClr val="000000"/>
                </a:solidFill>
                <a:latin typeface="Calibri"/>
                <a:ea typeface="Calibri"/>
                <a:cs typeface="Calibri"/>
                <a:sym typeface="Calibri"/>
              </a:rPr>
              <a:t>CPU speed improves at much faster rate as compared to Disk speed </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8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8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8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8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8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8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682">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682">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682">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68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Shape 1686"/>
        <p:cNvGrpSpPr/>
        <p:nvPr/>
      </p:nvGrpSpPr>
      <p:grpSpPr>
        <a:xfrm>
          <a:off x="0" y="0"/>
          <a:ext cx="0" cy="0"/>
          <a:chOff x="0" y="0"/>
          <a:chExt cx="0" cy="0"/>
        </a:xfrm>
      </p:grpSpPr>
      <p:pic>
        <p:nvPicPr>
          <p:cNvPr id="1687" name="Google Shape;1687;p111" descr="C:\Users\parul\Desktop\Digital Learning Content.png"/>
          <p:cNvPicPr preferRelativeResize="0"/>
          <p:nvPr/>
        </p:nvPicPr>
        <p:blipFill rotWithShape="1">
          <a:blip r:embed="rId3">
            <a:alphaModFix/>
          </a:blip>
          <a:srcRect/>
          <a:stretch/>
        </p:blipFill>
        <p:spPr>
          <a:xfrm>
            <a:off x="0" y="0"/>
            <a:ext cx="9144000" cy="6900863"/>
          </a:xfrm>
          <a:prstGeom prst="rect">
            <a:avLst/>
          </a:prstGeom>
          <a:noFill/>
          <a:ln>
            <a:noFill/>
          </a:ln>
        </p:spPr>
      </p:pic>
      <p:pic>
        <p:nvPicPr>
          <p:cNvPr id="1688" name="Google Shape;1688;p111" descr="C:\Users\parul\Desktop\Untitled-1.png"/>
          <p:cNvPicPr preferRelativeResize="0"/>
          <p:nvPr/>
        </p:nvPicPr>
        <p:blipFill rotWithShape="1">
          <a:blip r:embed="rId4">
            <a:alphaModFix/>
          </a:blip>
          <a:srcRect/>
          <a:stretch/>
        </p:blipFill>
        <p:spPr>
          <a:xfrm>
            <a:off x="1856581" y="3191669"/>
            <a:ext cx="5430838" cy="2803525"/>
          </a:xfrm>
          <a:prstGeom prst="rect">
            <a:avLst/>
          </a:prstGeom>
          <a:noFill/>
          <a:ln>
            <a:noFill/>
          </a:ln>
        </p:spPr>
      </p:pic>
      <p:sp>
        <p:nvSpPr>
          <p:cNvPr id="1689" name="Google Shape;1689;p111"/>
          <p:cNvSpPr/>
          <p:nvPr/>
        </p:nvSpPr>
        <p:spPr>
          <a:xfrm>
            <a:off x="0" y="1643063"/>
            <a:ext cx="9144000" cy="642937"/>
          </a:xfrm>
          <a:prstGeom prst="rect">
            <a:avLst/>
          </a:prstGeom>
          <a:solidFill>
            <a:srgbClr val="1F497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690" name="Google Shape;1690;p111"/>
          <p:cNvSpPr/>
          <p:nvPr/>
        </p:nvSpPr>
        <p:spPr>
          <a:xfrm>
            <a:off x="190500" y="1687513"/>
            <a:ext cx="8763000" cy="55403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FFFF"/>
              </a:buClr>
              <a:buSzPts val="3000"/>
              <a:buFont typeface="Arial"/>
              <a:buNone/>
            </a:pPr>
            <a:r>
              <a:rPr lang="en-US" sz="3000" b="1" i="0" u="none" strike="noStrike" cap="none">
                <a:solidFill>
                  <a:srgbClr val="FFFFFF"/>
                </a:solidFill>
                <a:latin typeface="Calibri"/>
                <a:ea typeface="Calibri"/>
                <a:cs typeface="Calibri"/>
                <a:sym typeface="Calibri"/>
              </a:rPr>
              <a:t>Measures of Query cost</a:t>
            </a:r>
            <a:endParaRPr sz="3000" b="1" i="0" u="none" strike="noStrike" cap="none">
              <a:solidFill>
                <a:srgbClr val="FFFFFF"/>
              </a:solidFill>
              <a:latin typeface="Calibri"/>
              <a:ea typeface="Calibri"/>
              <a:cs typeface="Calibri"/>
              <a:sym typeface="Calibri"/>
            </a:endParaRPr>
          </a:p>
        </p:txBody>
      </p:sp>
      <p:sp>
        <p:nvSpPr>
          <p:cNvPr id="1691" name="Google Shape;1691;p111"/>
          <p:cNvSpPr txBox="1"/>
          <p:nvPr/>
        </p:nvSpPr>
        <p:spPr>
          <a:xfrm>
            <a:off x="190500" y="2324803"/>
            <a:ext cx="8763000" cy="4320000"/>
          </a:xfrm>
          <a:prstGeom prst="rect">
            <a:avLst/>
          </a:prstGeom>
          <a:noFill/>
          <a:ln>
            <a:noFill/>
          </a:ln>
        </p:spPr>
        <p:txBody>
          <a:bodyPr spcFirstLastPara="1" wrap="square" lIns="91425" tIns="45700" rIns="91425" bIns="45700" anchor="t" anchorCtr="0">
            <a:spAutoFit/>
          </a:bodyPr>
          <a:lstStyle/>
          <a:p>
            <a:pPr marL="800100" marR="0" lvl="1" indent="-342900" algn="just" rtl="0">
              <a:lnSpc>
                <a:spcPct val="100000"/>
              </a:lnSpc>
              <a:spcBef>
                <a:spcPts val="0"/>
              </a:spcBef>
              <a:spcAft>
                <a:spcPts val="0"/>
              </a:spcAft>
              <a:buClr>
                <a:srgbClr val="000000"/>
              </a:buClr>
              <a:buSzPts val="2200"/>
              <a:buFont typeface="Arial"/>
              <a:buChar char="•"/>
            </a:pPr>
            <a:r>
              <a:rPr lang="en-US" sz="2200" b="1" i="0" u="none" strike="noStrike" cap="none">
                <a:solidFill>
                  <a:srgbClr val="000000"/>
                </a:solidFill>
                <a:latin typeface="Calibri"/>
                <a:ea typeface="Calibri"/>
                <a:cs typeface="Calibri"/>
                <a:sym typeface="Calibri"/>
              </a:rPr>
              <a:t>Disk Access:</a:t>
            </a:r>
            <a:endParaRPr/>
          </a:p>
          <a:p>
            <a:pPr marL="1257300" marR="0" lvl="2" indent="-342900" algn="just" rtl="0">
              <a:lnSpc>
                <a:spcPct val="100000"/>
              </a:lnSpc>
              <a:spcBef>
                <a:spcPts val="0"/>
              </a:spcBef>
              <a:spcAft>
                <a:spcPts val="0"/>
              </a:spcAft>
              <a:buClr>
                <a:srgbClr val="000000"/>
              </a:buClr>
              <a:buSzPts val="2200"/>
              <a:buFont typeface="Arial"/>
              <a:buChar char="•"/>
            </a:pPr>
            <a:r>
              <a:rPr lang="en-US" sz="2200" b="0" i="0" u="none" strike="noStrike" cap="none">
                <a:solidFill>
                  <a:srgbClr val="000000"/>
                </a:solidFill>
                <a:latin typeface="Calibri"/>
                <a:ea typeface="Calibri"/>
                <a:cs typeface="Calibri"/>
                <a:sym typeface="Calibri"/>
              </a:rPr>
              <a:t>Dominates the total time to execute a query</a:t>
            </a:r>
            <a:endParaRPr/>
          </a:p>
          <a:p>
            <a:pPr marL="457200" marR="0" lvl="1" indent="0" algn="just" rtl="0">
              <a:lnSpc>
                <a:spcPct val="100000"/>
              </a:lnSpc>
              <a:spcBef>
                <a:spcPts val="0"/>
              </a:spcBef>
              <a:spcAft>
                <a:spcPts val="0"/>
              </a:spcAft>
              <a:buClr>
                <a:schemeClr val="dk1"/>
              </a:buClr>
              <a:buSzPts val="2200"/>
              <a:buFont typeface="Arial"/>
              <a:buNone/>
            </a:pPr>
            <a:endParaRPr sz="2200" b="0" i="0" u="none" strike="noStrike" cap="none">
              <a:solidFill>
                <a:srgbClr val="000000"/>
              </a:solidFill>
              <a:latin typeface="Calibri"/>
              <a:ea typeface="Calibri"/>
              <a:cs typeface="Calibri"/>
              <a:sym typeface="Calibri"/>
            </a:endParaRPr>
          </a:p>
          <a:p>
            <a:pPr marL="800100" marR="0" lvl="1" indent="-342900" algn="just" rtl="0">
              <a:lnSpc>
                <a:spcPct val="100000"/>
              </a:lnSpc>
              <a:spcBef>
                <a:spcPts val="0"/>
              </a:spcBef>
              <a:spcAft>
                <a:spcPts val="0"/>
              </a:spcAft>
              <a:buClr>
                <a:srgbClr val="000000"/>
              </a:buClr>
              <a:buSzPts val="2200"/>
              <a:buFont typeface="Arial"/>
              <a:buChar char="•"/>
            </a:pPr>
            <a:r>
              <a:rPr lang="en-US" sz="2200" b="1" i="0" u="none" strike="noStrike" cap="none">
                <a:solidFill>
                  <a:srgbClr val="000000"/>
                </a:solidFill>
                <a:latin typeface="Calibri"/>
                <a:ea typeface="Calibri"/>
                <a:cs typeface="Calibri"/>
                <a:sym typeface="Calibri"/>
              </a:rPr>
              <a:t>Disk Access Cost:</a:t>
            </a:r>
            <a:endParaRPr/>
          </a:p>
          <a:p>
            <a:pPr marL="1257300" marR="0" lvl="2" indent="-342900" algn="just" rtl="0">
              <a:lnSpc>
                <a:spcPct val="100000"/>
              </a:lnSpc>
              <a:spcBef>
                <a:spcPts val="0"/>
              </a:spcBef>
              <a:spcAft>
                <a:spcPts val="0"/>
              </a:spcAft>
              <a:buClr>
                <a:srgbClr val="000000"/>
              </a:buClr>
              <a:buSzPts val="2200"/>
              <a:buFont typeface="Arial"/>
              <a:buChar char="•"/>
            </a:pPr>
            <a:r>
              <a:rPr lang="en-US" sz="2200" b="0" i="0" u="none" strike="noStrike" cap="none">
                <a:solidFill>
                  <a:srgbClr val="000000"/>
                </a:solidFill>
                <a:latin typeface="Calibri"/>
                <a:ea typeface="Calibri"/>
                <a:cs typeface="Calibri"/>
                <a:sym typeface="Calibri"/>
              </a:rPr>
              <a:t>No. of seeks</a:t>
            </a:r>
            <a:endParaRPr/>
          </a:p>
          <a:p>
            <a:pPr marL="1257300" marR="0" lvl="2" indent="-342900" algn="just" rtl="0">
              <a:lnSpc>
                <a:spcPct val="100000"/>
              </a:lnSpc>
              <a:spcBef>
                <a:spcPts val="0"/>
              </a:spcBef>
              <a:spcAft>
                <a:spcPts val="0"/>
              </a:spcAft>
              <a:buClr>
                <a:srgbClr val="000000"/>
              </a:buClr>
              <a:buSzPts val="2200"/>
              <a:buFont typeface="Arial"/>
              <a:buChar char="•"/>
            </a:pPr>
            <a:r>
              <a:rPr lang="en-US" sz="2200" b="0" i="0" u="none" strike="noStrike" cap="none">
                <a:solidFill>
                  <a:srgbClr val="000000"/>
                </a:solidFill>
                <a:latin typeface="Calibri"/>
                <a:ea typeface="Calibri"/>
                <a:cs typeface="Calibri"/>
                <a:sym typeface="Calibri"/>
              </a:rPr>
              <a:t>No. of blocks Read</a:t>
            </a:r>
            <a:endParaRPr/>
          </a:p>
          <a:p>
            <a:pPr marL="1257300" marR="0" lvl="2" indent="-342900" algn="just" rtl="0">
              <a:lnSpc>
                <a:spcPct val="100000"/>
              </a:lnSpc>
              <a:spcBef>
                <a:spcPts val="0"/>
              </a:spcBef>
              <a:spcAft>
                <a:spcPts val="0"/>
              </a:spcAft>
              <a:buClr>
                <a:srgbClr val="000000"/>
              </a:buClr>
              <a:buSzPts val="2200"/>
              <a:buFont typeface="Arial"/>
              <a:buChar char="•"/>
            </a:pPr>
            <a:r>
              <a:rPr lang="en-US" sz="2200" b="0" i="0" u="none" strike="noStrike" cap="none">
                <a:solidFill>
                  <a:srgbClr val="000000"/>
                </a:solidFill>
                <a:latin typeface="Calibri"/>
                <a:ea typeface="Calibri"/>
                <a:cs typeface="Calibri"/>
                <a:sym typeface="Calibri"/>
              </a:rPr>
              <a:t>No. of Blocks Write </a:t>
            </a:r>
            <a:endParaRPr/>
          </a:p>
          <a:p>
            <a:pPr marL="1257300" marR="0" lvl="2" indent="-203200" algn="just" rtl="0">
              <a:lnSpc>
                <a:spcPct val="100000"/>
              </a:lnSpc>
              <a:spcBef>
                <a:spcPts val="0"/>
              </a:spcBef>
              <a:spcAft>
                <a:spcPts val="0"/>
              </a:spcAft>
              <a:buClr>
                <a:schemeClr val="dk1"/>
              </a:buClr>
              <a:buSzPts val="2200"/>
              <a:buFont typeface="Arial"/>
              <a:buNone/>
            </a:pPr>
            <a:endParaRPr sz="2200" b="0" i="0" u="none" strike="noStrike" cap="none">
              <a:solidFill>
                <a:srgbClr val="000000"/>
              </a:solidFill>
              <a:latin typeface="Calibri"/>
              <a:ea typeface="Calibri"/>
              <a:cs typeface="Calibri"/>
              <a:sym typeface="Calibri"/>
            </a:endParaRPr>
          </a:p>
          <a:p>
            <a:pPr marL="914400" marR="0" lvl="2" indent="0" algn="just" rtl="0">
              <a:lnSpc>
                <a:spcPct val="100000"/>
              </a:lnSpc>
              <a:spcBef>
                <a:spcPts val="0"/>
              </a:spcBef>
              <a:spcAft>
                <a:spcPts val="0"/>
              </a:spcAft>
              <a:buClr>
                <a:srgbClr val="000000"/>
              </a:buClr>
              <a:buSzPts val="2200"/>
              <a:buFont typeface="Calibri"/>
              <a:buNone/>
            </a:pPr>
            <a:r>
              <a:rPr lang="en-US" sz="2200" b="1" i="0" u="none" strike="noStrike" cap="none">
                <a:solidFill>
                  <a:srgbClr val="000000"/>
                </a:solidFill>
                <a:latin typeface="Calibri"/>
                <a:ea typeface="Calibri"/>
                <a:cs typeface="Calibri"/>
                <a:sym typeface="Calibri"/>
              </a:rPr>
              <a:t>Note:</a:t>
            </a:r>
            <a:r>
              <a:rPr lang="en-US" sz="2200" b="0" i="0" u="none" strike="noStrike" cap="none">
                <a:solidFill>
                  <a:srgbClr val="000000"/>
                </a:solidFill>
                <a:latin typeface="Calibri"/>
                <a:ea typeface="Calibri"/>
                <a:cs typeface="Calibri"/>
                <a:sym typeface="Calibri"/>
              </a:rPr>
              <a:t> Generally cost of writing is greater than cost of reading.</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9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9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9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9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91">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91">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691">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691">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691">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Shape 1695"/>
        <p:cNvGrpSpPr/>
        <p:nvPr/>
      </p:nvGrpSpPr>
      <p:grpSpPr>
        <a:xfrm>
          <a:off x="0" y="0"/>
          <a:ext cx="0" cy="0"/>
          <a:chOff x="0" y="0"/>
          <a:chExt cx="0" cy="0"/>
        </a:xfrm>
      </p:grpSpPr>
      <p:pic>
        <p:nvPicPr>
          <p:cNvPr id="1696" name="Google Shape;1696;p112" descr="C:\Users\parul\Desktop\Digital Learning Content.png"/>
          <p:cNvPicPr preferRelativeResize="0"/>
          <p:nvPr/>
        </p:nvPicPr>
        <p:blipFill rotWithShape="1">
          <a:blip r:embed="rId3">
            <a:alphaModFix/>
          </a:blip>
          <a:srcRect/>
          <a:stretch/>
        </p:blipFill>
        <p:spPr>
          <a:xfrm>
            <a:off x="0" y="0"/>
            <a:ext cx="9144000" cy="6900863"/>
          </a:xfrm>
          <a:prstGeom prst="rect">
            <a:avLst/>
          </a:prstGeom>
          <a:noFill/>
          <a:ln>
            <a:noFill/>
          </a:ln>
        </p:spPr>
      </p:pic>
      <p:pic>
        <p:nvPicPr>
          <p:cNvPr id="1697" name="Google Shape;1697;p112" descr="C:\Users\parul\Desktop\Untitled-1.png"/>
          <p:cNvPicPr preferRelativeResize="0"/>
          <p:nvPr/>
        </p:nvPicPr>
        <p:blipFill rotWithShape="1">
          <a:blip r:embed="rId4">
            <a:alphaModFix/>
          </a:blip>
          <a:srcRect/>
          <a:stretch/>
        </p:blipFill>
        <p:spPr>
          <a:xfrm>
            <a:off x="1856581" y="3191669"/>
            <a:ext cx="5430838" cy="2803525"/>
          </a:xfrm>
          <a:prstGeom prst="rect">
            <a:avLst/>
          </a:prstGeom>
          <a:noFill/>
          <a:ln>
            <a:noFill/>
          </a:ln>
        </p:spPr>
      </p:pic>
      <p:sp>
        <p:nvSpPr>
          <p:cNvPr id="1698" name="Google Shape;1698;p112"/>
          <p:cNvSpPr/>
          <p:nvPr/>
        </p:nvSpPr>
        <p:spPr>
          <a:xfrm>
            <a:off x="0" y="1643063"/>
            <a:ext cx="9144000" cy="642937"/>
          </a:xfrm>
          <a:prstGeom prst="rect">
            <a:avLst/>
          </a:prstGeom>
          <a:solidFill>
            <a:srgbClr val="1F497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699" name="Google Shape;1699;p112"/>
          <p:cNvSpPr/>
          <p:nvPr/>
        </p:nvSpPr>
        <p:spPr>
          <a:xfrm>
            <a:off x="190500" y="1687513"/>
            <a:ext cx="8763000" cy="55403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FFFF"/>
              </a:buClr>
              <a:buSzPts val="3000"/>
              <a:buFont typeface="Arial"/>
              <a:buNone/>
            </a:pPr>
            <a:r>
              <a:rPr lang="en-US" sz="3000" b="1" i="0" u="none" strike="noStrike" cap="none">
                <a:solidFill>
                  <a:srgbClr val="FFFFFF"/>
                </a:solidFill>
                <a:latin typeface="Calibri"/>
                <a:ea typeface="Calibri"/>
                <a:cs typeface="Calibri"/>
                <a:sym typeface="Calibri"/>
              </a:rPr>
              <a:t>Selection operation</a:t>
            </a:r>
            <a:endParaRPr sz="3000" b="1" i="0" u="none" strike="noStrike" cap="none">
              <a:solidFill>
                <a:srgbClr val="FFFFFF"/>
              </a:solidFill>
              <a:latin typeface="Calibri"/>
              <a:ea typeface="Calibri"/>
              <a:cs typeface="Calibri"/>
              <a:sym typeface="Calibri"/>
            </a:endParaRPr>
          </a:p>
        </p:txBody>
      </p:sp>
      <p:sp>
        <p:nvSpPr>
          <p:cNvPr id="1700" name="Google Shape;1700;p112"/>
          <p:cNvSpPr txBox="1"/>
          <p:nvPr/>
        </p:nvSpPr>
        <p:spPr>
          <a:xfrm>
            <a:off x="190500" y="2324805"/>
            <a:ext cx="8763000" cy="4320000"/>
          </a:xfrm>
          <a:prstGeom prst="rect">
            <a:avLst/>
          </a:prstGeom>
          <a:noFill/>
          <a:ln>
            <a:noFill/>
          </a:ln>
        </p:spPr>
        <p:txBody>
          <a:bodyPr spcFirstLastPara="1" wrap="square" lIns="91425" tIns="45700" rIns="91425" bIns="45700" anchor="t" anchorCtr="0">
            <a:spAutoFit/>
          </a:bodyPr>
          <a:lstStyle/>
          <a:p>
            <a:pPr marL="342900" marR="0" lvl="0" indent="-342900" algn="just" rtl="0">
              <a:lnSpc>
                <a:spcPct val="100000"/>
              </a:lnSpc>
              <a:spcBef>
                <a:spcPts val="0"/>
              </a:spcBef>
              <a:spcAft>
                <a:spcPts val="0"/>
              </a:spcAft>
              <a:buClr>
                <a:srgbClr val="000000"/>
              </a:buClr>
              <a:buSzPts val="2200"/>
              <a:buFont typeface="Arial"/>
              <a:buChar char="•"/>
            </a:pPr>
            <a:r>
              <a:rPr lang="en-US" sz="2200" b="1" i="0" u="none" strike="noStrike" cap="none">
                <a:solidFill>
                  <a:srgbClr val="000000"/>
                </a:solidFill>
                <a:latin typeface="Calibri"/>
                <a:ea typeface="Calibri"/>
                <a:cs typeface="Calibri"/>
                <a:sym typeface="Calibri"/>
              </a:rPr>
              <a:t>File Scan: </a:t>
            </a:r>
            <a:r>
              <a:rPr lang="en-US" sz="2200" b="0" i="0" u="none" strike="noStrike" cap="none">
                <a:solidFill>
                  <a:srgbClr val="000000"/>
                </a:solidFill>
                <a:latin typeface="Calibri"/>
                <a:ea typeface="Calibri"/>
                <a:cs typeface="Calibri"/>
                <a:sym typeface="Calibri"/>
              </a:rPr>
              <a:t>Search algorithm that used to locate and retrieve data that satisfy a selection condition in a file.</a:t>
            </a:r>
            <a:endParaRPr/>
          </a:p>
          <a:p>
            <a:pPr marL="342900" marR="0" lvl="0" indent="-203200" algn="just" rtl="0">
              <a:lnSpc>
                <a:spcPct val="100000"/>
              </a:lnSpc>
              <a:spcBef>
                <a:spcPts val="0"/>
              </a:spcBef>
              <a:spcAft>
                <a:spcPts val="0"/>
              </a:spcAft>
              <a:buClr>
                <a:schemeClr val="dk1"/>
              </a:buClr>
              <a:buSzPts val="2200"/>
              <a:buFont typeface="Arial"/>
              <a:buNone/>
            </a:pPr>
            <a:endParaRPr sz="2200" b="0" i="0" u="none" strike="noStrike" cap="none">
              <a:solidFill>
                <a:srgbClr val="000000"/>
              </a:solidFill>
              <a:latin typeface="Calibri"/>
              <a:ea typeface="Calibri"/>
              <a:cs typeface="Calibri"/>
              <a:sym typeface="Calibri"/>
            </a:endParaRPr>
          </a:p>
          <a:p>
            <a:pPr marL="342900" marR="0" lvl="0" indent="-342900" algn="just" rtl="0">
              <a:lnSpc>
                <a:spcPct val="100000"/>
              </a:lnSpc>
              <a:spcBef>
                <a:spcPts val="0"/>
              </a:spcBef>
              <a:spcAft>
                <a:spcPts val="0"/>
              </a:spcAft>
              <a:buClr>
                <a:srgbClr val="000000"/>
              </a:buClr>
              <a:buSzPts val="2200"/>
              <a:buFont typeface="Arial"/>
              <a:buChar char="•"/>
            </a:pPr>
            <a:r>
              <a:rPr lang="en-US" sz="2200" b="1" i="0" u="none" strike="noStrike" cap="none">
                <a:solidFill>
                  <a:srgbClr val="000000"/>
                </a:solidFill>
                <a:latin typeface="Calibri"/>
                <a:ea typeface="Calibri"/>
                <a:cs typeface="Calibri"/>
                <a:sym typeface="Calibri"/>
              </a:rPr>
              <a:t>Symbol for Selection operator:</a:t>
            </a:r>
            <a:r>
              <a:rPr lang="en-US" sz="2200" b="0" i="0" u="none" strike="noStrike" cap="none">
                <a:solidFill>
                  <a:srgbClr val="000000"/>
                </a:solidFill>
                <a:latin typeface="Calibri"/>
                <a:ea typeface="Calibri"/>
                <a:cs typeface="Calibri"/>
                <a:sym typeface="Calibri"/>
              </a:rPr>
              <a:t> σ (Sigma)</a:t>
            </a:r>
            <a:endParaRPr/>
          </a:p>
          <a:p>
            <a:pPr marL="342900" marR="0" lvl="0" indent="-203200" algn="just" rtl="0">
              <a:lnSpc>
                <a:spcPct val="100000"/>
              </a:lnSpc>
              <a:spcBef>
                <a:spcPts val="0"/>
              </a:spcBef>
              <a:spcAft>
                <a:spcPts val="0"/>
              </a:spcAft>
              <a:buClr>
                <a:schemeClr val="dk1"/>
              </a:buClr>
              <a:buSzPts val="2200"/>
              <a:buFont typeface="Arial"/>
              <a:buNone/>
            </a:pPr>
            <a:endParaRPr sz="2200" b="0" i="0" u="none" strike="noStrike" cap="none">
              <a:solidFill>
                <a:srgbClr val="000000"/>
              </a:solidFill>
              <a:latin typeface="Calibri"/>
              <a:ea typeface="Calibri"/>
              <a:cs typeface="Calibri"/>
              <a:sym typeface="Calibri"/>
            </a:endParaRPr>
          </a:p>
          <a:p>
            <a:pPr marL="342900" marR="0" lvl="0" indent="-342900" algn="just" rtl="0">
              <a:lnSpc>
                <a:spcPct val="100000"/>
              </a:lnSpc>
              <a:spcBef>
                <a:spcPts val="0"/>
              </a:spcBef>
              <a:spcAft>
                <a:spcPts val="0"/>
              </a:spcAft>
              <a:buClr>
                <a:srgbClr val="000000"/>
              </a:buClr>
              <a:buSzPts val="2200"/>
              <a:buFont typeface="Arial"/>
              <a:buChar char="•"/>
            </a:pPr>
            <a:r>
              <a:rPr lang="en-US" sz="2200" b="1" i="0" u="none" strike="noStrike" cap="none">
                <a:solidFill>
                  <a:srgbClr val="000000"/>
                </a:solidFill>
                <a:latin typeface="Calibri"/>
                <a:ea typeface="Calibri"/>
                <a:cs typeface="Calibri"/>
                <a:sym typeface="Calibri"/>
              </a:rPr>
              <a:t>Syntax:</a:t>
            </a:r>
            <a:r>
              <a:rPr lang="en-US" sz="2200" b="0" i="0" u="none" strike="noStrike" cap="none">
                <a:solidFill>
                  <a:srgbClr val="000000"/>
                </a:solidFill>
                <a:latin typeface="Calibri"/>
                <a:ea typeface="Calibri"/>
                <a:cs typeface="Calibri"/>
                <a:sym typeface="Calibri"/>
              </a:rPr>
              <a:t> σ </a:t>
            </a:r>
            <a:r>
              <a:rPr lang="en-US" sz="2200" b="0" i="1" u="none" strike="noStrike" cap="none" baseline="-25000">
                <a:solidFill>
                  <a:srgbClr val="000000"/>
                </a:solidFill>
                <a:latin typeface="Calibri"/>
                <a:ea typeface="Calibri"/>
                <a:cs typeface="Calibri"/>
                <a:sym typeface="Calibri"/>
              </a:rPr>
              <a:t>condition</a:t>
            </a:r>
            <a:r>
              <a:rPr lang="en-US" sz="2200" b="0" i="0" u="none" strike="noStrike" cap="none">
                <a:solidFill>
                  <a:srgbClr val="000000"/>
                </a:solidFill>
                <a:latin typeface="Calibri"/>
                <a:ea typeface="Calibri"/>
                <a:cs typeface="Calibri"/>
                <a:sym typeface="Calibri"/>
              </a:rPr>
              <a:t> (Relation)</a:t>
            </a:r>
            <a:endParaRPr/>
          </a:p>
          <a:p>
            <a:pPr marL="342900" marR="0" lvl="0" indent="-203200" algn="just" rtl="0">
              <a:lnSpc>
                <a:spcPct val="100000"/>
              </a:lnSpc>
              <a:spcBef>
                <a:spcPts val="0"/>
              </a:spcBef>
              <a:spcAft>
                <a:spcPts val="0"/>
              </a:spcAft>
              <a:buClr>
                <a:schemeClr val="dk1"/>
              </a:buClr>
              <a:buSzPts val="2200"/>
              <a:buFont typeface="Arial"/>
              <a:buNone/>
            </a:pPr>
            <a:endParaRPr sz="2200" b="0" i="0" u="none" strike="noStrike" cap="none">
              <a:solidFill>
                <a:srgbClr val="000000"/>
              </a:solidFill>
              <a:latin typeface="Calibri"/>
              <a:ea typeface="Calibri"/>
              <a:cs typeface="Calibri"/>
              <a:sym typeface="Calibri"/>
            </a:endParaRPr>
          </a:p>
          <a:p>
            <a:pPr marL="342900" marR="0" lvl="0" indent="-342900" algn="just" rtl="0">
              <a:lnSpc>
                <a:spcPct val="100000"/>
              </a:lnSpc>
              <a:spcBef>
                <a:spcPts val="0"/>
              </a:spcBef>
              <a:spcAft>
                <a:spcPts val="0"/>
              </a:spcAft>
              <a:buClr>
                <a:srgbClr val="000000"/>
              </a:buClr>
              <a:buSzPts val="2200"/>
              <a:buFont typeface="Arial"/>
              <a:buChar char="•"/>
            </a:pPr>
            <a:r>
              <a:rPr lang="en-US" sz="2200" b="0" i="0" u="none" strike="noStrike" cap="none">
                <a:solidFill>
                  <a:srgbClr val="000000"/>
                </a:solidFill>
                <a:latin typeface="Calibri"/>
                <a:ea typeface="Calibri"/>
                <a:cs typeface="Calibri"/>
                <a:sym typeface="Calibri"/>
              </a:rPr>
              <a:t>Searching algorithm for Selection Operation:</a:t>
            </a:r>
            <a:endParaRPr/>
          </a:p>
          <a:p>
            <a:pPr marL="342900" marR="0" lvl="0" indent="-203200" algn="just" rtl="0">
              <a:lnSpc>
                <a:spcPct val="100000"/>
              </a:lnSpc>
              <a:spcBef>
                <a:spcPts val="0"/>
              </a:spcBef>
              <a:spcAft>
                <a:spcPts val="0"/>
              </a:spcAft>
              <a:buClr>
                <a:schemeClr val="dk1"/>
              </a:buClr>
              <a:buSzPts val="2200"/>
              <a:buFont typeface="Arial"/>
              <a:buNone/>
            </a:pPr>
            <a:endParaRPr sz="2200" b="0" i="0" u="none" strike="noStrike" cap="none">
              <a:solidFill>
                <a:srgbClr val="000000"/>
              </a:solidFill>
              <a:latin typeface="Calibri"/>
              <a:ea typeface="Calibri"/>
              <a:cs typeface="Calibri"/>
              <a:sym typeface="Calibri"/>
            </a:endParaRPr>
          </a:p>
          <a:p>
            <a:pPr marL="914400" marR="0" lvl="1" indent="-457200" algn="just" rtl="0">
              <a:lnSpc>
                <a:spcPct val="100000"/>
              </a:lnSpc>
              <a:spcBef>
                <a:spcPts val="0"/>
              </a:spcBef>
              <a:spcAft>
                <a:spcPts val="0"/>
              </a:spcAft>
              <a:buClr>
                <a:srgbClr val="000000"/>
              </a:buClr>
              <a:buSzPts val="2200"/>
              <a:buFont typeface="Calibri"/>
              <a:buAutoNum type="arabicPeriod"/>
            </a:pPr>
            <a:r>
              <a:rPr lang="en-US" sz="2200" b="0" i="0" u="none" strike="noStrike" cap="none">
                <a:solidFill>
                  <a:srgbClr val="000000"/>
                </a:solidFill>
                <a:latin typeface="Calibri"/>
                <a:ea typeface="Calibri"/>
                <a:cs typeface="Calibri"/>
                <a:sym typeface="Calibri"/>
              </a:rPr>
              <a:t>Linear Search(A1)</a:t>
            </a:r>
            <a:endParaRPr/>
          </a:p>
          <a:p>
            <a:pPr marL="914400" marR="0" lvl="1" indent="-457200" algn="just" rtl="0">
              <a:lnSpc>
                <a:spcPct val="100000"/>
              </a:lnSpc>
              <a:spcBef>
                <a:spcPts val="0"/>
              </a:spcBef>
              <a:spcAft>
                <a:spcPts val="0"/>
              </a:spcAft>
              <a:buClr>
                <a:srgbClr val="000000"/>
              </a:buClr>
              <a:buSzPts val="2200"/>
              <a:buFont typeface="Calibri"/>
              <a:buAutoNum type="arabicPeriod"/>
            </a:pPr>
            <a:r>
              <a:rPr lang="en-US" sz="2200" b="0" i="0" u="none" strike="noStrike" cap="none">
                <a:solidFill>
                  <a:srgbClr val="000000"/>
                </a:solidFill>
                <a:latin typeface="Calibri"/>
                <a:ea typeface="Calibri"/>
                <a:cs typeface="Calibri"/>
                <a:sym typeface="Calibri"/>
              </a:rPr>
              <a:t>Binary Search(A2)</a:t>
            </a:r>
            <a:endParaRPr/>
          </a:p>
          <a:p>
            <a:pPr marL="0" marR="0" lvl="0" indent="0" algn="just" rtl="0">
              <a:lnSpc>
                <a:spcPct val="100000"/>
              </a:lnSpc>
              <a:spcBef>
                <a:spcPts val="0"/>
              </a:spcBef>
              <a:spcAft>
                <a:spcPts val="0"/>
              </a:spcAft>
              <a:buClr>
                <a:schemeClr val="dk1"/>
              </a:buClr>
              <a:buSzPts val="2200"/>
              <a:buFont typeface="Arial"/>
              <a:buNone/>
            </a:pPr>
            <a:endParaRPr sz="2200" b="0" i="0" u="none" strike="noStrike" cap="none">
              <a:solidFill>
                <a:srgbClr val="000000"/>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0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0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0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0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00">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700">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700">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700">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700">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700">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700">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Shape 1704"/>
        <p:cNvGrpSpPr/>
        <p:nvPr/>
      </p:nvGrpSpPr>
      <p:grpSpPr>
        <a:xfrm>
          <a:off x="0" y="0"/>
          <a:ext cx="0" cy="0"/>
          <a:chOff x="0" y="0"/>
          <a:chExt cx="0" cy="0"/>
        </a:xfrm>
      </p:grpSpPr>
      <p:pic>
        <p:nvPicPr>
          <p:cNvPr id="1705" name="Google Shape;1705;p113" descr="C:\Users\parul\Desktop\Digital Learning Content.png"/>
          <p:cNvPicPr preferRelativeResize="0"/>
          <p:nvPr/>
        </p:nvPicPr>
        <p:blipFill rotWithShape="1">
          <a:blip r:embed="rId3">
            <a:alphaModFix/>
          </a:blip>
          <a:srcRect/>
          <a:stretch/>
        </p:blipFill>
        <p:spPr>
          <a:xfrm>
            <a:off x="0" y="0"/>
            <a:ext cx="9144000" cy="6900863"/>
          </a:xfrm>
          <a:prstGeom prst="rect">
            <a:avLst/>
          </a:prstGeom>
          <a:noFill/>
          <a:ln>
            <a:noFill/>
          </a:ln>
        </p:spPr>
      </p:pic>
      <p:pic>
        <p:nvPicPr>
          <p:cNvPr id="1706" name="Google Shape;1706;p113" descr="C:\Users\parul\Desktop\Untitled-1.png"/>
          <p:cNvPicPr preferRelativeResize="0"/>
          <p:nvPr/>
        </p:nvPicPr>
        <p:blipFill rotWithShape="1">
          <a:blip r:embed="rId4">
            <a:alphaModFix/>
          </a:blip>
          <a:srcRect/>
          <a:stretch/>
        </p:blipFill>
        <p:spPr>
          <a:xfrm>
            <a:off x="1856581" y="3191669"/>
            <a:ext cx="5430838" cy="2803525"/>
          </a:xfrm>
          <a:prstGeom prst="rect">
            <a:avLst/>
          </a:prstGeom>
          <a:noFill/>
          <a:ln>
            <a:noFill/>
          </a:ln>
        </p:spPr>
      </p:pic>
      <p:sp>
        <p:nvSpPr>
          <p:cNvPr id="1707" name="Google Shape;1707;p113"/>
          <p:cNvSpPr/>
          <p:nvPr/>
        </p:nvSpPr>
        <p:spPr>
          <a:xfrm>
            <a:off x="0" y="1643063"/>
            <a:ext cx="9144000" cy="642937"/>
          </a:xfrm>
          <a:prstGeom prst="rect">
            <a:avLst/>
          </a:prstGeom>
          <a:solidFill>
            <a:srgbClr val="1F497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708" name="Google Shape;1708;p113"/>
          <p:cNvSpPr/>
          <p:nvPr/>
        </p:nvSpPr>
        <p:spPr>
          <a:xfrm>
            <a:off x="190500" y="1687513"/>
            <a:ext cx="8763000" cy="55403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FFFF"/>
              </a:buClr>
              <a:buSzPts val="3000"/>
              <a:buFont typeface="Arial"/>
              <a:buNone/>
            </a:pPr>
            <a:r>
              <a:rPr lang="en-US" sz="3000" b="1" i="0" u="none" strike="noStrike" cap="none">
                <a:solidFill>
                  <a:srgbClr val="FFFFFF"/>
                </a:solidFill>
                <a:latin typeface="Calibri"/>
                <a:ea typeface="Calibri"/>
                <a:cs typeface="Calibri"/>
                <a:sym typeface="Calibri"/>
              </a:rPr>
              <a:t>Selection operation</a:t>
            </a:r>
            <a:endParaRPr sz="3000" b="1" i="0" u="none" strike="noStrike" cap="none">
              <a:solidFill>
                <a:srgbClr val="FFFFFF"/>
              </a:solidFill>
              <a:latin typeface="Calibri"/>
              <a:ea typeface="Calibri"/>
              <a:cs typeface="Calibri"/>
              <a:sym typeface="Calibri"/>
            </a:endParaRPr>
          </a:p>
        </p:txBody>
      </p:sp>
      <p:sp>
        <p:nvSpPr>
          <p:cNvPr id="1709" name="Google Shape;1709;p113"/>
          <p:cNvSpPr txBox="1"/>
          <p:nvPr/>
        </p:nvSpPr>
        <p:spPr>
          <a:xfrm>
            <a:off x="190500" y="2324805"/>
            <a:ext cx="8763000" cy="4320000"/>
          </a:xfrm>
          <a:prstGeom prst="rect">
            <a:avLst/>
          </a:prstGeom>
          <a:noFill/>
          <a:ln>
            <a:noFill/>
          </a:ln>
        </p:spPr>
        <p:txBody>
          <a:bodyPr spcFirstLastPara="1" wrap="square" lIns="91425" tIns="45700" rIns="91425" bIns="45700" anchor="t" anchorCtr="0">
            <a:spAutoFit/>
          </a:bodyPr>
          <a:lstStyle/>
          <a:p>
            <a:pPr marL="457200" marR="0" lvl="0" indent="-457200" algn="just" rtl="0">
              <a:lnSpc>
                <a:spcPct val="100000"/>
              </a:lnSpc>
              <a:spcBef>
                <a:spcPts val="0"/>
              </a:spcBef>
              <a:spcAft>
                <a:spcPts val="0"/>
              </a:spcAft>
              <a:buClr>
                <a:srgbClr val="000000"/>
              </a:buClr>
              <a:buSzPts val="2200"/>
              <a:buFont typeface="Calibri"/>
              <a:buAutoNum type="arabicPeriod"/>
            </a:pPr>
            <a:r>
              <a:rPr lang="en-US" sz="2200" b="1" i="0" u="none" strike="noStrike" cap="none">
                <a:solidFill>
                  <a:srgbClr val="000000"/>
                </a:solidFill>
                <a:latin typeface="Calibri"/>
                <a:ea typeface="Calibri"/>
                <a:cs typeface="Calibri"/>
                <a:sym typeface="Calibri"/>
              </a:rPr>
              <a:t>Linear Search(A1):</a:t>
            </a:r>
            <a:endParaRPr/>
          </a:p>
          <a:p>
            <a:pPr marL="800100" marR="0" lvl="1" indent="-342900" algn="just" rtl="0">
              <a:lnSpc>
                <a:spcPct val="100000"/>
              </a:lnSpc>
              <a:spcBef>
                <a:spcPts val="0"/>
              </a:spcBef>
              <a:spcAft>
                <a:spcPts val="0"/>
              </a:spcAft>
              <a:buClr>
                <a:srgbClr val="000000"/>
              </a:buClr>
              <a:buSzPts val="2200"/>
              <a:buFont typeface="Arial"/>
              <a:buChar char="•"/>
            </a:pPr>
            <a:r>
              <a:rPr lang="en-US" sz="2200" b="0" i="0" u="none" strike="noStrike" cap="none">
                <a:solidFill>
                  <a:srgbClr val="000000"/>
                </a:solidFill>
                <a:latin typeface="Calibri"/>
                <a:ea typeface="Calibri"/>
                <a:cs typeface="Calibri"/>
                <a:sym typeface="Calibri"/>
              </a:rPr>
              <a:t>This algorithm will search and scan all blocks available and tests all records/data to determine whether or not they satisfy the selection condition.</a:t>
            </a:r>
            <a:endParaRPr/>
          </a:p>
          <a:p>
            <a:pPr marL="1257300" marR="0" lvl="2" indent="-342900" algn="just" rtl="0">
              <a:lnSpc>
                <a:spcPct val="100000"/>
              </a:lnSpc>
              <a:spcBef>
                <a:spcPts val="0"/>
              </a:spcBef>
              <a:spcAft>
                <a:spcPts val="0"/>
              </a:spcAft>
              <a:buClr>
                <a:srgbClr val="000000"/>
              </a:buClr>
              <a:buSzPts val="2200"/>
              <a:buFont typeface="Arial"/>
              <a:buChar char="•"/>
            </a:pPr>
            <a:r>
              <a:rPr lang="en-US" sz="2200" b="1" i="0" u="none" strike="noStrike" cap="none">
                <a:solidFill>
                  <a:srgbClr val="000000"/>
                </a:solidFill>
                <a:latin typeface="Calibri"/>
                <a:ea typeface="Calibri"/>
                <a:cs typeface="Calibri"/>
                <a:sym typeface="Calibri"/>
              </a:rPr>
              <a:t>Cost(A1)</a:t>
            </a:r>
            <a:r>
              <a:rPr lang="en-US" sz="2200" b="0" i="0" u="none" strike="noStrike" cap="none">
                <a:solidFill>
                  <a:srgbClr val="000000"/>
                </a:solidFill>
                <a:latin typeface="Calibri"/>
                <a:ea typeface="Calibri"/>
                <a:cs typeface="Calibri"/>
                <a:sym typeface="Calibri"/>
              </a:rPr>
              <a:t> = B</a:t>
            </a:r>
            <a:r>
              <a:rPr lang="en-US" sz="2200" b="0" i="0" u="none" strike="noStrike" cap="none" baseline="-25000">
                <a:solidFill>
                  <a:srgbClr val="000000"/>
                </a:solidFill>
                <a:latin typeface="Calibri"/>
                <a:ea typeface="Calibri"/>
                <a:cs typeface="Calibri"/>
                <a:sym typeface="Calibri"/>
              </a:rPr>
              <a:t>R </a:t>
            </a:r>
            <a:r>
              <a:rPr lang="en-US" sz="2200" b="0" i="0" u="none" strike="noStrike" cap="none">
                <a:solidFill>
                  <a:srgbClr val="000000"/>
                </a:solidFill>
                <a:latin typeface="Calibri"/>
                <a:ea typeface="Calibri"/>
                <a:cs typeface="Calibri"/>
                <a:sym typeface="Calibri"/>
              </a:rPr>
              <a:t>(</a:t>
            </a:r>
            <a:r>
              <a:rPr lang="en-US" sz="2200" b="1" i="0" u="none" strike="noStrike" cap="none">
                <a:solidFill>
                  <a:srgbClr val="000000"/>
                </a:solidFill>
                <a:latin typeface="Calibri"/>
                <a:ea typeface="Calibri"/>
                <a:cs typeface="Calibri"/>
                <a:sym typeface="Calibri"/>
              </a:rPr>
              <a:t>worst case</a:t>
            </a:r>
            <a:r>
              <a:rPr lang="en-US" sz="2200" b="0" i="0" u="none" strike="noStrike" cap="none">
                <a:solidFill>
                  <a:srgbClr val="000000"/>
                </a:solidFill>
                <a:latin typeface="Calibri"/>
                <a:ea typeface="Calibri"/>
                <a:cs typeface="Calibri"/>
                <a:sym typeface="Calibri"/>
              </a:rPr>
              <a:t>)</a:t>
            </a:r>
            <a:endParaRPr/>
          </a:p>
          <a:p>
            <a:pPr marL="457200" marR="0" lvl="1" indent="0" algn="just" rtl="0">
              <a:lnSpc>
                <a:spcPct val="100000"/>
              </a:lnSpc>
              <a:spcBef>
                <a:spcPts val="0"/>
              </a:spcBef>
              <a:spcAft>
                <a:spcPts val="0"/>
              </a:spcAft>
              <a:buClr>
                <a:srgbClr val="000000"/>
              </a:buClr>
              <a:buSzPts val="2200"/>
              <a:buFont typeface="Calibri"/>
              <a:buNone/>
            </a:pPr>
            <a:r>
              <a:rPr lang="en-US" sz="2200" b="0" i="0" u="none" strike="noStrike" cap="none" baseline="-25000">
                <a:solidFill>
                  <a:srgbClr val="000000"/>
                </a:solidFill>
                <a:latin typeface="Calibri"/>
                <a:ea typeface="Calibri"/>
                <a:cs typeface="Calibri"/>
                <a:sym typeface="Calibri"/>
              </a:rPr>
              <a:t> 		</a:t>
            </a:r>
            <a:r>
              <a:rPr lang="en-US" sz="1800" b="0" i="0" u="none" strike="noStrike" cap="none">
                <a:solidFill>
                  <a:srgbClr val="000000"/>
                </a:solidFill>
                <a:latin typeface="Calibri"/>
                <a:ea typeface="Calibri"/>
                <a:cs typeface="Calibri"/>
                <a:sym typeface="Calibri"/>
              </a:rPr>
              <a:t>where B</a:t>
            </a:r>
            <a:r>
              <a:rPr lang="en-US" sz="1800" b="0" i="0" u="none" strike="noStrike" cap="none" baseline="-25000">
                <a:solidFill>
                  <a:srgbClr val="000000"/>
                </a:solidFill>
                <a:latin typeface="Calibri"/>
                <a:ea typeface="Calibri"/>
                <a:cs typeface="Calibri"/>
                <a:sym typeface="Calibri"/>
              </a:rPr>
              <a:t>R </a:t>
            </a:r>
            <a:r>
              <a:rPr lang="en-US" sz="1800" b="0" i="0" u="none" strike="noStrike" cap="none">
                <a:solidFill>
                  <a:srgbClr val="000000"/>
                </a:solidFill>
                <a:latin typeface="Calibri"/>
                <a:ea typeface="Calibri"/>
                <a:cs typeface="Calibri"/>
                <a:sym typeface="Calibri"/>
              </a:rPr>
              <a:t>denotes number of blocks</a:t>
            </a:r>
            <a:endParaRPr sz="2200" b="0" i="0" u="none" strike="noStrike" cap="none">
              <a:solidFill>
                <a:srgbClr val="000000"/>
              </a:solidFill>
              <a:latin typeface="Calibri"/>
              <a:ea typeface="Calibri"/>
              <a:cs typeface="Calibri"/>
              <a:sym typeface="Calibri"/>
            </a:endParaRPr>
          </a:p>
          <a:p>
            <a:pPr marL="800100" marR="0" lvl="1" indent="-342900" algn="just" rtl="0">
              <a:lnSpc>
                <a:spcPct val="100000"/>
              </a:lnSpc>
              <a:spcBef>
                <a:spcPts val="0"/>
              </a:spcBef>
              <a:spcAft>
                <a:spcPts val="0"/>
              </a:spcAft>
              <a:buClr>
                <a:srgbClr val="000000"/>
              </a:buClr>
              <a:buSzPts val="2200"/>
              <a:buFont typeface="Arial"/>
              <a:buChar char="•"/>
            </a:pPr>
            <a:r>
              <a:rPr lang="en-US" sz="2200" b="0" i="0" u="none" strike="noStrike" cap="none">
                <a:solidFill>
                  <a:srgbClr val="000000"/>
                </a:solidFill>
                <a:latin typeface="Calibri"/>
                <a:ea typeface="Calibri"/>
                <a:cs typeface="Calibri"/>
                <a:sym typeface="Calibri"/>
              </a:rPr>
              <a:t>If the condition is on a </a:t>
            </a:r>
            <a:r>
              <a:rPr lang="en-US" sz="2200" b="1" i="0" u="none" strike="noStrike" cap="none">
                <a:solidFill>
                  <a:srgbClr val="000000"/>
                </a:solidFill>
                <a:latin typeface="Calibri"/>
                <a:ea typeface="Calibri"/>
                <a:cs typeface="Calibri"/>
                <a:sym typeface="Calibri"/>
              </a:rPr>
              <a:t>Key(primary) attribute</a:t>
            </a:r>
            <a:r>
              <a:rPr lang="en-US" sz="2200" b="0" i="0" u="none" strike="noStrike" cap="none">
                <a:solidFill>
                  <a:srgbClr val="000000"/>
                </a:solidFill>
                <a:latin typeface="Calibri"/>
                <a:ea typeface="Calibri"/>
                <a:cs typeface="Calibri"/>
                <a:sym typeface="Calibri"/>
              </a:rPr>
              <a:t>, then system can stop searching if desired record found.</a:t>
            </a:r>
            <a:endParaRPr/>
          </a:p>
          <a:p>
            <a:pPr marL="1257300" marR="0" lvl="2" indent="-342900" algn="just" rtl="0">
              <a:lnSpc>
                <a:spcPct val="100000"/>
              </a:lnSpc>
              <a:spcBef>
                <a:spcPts val="0"/>
              </a:spcBef>
              <a:spcAft>
                <a:spcPts val="0"/>
              </a:spcAft>
              <a:buClr>
                <a:srgbClr val="000000"/>
              </a:buClr>
              <a:buSzPts val="2200"/>
              <a:buFont typeface="Arial"/>
              <a:buChar char="•"/>
            </a:pPr>
            <a:r>
              <a:rPr lang="en-US" sz="2200" b="1" i="0" u="none" strike="noStrike" cap="none">
                <a:solidFill>
                  <a:srgbClr val="000000"/>
                </a:solidFill>
                <a:latin typeface="Calibri"/>
                <a:ea typeface="Calibri"/>
                <a:cs typeface="Calibri"/>
                <a:sym typeface="Calibri"/>
              </a:rPr>
              <a:t>Cost(A1)</a:t>
            </a:r>
            <a:r>
              <a:rPr lang="en-US" sz="2200" b="0" i="0" u="none" strike="noStrike" cap="none">
                <a:solidFill>
                  <a:srgbClr val="000000"/>
                </a:solidFill>
                <a:latin typeface="Calibri"/>
                <a:ea typeface="Calibri"/>
                <a:cs typeface="Calibri"/>
                <a:sym typeface="Calibri"/>
              </a:rPr>
              <a:t> = B</a:t>
            </a:r>
            <a:r>
              <a:rPr lang="en-US" sz="2200" b="0" i="0" u="none" strike="noStrike" cap="none" baseline="-25000">
                <a:solidFill>
                  <a:srgbClr val="000000"/>
                </a:solidFill>
                <a:latin typeface="Calibri"/>
                <a:ea typeface="Calibri"/>
                <a:cs typeface="Calibri"/>
                <a:sym typeface="Calibri"/>
              </a:rPr>
              <a:t>R</a:t>
            </a:r>
            <a:r>
              <a:rPr lang="en-US" sz="2200" b="0" i="0" u="none" strike="noStrike" cap="none">
                <a:solidFill>
                  <a:srgbClr val="000000"/>
                </a:solidFill>
                <a:latin typeface="Calibri"/>
                <a:ea typeface="Calibri"/>
                <a:cs typeface="Calibri"/>
                <a:sym typeface="Calibri"/>
              </a:rPr>
              <a:t>/2</a:t>
            </a:r>
            <a:r>
              <a:rPr lang="en-US" sz="2200" b="0" i="0" u="none" strike="noStrike" cap="none" baseline="-25000">
                <a:solidFill>
                  <a:srgbClr val="000000"/>
                </a:solidFill>
                <a:latin typeface="Calibri"/>
                <a:ea typeface="Calibri"/>
                <a:cs typeface="Calibri"/>
                <a:sym typeface="Calibri"/>
              </a:rPr>
              <a:t> </a:t>
            </a:r>
            <a:r>
              <a:rPr lang="en-US" sz="2200" b="0" i="0" u="none" strike="noStrike" cap="none">
                <a:solidFill>
                  <a:srgbClr val="000000"/>
                </a:solidFill>
                <a:latin typeface="Calibri"/>
                <a:ea typeface="Calibri"/>
                <a:cs typeface="Calibri"/>
                <a:sym typeface="Calibri"/>
              </a:rPr>
              <a:t>(</a:t>
            </a:r>
            <a:r>
              <a:rPr lang="en-US" sz="2200" b="1" i="0" u="none" strike="noStrike" cap="none">
                <a:solidFill>
                  <a:srgbClr val="000000"/>
                </a:solidFill>
                <a:latin typeface="Calibri"/>
                <a:ea typeface="Calibri"/>
                <a:cs typeface="Calibri"/>
                <a:sym typeface="Calibri"/>
              </a:rPr>
              <a:t>best case</a:t>
            </a:r>
            <a:r>
              <a:rPr lang="en-US" sz="2200" b="0" i="0" u="none" strike="noStrike" cap="none">
                <a:solidFill>
                  <a:srgbClr val="000000"/>
                </a:solidFill>
                <a:latin typeface="Calibri"/>
                <a:ea typeface="Calibri"/>
                <a:cs typeface="Calibri"/>
                <a:sym typeface="Calibri"/>
              </a:rPr>
              <a:t>)</a:t>
            </a:r>
            <a:endParaRPr/>
          </a:p>
          <a:p>
            <a:pPr marL="800100" marR="0" lvl="1" indent="-342900" algn="just" rtl="0">
              <a:lnSpc>
                <a:spcPct val="100000"/>
              </a:lnSpc>
              <a:spcBef>
                <a:spcPts val="0"/>
              </a:spcBef>
              <a:spcAft>
                <a:spcPts val="0"/>
              </a:spcAft>
              <a:buClr>
                <a:srgbClr val="000000"/>
              </a:buClr>
              <a:buSzPts val="2200"/>
              <a:buFont typeface="Arial"/>
              <a:buChar char="•"/>
            </a:pPr>
            <a:r>
              <a:rPr lang="en-US" sz="2200" b="0" i="0" u="none" strike="noStrike" cap="none">
                <a:solidFill>
                  <a:srgbClr val="000000"/>
                </a:solidFill>
                <a:latin typeface="Calibri"/>
                <a:ea typeface="Calibri"/>
                <a:cs typeface="Calibri"/>
                <a:sym typeface="Calibri"/>
              </a:rPr>
              <a:t>If the condition is on </a:t>
            </a:r>
            <a:r>
              <a:rPr lang="en-US" sz="2200" b="1" i="0" u="none" strike="noStrike" cap="none">
                <a:solidFill>
                  <a:srgbClr val="000000"/>
                </a:solidFill>
                <a:latin typeface="Calibri"/>
                <a:ea typeface="Calibri"/>
                <a:cs typeface="Calibri"/>
                <a:sym typeface="Calibri"/>
              </a:rPr>
              <a:t>non (primary) key attribute</a:t>
            </a:r>
            <a:r>
              <a:rPr lang="en-US" sz="2200" b="0" i="0" u="none" strike="noStrike" cap="none">
                <a:solidFill>
                  <a:srgbClr val="000000"/>
                </a:solidFill>
                <a:latin typeface="Calibri"/>
                <a:ea typeface="Calibri"/>
                <a:cs typeface="Calibri"/>
                <a:sym typeface="Calibri"/>
              </a:rPr>
              <a:t>, then multiple blocks may contain desired records, then the price of scanning such blocks have to be added to the estimate value.</a:t>
            </a:r>
            <a:endParaRPr/>
          </a:p>
          <a:p>
            <a:pPr marL="800100" marR="0" lvl="1" indent="-342900" algn="just" rtl="0">
              <a:lnSpc>
                <a:spcPct val="100000"/>
              </a:lnSpc>
              <a:spcBef>
                <a:spcPts val="0"/>
              </a:spcBef>
              <a:spcAft>
                <a:spcPts val="0"/>
              </a:spcAft>
              <a:buClr>
                <a:srgbClr val="000000"/>
              </a:buClr>
              <a:buSzPts val="2200"/>
              <a:buFont typeface="Arial"/>
              <a:buChar char="•"/>
            </a:pPr>
            <a:r>
              <a:rPr lang="en-US" sz="2200" b="0" i="0" u="none" strike="noStrike" cap="none">
                <a:solidFill>
                  <a:srgbClr val="000000"/>
                </a:solidFill>
                <a:latin typeface="Calibri"/>
                <a:ea typeface="Calibri"/>
                <a:cs typeface="Calibri"/>
                <a:sym typeface="Calibri"/>
              </a:rPr>
              <a:t>This is slower than Binary Search.  </a:t>
            </a:r>
            <a:endParaRPr/>
          </a:p>
          <a:p>
            <a:pPr marL="0" marR="0" lvl="0" indent="0" algn="just" rtl="0">
              <a:lnSpc>
                <a:spcPct val="100000"/>
              </a:lnSpc>
              <a:spcBef>
                <a:spcPts val="0"/>
              </a:spcBef>
              <a:spcAft>
                <a:spcPts val="0"/>
              </a:spcAft>
              <a:buClr>
                <a:schemeClr val="dk1"/>
              </a:buClr>
              <a:buSzPts val="2200"/>
              <a:buFont typeface="Arial"/>
              <a:buNone/>
            </a:pPr>
            <a:endParaRPr sz="2200" b="0" i="0" u="none" strike="noStrike" cap="none">
              <a:solidFill>
                <a:srgbClr val="000000"/>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0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0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0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0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0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709">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709">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709">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70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Shape 1713"/>
        <p:cNvGrpSpPr/>
        <p:nvPr/>
      </p:nvGrpSpPr>
      <p:grpSpPr>
        <a:xfrm>
          <a:off x="0" y="0"/>
          <a:ext cx="0" cy="0"/>
          <a:chOff x="0" y="0"/>
          <a:chExt cx="0" cy="0"/>
        </a:xfrm>
      </p:grpSpPr>
      <p:pic>
        <p:nvPicPr>
          <p:cNvPr id="1714" name="Google Shape;1714;p114" descr="C:\Users\parul\Desktop\Digital Learning Content.png"/>
          <p:cNvPicPr preferRelativeResize="0"/>
          <p:nvPr/>
        </p:nvPicPr>
        <p:blipFill rotWithShape="1">
          <a:blip r:embed="rId3">
            <a:alphaModFix/>
          </a:blip>
          <a:srcRect/>
          <a:stretch/>
        </p:blipFill>
        <p:spPr>
          <a:xfrm>
            <a:off x="0" y="0"/>
            <a:ext cx="9144000" cy="6900863"/>
          </a:xfrm>
          <a:prstGeom prst="rect">
            <a:avLst/>
          </a:prstGeom>
          <a:noFill/>
          <a:ln>
            <a:noFill/>
          </a:ln>
        </p:spPr>
      </p:pic>
      <p:pic>
        <p:nvPicPr>
          <p:cNvPr id="1715" name="Google Shape;1715;p114" descr="C:\Users\parul\Desktop\Untitled-1.png"/>
          <p:cNvPicPr preferRelativeResize="0"/>
          <p:nvPr/>
        </p:nvPicPr>
        <p:blipFill rotWithShape="1">
          <a:blip r:embed="rId4">
            <a:alphaModFix/>
          </a:blip>
          <a:srcRect/>
          <a:stretch/>
        </p:blipFill>
        <p:spPr>
          <a:xfrm>
            <a:off x="1856581" y="3191669"/>
            <a:ext cx="5430838" cy="2803525"/>
          </a:xfrm>
          <a:prstGeom prst="rect">
            <a:avLst/>
          </a:prstGeom>
          <a:noFill/>
          <a:ln>
            <a:noFill/>
          </a:ln>
        </p:spPr>
      </p:pic>
      <p:sp>
        <p:nvSpPr>
          <p:cNvPr id="1716" name="Google Shape;1716;p114"/>
          <p:cNvSpPr/>
          <p:nvPr/>
        </p:nvSpPr>
        <p:spPr>
          <a:xfrm>
            <a:off x="0" y="1643063"/>
            <a:ext cx="9144000" cy="642937"/>
          </a:xfrm>
          <a:prstGeom prst="rect">
            <a:avLst/>
          </a:prstGeom>
          <a:solidFill>
            <a:srgbClr val="1F497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717" name="Google Shape;1717;p114"/>
          <p:cNvSpPr/>
          <p:nvPr/>
        </p:nvSpPr>
        <p:spPr>
          <a:xfrm>
            <a:off x="190500" y="1687513"/>
            <a:ext cx="8763000" cy="55403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FFFF"/>
              </a:buClr>
              <a:buSzPts val="3000"/>
              <a:buFont typeface="Arial"/>
              <a:buNone/>
            </a:pPr>
            <a:r>
              <a:rPr lang="en-US" sz="3000" b="1" i="0" u="none" strike="noStrike" cap="none">
                <a:solidFill>
                  <a:srgbClr val="FFFFFF"/>
                </a:solidFill>
                <a:latin typeface="Calibri"/>
                <a:ea typeface="Calibri"/>
                <a:cs typeface="Calibri"/>
                <a:sym typeface="Calibri"/>
              </a:rPr>
              <a:t>Selection operation</a:t>
            </a:r>
            <a:endParaRPr sz="3000" b="1" i="0" u="none" strike="noStrike" cap="none">
              <a:solidFill>
                <a:srgbClr val="FFFFFF"/>
              </a:solidFill>
              <a:latin typeface="Calibri"/>
              <a:ea typeface="Calibri"/>
              <a:cs typeface="Calibri"/>
              <a:sym typeface="Calibri"/>
            </a:endParaRPr>
          </a:p>
        </p:txBody>
      </p:sp>
      <p:sp>
        <p:nvSpPr>
          <p:cNvPr id="1718" name="Google Shape;1718;p114"/>
          <p:cNvSpPr txBox="1"/>
          <p:nvPr/>
        </p:nvSpPr>
        <p:spPr>
          <a:xfrm>
            <a:off x="190500" y="2324805"/>
            <a:ext cx="8763000" cy="1785104"/>
          </a:xfrm>
          <a:prstGeom prst="rect">
            <a:avLst/>
          </a:prstGeom>
          <a:noFill/>
          <a:ln>
            <a:noFill/>
          </a:ln>
        </p:spPr>
        <p:txBody>
          <a:bodyPr spcFirstLastPara="1" wrap="square" lIns="91425" tIns="45700" rIns="91425" bIns="45700" anchor="t" anchorCtr="0">
            <a:spAutoFit/>
          </a:bodyPr>
          <a:lstStyle/>
          <a:p>
            <a:pPr marL="457200" marR="0" lvl="0" indent="-457200" algn="just" rtl="0">
              <a:lnSpc>
                <a:spcPct val="100000"/>
              </a:lnSpc>
              <a:spcBef>
                <a:spcPts val="0"/>
              </a:spcBef>
              <a:spcAft>
                <a:spcPts val="0"/>
              </a:spcAft>
              <a:buClr>
                <a:srgbClr val="000000"/>
              </a:buClr>
              <a:buSzPts val="2200"/>
              <a:buFont typeface="Calibri"/>
              <a:buAutoNum type="arabicPeriod" startAt="2"/>
            </a:pPr>
            <a:r>
              <a:rPr lang="en-US" sz="2200" b="1" i="0" u="none" strike="noStrike" cap="none">
                <a:solidFill>
                  <a:srgbClr val="000000"/>
                </a:solidFill>
                <a:latin typeface="Calibri"/>
                <a:ea typeface="Calibri"/>
                <a:cs typeface="Calibri"/>
                <a:sym typeface="Calibri"/>
              </a:rPr>
              <a:t>Binary Search(A2):</a:t>
            </a:r>
            <a:endParaRPr/>
          </a:p>
          <a:p>
            <a:pPr marL="800100" marR="0" lvl="1" indent="-342900" algn="just" rtl="0">
              <a:lnSpc>
                <a:spcPct val="100000"/>
              </a:lnSpc>
              <a:spcBef>
                <a:spcPts val="0"/>
              </a:spcBef>
              <a:spcAft>
                <a:spcPts val="0"/>
              </a:spcAft>
              <a:buClr>
                <a:srgbClr val="000000"/>
              </a:buClr>
              <a:buSzPts val="2200"/>
              <a:buFont typeface="Arial"/>
              <a:buChar char="•"/>
            </a:pPr>
            <a:r>
              <a:rPr lang="en-US" sz="2200" b="0" i="0" u="none" strike="noStrike" cap="none">
                <a:solidFill>
                  <a:srgbClr val="000000"/>
                </a:solidFill>
                <a:latin typeface="Calibri"/>
                <a:ea typeface="Calibri"/>
                <a:cs typeface="Calibri"/>
                <a:sym typeface="Calibri"/>
              </a:rPr>
              <a:t>File (relation) ordered based on attribute A (primary index).</a:t>
            </a:r>
            <a:endParaRPr/>
          </a:p>
          <a:p>
            <a:pPr marL="1257300" marR="0" lvl="2" indent="-342900" algn="just" rtl="0">
              <a:lnSpc>
                <a:spcPct val="100000"/>
              </a:lnSpc>
              <a:spcBef>
                <a:spcPts val="0"/>
              </a:spcBef>
              <a:spcAft>
                <a:spcPts val="0"/>
              </a:spcAft>
              <a:buClr>
                <a:srgbClr val="000000"/>
              </a:buClr>
              <a:buSzPts val="2200"/>
              <a:buFont typeface="Arial"/>
              <a:buChar char="•"/>
            </a:pPr>
            <a:r>
              <a:rPr lang="en-US" sz="2200" b="1" i="0" u="none" strike="noStrike" cap="none">
                <a:solidFill>
                  <a:srgbClr val="000000"/>
                </a:solidFill>
                <a:latin typeface="Calibri"/>
                <a:ea typeface="Calibri"/>
                <a:cs typeface="Calibri"/>
                <a:sym typeface="Calibri"/>
              </a:rPr>
              <a:t>Cost(A2) </a:t>
            </a:r>
            <a:r>
              <a:rPr lang="en-US" sz="2200" b="0" i="0" u="none" strike="noStrike" cap="none">
                <a:solidFill>
                  <a:srgbClr val="000000"/>
                </a:solidFill>
                <a:latin typeface="Calibri"/>
                <a:ea typeface="Calibri"/>
                <a:cs typeface="Calibri"/>
                <a:sym typeface="Calibri"/>
              </a:rPr>
              <a:t>= log</a:t>
            </a:r>
            <a:r>
              <a:rPr lang="en-US" sz="2200" b="0" i="0" u="none" strike="noStrike" cap="none" baseline="-25000">
                <a:solidFill>
                  <a:srgbClr val="000000"/>
                </a:solidFill>
                <a:latin typeface="Calibri"/>
                <a:ea typeface="Calibri"/>
                <a:cs typeface="Calibri"/>
                <a:sym typeface="Calibri"/>
              </a:rPr>
              <a:t>2</a:t>
            </a:r>
            <a:r>
              <a:rPr lang="en-US" sz="2200" b="0" i="0" u="none" strike="noStrike" cap="none">
                <a:solidFill>
                  <a:srgbClr val="000000"/>
                </a:solidFill>
                <a:latin typeface="Calibri"/>
                <a:ea typeface="Calibri"/>
                <a:cs typeface="Calibri"/>
                <a:sym typeface="Calibri"/>
              </a:rPr>
              <a:t>(B</a:t>
            </a:r>
            <a:r>
              <a:rPr lang="en-US" sz="2200" b="0" i="0" u="none" strike="noStrike" cap="none" baseline="-25000">
                <a:solidFill>
                  <a:srgbClr val="000000"/>
                </a:solidFill>
                <a:latin typeface="Calibri"/>
                <a:ea typeface="Calibri"/>
                <a:cs typeface="Calibri"/>
                <a:sym typeface="Calibri"/>
              </a:rPr>
              <a:t>R</a:t>
            </a:r>
            <a:r>
              <a:rPr lang="en-US" sz="2200" b="0" i="0" u="none" strike="noStrike" cap="none">
                <a:solidFill>
                  <a:srgbClr val="000000"/>
                </a:solidFill>
                <a:latin typeface="Calibri"/>
                <a:ea typeface="Calibri"/>
                <a:cs typeface="Calibri"/>
                <a:sym typeface="Calibri"/>
              </a:rPr>
              <a:t>)</a:t>
            </a:r>
            <a:endParaRPr/>
          </a:p>
          <a:p>
            <a:pPr marL="457200" marR="0" lvl="1" indent="0" algn="just" rtl="0">
              <a:lnSpc>
                <a:spcPct val="100000"/>
              </a:lnSpc>
              <a:spcBef>
                <a:spcPts val="0"/>
              </a:spcBef>
              <a:spcAft>
                <a:spcPts val="0"/>
              </a:spcAft>
              <a:buClr>
                <a:srgbClr val="000000"/>
              </a:buClr>
              <a:buSzPts val="2200"/>
              <a:buFont typeface="Calibri"/>
              <a:buNone/>
            </a:pPr>
            <a:r>
              <a:rPr lang="en-US" sz="2200" b="0" i="0" u="none" strike="noStrike" cap="none">
                <a:solidFill>
                  <a:srgbClr val="000000"/>
                </a:solidFill>
                <a:latin typeface="Calibri"/>
                <a:ea typeface="Calibri"/>
                <a:cs typeface="Calibri"/>
                <a:sym typeface="Calibri"/>
              </a:rPr>
              <a:t>	</a:t>
            </a:r>
            <a:endParaRPr/>
          </a:p>
          <a:p>
            <a:pPr marL="800100" marR="0" lvl="1" indent="-342900" algn="just" rtl="0">
              <a:lnSpc>
                <a:spcPct val="100000"/>
              </a:lnSpc>
              <a:spcBef>
                <a:spcPts val="0"/>
              </a:spcBef>
              <a:spcAft>
                <a:spcPts val="0"/>
              </a:spcAft>
              <a:buClr>
                <a:srgbClr val="000000"/>
              </a:buClr>
              <a:buSzPts val="2200"/>
              <a:buFont typeface="Arial"/>
              <a:buChar char="•"/>
            </a:pPr>
            <a:r>
              <a:rPr lang="en-US" sz="2200" b="0" i="0" u="none" strike="noStrike" cap="none">
                <a:solidFill>
                  <a:srgbClr val="000000"/>
                </a:solidFill>
                <a:latin typeface="Calibri"/>
                <a:ea typeface="Calibri"/>
                <a:cs typeface="Calibri"/>
                <a:sym typeface="Calibri"/>
              </a:rPr>
              <a:t>This is faster than Linear Search.</a:t>
            </a:r>
            <a:endParaRPr sz="2200" b="0" i="0" u="none" strike="noStrike" cap="none">
              <a:solidFill>
                <a:srgbClr val="000000"/>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1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1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1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1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1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Shape 1722"/>
        <p:cNvGrpSpPr/>
        <p:nvPr/>
      </p:nvGrpSpPr>
      <p:grpSpPr>
        <a:xfrm>
          <a:off x="0" y="0"/>
          <a:ext cx="0" cy="0"/>
          <a:chOff x="0" y="0"/>
          <a:chExt cx="0" cy="0"/>
        </a:xfrm>
      </p:grpSpPr>
      <p:pic>
        <p:nvPicPr>
          <p:cNvPr id="1723" name="Google Shape;1723;p115" descr="C:\Users\parul\Desktop\Digital Learning Content.png"/>
          <p:cNvPicPr preferRelativeResize="0"/>
          <p:nvPr/>
        </p:nvPicPr>
        <p:blipFill rotWithShape="1">
          <a:blip r:embed="rId3">
            <a:alphaModFix/>
          </a:blip>
          <a:srcRect/>
          <a:stretch/>
        </p:blipFill>
        <p:spPr>
          <a:xfrm>
            <a:off x="0" y="0"/>
            <a:ext cx="9144000" cy="6900863"/>
          </a:xfrm>
          <a:prstGeom prst="rect">
            <a:avLst/>
          </a:prstGeom>
          <a:noFill/>
          <a:ln>
            <a:noFill/>
          </a:ln>
        </p:spPr>
      </p:pic>
      <p:pic>
        <p:nvPicPr>
          <p:cNvPr id="1724" name="Google Shape;1724;p115" descr="C:\Users\parul\Desktop\Untitled-1.png"/>
          <p:cNvPicPr preferRelativeResize="0"/>
          <p:nvPr/>
        </p:nvPicPr>
        <p:blipFill rotWithShape="1">
          <a:blip r:embed="rId4">
            <a:alphaModFix/>
          </a:blip>
          <a:srcRect/>
          <a:stretch/>
        </p:blipFill>
        <p:spPr>
          <a:xfrm>
            <a:off x="1856581" y="3191669"/>
            <a:ext cx="5430838" cy="2803525"/>
          </a:xfrm>
          <a:prstGeom prst="rect">
            <a:avLst/>
          </a:prstGeom>
          <a:noFill/>
          <a:ln>
            <a:noFill/>
          </a:ln>
        </p:spPr>
      </p:pic>
      <p:sp>
        <p:nvSpPr>
          <p:cNvPr id="1725" name="Google Shape;1725;p115"/>
          <p:cNvSpPr/>
          <p:nvPr/>
        </p:nvSpPr>
        <p:spPr>
          <a:xfrm>
            <a:off x="0" y="1643063"/>
            <a:ext cx="9144000" cy="642937"/>
          </a:xfrm>
          <a:prstGeom prst="rect">
            <a:avLst/>
          </a:prstGeom>
          <a:solidFill>
            <a:srgbClr val="1F497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726" name="Google Shape;1726;p115"/>
          <p:cNvSpPr/>
          <p:nvPr/>
        </p:nvSpPr>
        <p:spPr>
          <a:xfrm>
            <a:off x="190500" y="1687513"/>
            <a:ext cx="8763000" cy="55403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FFFF"/>
              </a:buClr>
              <a:buSzPts val="3000"/>
              <a:buFont typeface="Arial"/>
              <a:buNone/>
            </a:pPr>
            <a:r>
              <a:rPr lang="en-US" sz="3000" b="1" i="0" u="none" strike="noStrike" cap="none">
                <a:solidFill>
                  <a:srgbClr val="FFFFFF"/>
                </a:solidFill>
                <a:latin typeface="Calibri"/>
                <a:ea typeface="Calibri"/>
                <a:cs typeface="Calibri"/>
                <a:sym typeface="Calibri"/>
              </a:rPr>
              <a:t>Evaluation of expressions</a:t>
            </a:r>
            <a:endParaRPr sz="3000" b="1" i="0" u="none" strike="noStrike" cap="none">
              <a:solidFill>
                <a:srgbClr val="FFFFFF"/>
              </a:solidFill>
              <a:latin typeface="Calibri"/>
              <a:ea typeface="Calibri"/>
              <a:cs typeface="Calibri"/>
              <a:sym typeface="Calibri"/>
            </a:endParaRPr>
          </a:p>
        </p:txBody>
      </p:sp>
      <p:sp>
        <p:nvSpPr>
          <p:cNvPr id="1727" name="Google Shape;1727;p115"/>
          <p:cNvSpPr txBox="1"/>
          <p:nvPr/>
        </p:nvSpPr>
        <p:spPr>
          <a:xfrm>
            <a:off x="190500" y="2324804"/>
            <a:ext cx="3780000" cy="3785652"/>
          </a:xfrm>
          <a:prstGeom prst="rect">
            <a:avLst/>
          </a:prstGeom>
          <a:noFill/>
          <a:ln>
            <a:noFill/>
          </a:ln>
        </p:spPr>
        <p:txBody>
          <a:bodyPr spcFirstLastPara="1" wrap="square" lIns="91425" tIns="45700" rIns="91425" bIns="45700" anchor="t" anchorCtr="0">
            <a:spAutoFit/>
          </a:bodyPr>
          <a:lstStyle/>
          <a:p>
            <a:pPr marL="342900" marR="0" lvl="0" indent="-342900" algn="just" rtl="0">
              <a:lnSpc>
                <a:spcPct val="100000"/>
              </a:lnSpc>
              <a:spcBef>
                <a:spcPts val="0"/>
              </a:spcBef>
              <a:spcAft>
                <a:spcPts val="0"/>
              </a:spcAft>
              <a:buClr>
                <a:srgbClr val="000000"/>
              </a:buClr>
              <a:buSzPts val="2000"/>
              <a:buFont typeface="Arial"/>
              <a:buChar char="•"/>
            </a:pPr>
            <a:r>
              <a:rPr lang="en-US" sz="2000" b="0" i="0" u="none" strike="noStrike" cap="none">
                <a:solidFill>
                  <a:srgbClr val="000000"/>
                </a:solidFill>
                <a:latin typeface="Calibri"/>
                <a:ea typeface="Calibri"/>
                <a:cs typeface="Calibri"/>
                <a:sym typeface="Calibri"/>
              </a:rPr>
              <a:t>Query(Expression) may contain multiple operations and due to that solving query (Expression) will be difficult.</a:t>
            </a:r>
            <a:endParaRPr/>
          </a:p>
          <a:p>
            <a:pPr marL="342900" marR="0" lvl="0" indent="-342900" algn="just" rtl="0">
              <a:lnSpc>
                <a:spcPct val="100000"/>
              </a:lnSpc>
              <a:spcBef>
                <a:spcPts val="0"/>
              </a:spcBef>
              <a:spcAft>
                <a:spcPts val="0"/>
              </a:spcAft>
              <a:buClr>
                <a:srgbClr val="000000"/>
              </a:buClr>
              <a:buSzPts val="2000"/>
              <a:buFont typeface="Arial"/>
              <a:buChar char="•"/>
            </a:pPr>
            <a:r>
              <a:rPr lang="en-US" sz="2000" b="0" i="0" u="none" strike="noStrike" cap="none">
                <a:solidFill>
                  <a:srgbClr val="000000"/>
                </a:solidFill>
                <a:latin typeface="Calibri"/>
                <a:ea typeface="Calibri"/>
                <a:cs typeface="Calibri"/>
                <a:sym typeface="Calibri"/>
              </a:rPr>
              <a:t>To evaluate such type of Query we have to solve one by one in proper order.</a:t>
            </a:r>
            <a:endParaRPr/>
          </a:p>
          <a:p>
            <a:pPr marL="342900" marR="0" lvl="0" indent="-342900" algn="just" rtl="0">
              <a:lnSpc>
                <a:spcPct val="100000"/>
              </a:lnSpc>
              <a:spcBef>
                <a:spcPts val="0"/>
              </a:spcBef>
              <a:spcAft>
                <a:spcPts val="0"/>
              </a:spcAft>
              <a:buClr>
                <a:srgbClr val="000000"/>
              </a:buClr>
              <a:buSzPts val="2000"/>
              <a:buFont typeface="Arial"/>
              <a:buChar char="•"/>
            </a:pPr>
            <a:r>
              <a:rPr lang="en-US" sz="2000" b="0" i="0" u="none" strike="noStrike" cap="none">
                <a:solidFill>
                  <a:srgbClr val="000000"/>
                </a:solidFill>
                <a:latin typeface="Calibri"/>
                <a:ea typeface="Calibri"/>
                <a:cs typeface="Calibri"/>
                <a:sym typeface="Calibri"/>
              </a:rPr>
              <a:t>There are two methods to evaluate multiple operations expression:</a:t>
            </a:r>
            <a:endParaRPr/>
          </a:p>
          <a:p>
            <a:pPr marL="457200" marR="0" lvl="0" indent="-457200" algn="just" rtl="0">
              <a:lnSpc>
                <a:spcPct val="100000"/>
              </a:lnSpc>
              <a:spcBef>
                <a:spcPts val="0"/>
              </a:spcBef>
              <a:spcAft>
                <a:spcPts val="0"/>
              </a:spcAft>
              <a:buClr>
                <a:srgbClr val="000000"/>
              </a:buClr>
              <a:buSzPts val="2000"/>
              <a:buFont typeface="Calibri"/>
              <a:buAutoNum type="arabicPeriod"/>
            </a:pPr>
            <a:r>
              <a:rPr lang="en-US" sz="2000" b="0" i="0" u="none" strike="noStrike" cap="none">
                <a:solidFill>
                  <a:srgbClr val="000000"/>
                </a:solidFill>
                <a:latin typeface="Calibri"/>
                <a:ea typeface="Calibri"/>
                <a:cs typeface="Calibri"/>
                <a:sym typeface="Calibri"/>
              </a:rPr>
              <a:t>Materialization</a:t>
            </a:r>
            <a:endParaRPr/>
          </a:p>
          <a:p>
            <a:pPr marL="457200" marR="0" lvl="0" indent="-457200" algn="just" rtl="0">
              <a:lnSpc>
                <a:spcPct val="100000"/>
              </a:lnSpc>
              <a:spcBef>
                <a:spcPts val="0"/>
              </a:spcBef>
              <a:spcAft>
                <a:spcPts val="0"/>
              </a:spcAft>
              <a:buClr>
                <a:srgbClr val="000000"/>
              </a:buClr>
              <a:buSzPts val="2000"/>
              <a:buFont typeface="Calibri"/>
              <a:buAutoNum type="arabicPeriod"/>
            </a:pPr>
            <a:r>
              <a:rPr lang="en-US" sz="2000" b="0" i="0" u="none" strike="noStrike" cap="none">
                <a:solidFill>
                  <a:srgbClr val="000000"/>
                </a:solidFill>
                <a:latin typeface="Calibri"/>
                <a:ea typeface="Calibri"/>
                <a:cs typeface="Calibri"/>
                <a:sym typeface="Calibri"/>
              </a:rPr>
              <a:t>Pipelining</a:t>
            </a:r>
            <a:endParaRPr/>
          </a:p>
        </p:txBody>
      </p:sp>
      <p:cxnSp>
        <p:nvCxnSpPr>
          <p:cNvPr id="1728" name="Google Shape;1728;p115"/>
          <p:cNvCxnSpPr/>
          <p:nvPr/>
        </p:nvCxnSpPr>
        <p:spPr>
          <a:xfrm>
            <a:off x="4059376" y="2299855"/>
            <a:ext cx="0" cy="4356000"/>
          </a:xfrm>
          <a:prstGeom prst="straightConnector1">
            <a:avLst/>
          </a:prstGeom>
          <a:noFill/>
          <a:ln w="38100" cap="flat" cmpd="sng">
            <a:solidFill>
              <a:schemeClr val="accent1"/>
            </a:solidFill>
            <a:prstDash val="solid"/>
            <a:miter lim="800000"/>
            <a:headEnd type="none" w="sm" len="sm"/>
            <a:tailEnd type="none" w="sm" len="sm"/>
          </a:ln>
        </p:spPr>
      </p:cxnSp>
      <p:graphicFrame>
        <p:nvGraphicFramePr>
          <p:cNvPr id="1729" name="Google Shape;1729;p115"/>
          <p:cNvGraphicFramePr/>
          <p:nvPr/>
        </p:nvGraphicFramePr>
        <p:xfrm>
          <a:off x="5157495" y="4662499"/>
          <a:ext cx="1727400" cy="579130"/>
        </p:xfrm>
        <a:graphic>
          <a:graphicData uri="http://schemas.openxmlformats.org/drawingml/2006/table">
            <a:tbl>
              <a:tblPr firstRow="1" bandRow="1">
                <a:noFill/>
                <a:tableStyleId>{AF1C07AA-AFA2-46DB-9E92-3C34342A6F70}</a:tableStyleId>
              </a:tblPr>
              <a:tblGrid>
                <a:gridCol w="1727400">
                  <a:extLst>
                    <a:ext uri="{9D8B030D-6E8A-4147-A177-3AD203B41FA5}">
                      <a16:colId xmlns:a16="http://schemas.microsoft.com/office/drawing/2014/main" val="20000"/>
                    </a:ext>
                  </a:extLst>
                </a:gridCol>
              </a:tblGrid>
              <a:tr h="285500">
                <a:tc>
                  <a:txBody>
                    <a:bodyPr/>
                    <a:lstStyle/>
                    <a:p>
                      <a:pPr marL="0" marR="0" lvl="0" indent="0" algn="ctr" rtl="0">
                        <a:spcBef>
                          <a:spcPts val="0"/>
                        </a:spcBef>
                        <a:spcAft>
                          <a:spcPts val="0"/>
                        </a:spcAft>
                        <a:buNone/>
                      </a:pPr>
                      <a:r>
                        <a:rPr lang="en-US" sz="3200" b="0" u="none" strike="noStrike" cap="none">
                          <a:solidFill>
                            <a:schemeClr val="dk1"/>
                          </a:solidFill>
                        </a:rPr>
                        <a:t>σ</a:t>
                      </a:r>
                      <a:r>
                        <a:rPr lang="en-US" sz="2400" b="0" u="none" strike="noStrike" cap="none" baseline="-25000">
                          <a:solidFill>
                            <a:schemeClr val="dk1"/>
                          </a:solidFill>
                        </a:rPr>
                        <a:t>Balance&lt;25000</a:t>
                      </a:r>
                      <a:endParaRPr sz="2000" b="0" u="none" strike="noStrike" cap="none">
                        <a:solidFill>
                          <a:schemeClr val="dk1"/>
                        </a:solidFill>
                        <a:latin typeface="Calibri"/>
                        <a:ea typeface="Calibri"/>
                        <a:cs typeface="Calibri"/>
                        <a:sym typeface="Calibri"/>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1730" name="Google Shape;1730;p115"/>
          <p:cNvGraphicFramePr/>
          <p:nvPr/>
        </p:nvGraphicFramePr>
        <p:xfrm>
          <a:off x="5044289" y="5952185"/>
          <a:ext cx="1393925" cy="396250"/>
        </p:xfrm>
        <a:graphic>
          <a:graphicData uri="http://schemas.openxmlformats.org/drawingml/2006/table">
            <a:tbl>
              <a:tblPr firstRow="1" bandRow="1">
                <a:noFill/>
                <a:tableStyleId>{AF1C07AA-AFA2-46DB-9E92-3C34342A6F70}</a:tableStyleId>
              </a:tblPr>
              <a:tblGrid>
                <a:gridCol w="1393925">
                  <a:extLst>
                    <a:ext uri="{9D8B030D-6E8A-4147-A177-3AD203B41FA5}">
                      <a16:colId xmlns:a16="http://schemas.microsoft.com/office/drawing/2014/main" val="20000"/>
                    </a:ext>
                  </a:extLst>
                </a:gridCol>
              </a:tblGrid>
              <a:tr h="285500">
                <a:tc>
                  <a:txBody>
                    <a:bodyPr/>
                    <a:lstStyle/>
                    <a:p>
                      <a:pPr marL="0" marR="0" lvl="0" indent="0" algn="ctr" rtl="0">
                        <a:spcBef>
                          <a:spcPts val="0"/>
                        </a:spcBef>
                        <a:spcAft>
                          <a:spcPts val="0"/>
                        </a:spcAft>
                        <a:buNone/>
                      </a:pPr>
                      <a:r>
                        <a:rPr lang="en-US" sz="2000" b="0" u="none" strike="noStrike" cap="none">
                          <a:solidFill>
                            <a:schemeClr val="dk1"/>
                          </a:solidFill>
                        </a:rPr>
                        <a:t>(Account)</a:t>
                      </a:r>
                      <a:endParaRPr sz="2000" b="0" u="none" strike="noStrike" cap="none">
                        <a:solidFill>
                          <a:schemeClr val="dk1"/>
                        </a:solidFill>
                        <a:latin typeface="Calibri"/>
                        <a:ea typeface="Calibri"/>
                        <a:cs typeface="Calibri"/>
                        <a:sym typeface="Calibri"/>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1731" name="Google Shape;1731;p115"/>
          <p:cNvGraphicFramePr/>
          <p:nvPr/>
        </p:nvGraphicFramePr>
        <p:xfrm>
          <a:off x="6438229" y="2252559"/>
          <a:ext cx="1440000" cy="579130"/>
        </p:xfrm>
        <a:graphic>
          <a:graphicData uri="http://schemas.openxmlformats.org/drawingml/2006/table">
            <a:tbl>
              <a:tblPr firstRow="1" bandRow="1">
                <a:noFill/>
                <a:tableStyleId>{AF1C07AA-AFA2-46DB-9E92-3C34342A6F70}</a:tableStyleId>
              </a:tblPr>
              <a:tblGrid>
                <a:gridCol w="1440000">
                  <a:extLst>
                    <a:ext uri="{9D8B030D-6E8A-4147-A177-3AD203B41FA5}">
                      <a16:colId xmlns:a16="http://schemas.microsoft.com/office/drawing/2014/main" val="20000"/>
                    </a:ext>
                  </a:extLst>
                </a:gridCol>
              </a:tblGrid>
              <a:tr h="285500">
                <a:tc>
                  <a:txBody>
                    <a:bodyPr/>
                    <a:lstStyle/>
                    <a:p>
                      <a:pPr marL="0" marR="0" lvl="0" indent="0" algn="ctr" rtl="0">
                        <a:spcBef>
                          <a:spcPts val="0"/>
                        </a:spcBef>
                        <a:spcAft>
                          <a:spcPts val="0"/>
                        </a:spcAft>
                        <a:buNone/>
                      </a:pPr>
                      <a:r>
                        <a:rPr lang="en-US" sz="3200" b="0" u="none" strike="noStrike" cap="none">
                          <a:solidFill>
                            <a:schemeClr val="dk1"/>
                          </a:solidFill>
                          <a:latin typeface="Calibri"/>
                          <a:ea typeface="Calibri"/>
                          <a:cs typeface="Calibri"/>
                          <a:sym typeface="Calibri"/>
                        </a:rPr>
                        <a:t>Π</a:t>
                      </a:r>
                      <a:r>
                        <a:rPr lang="en-US" sz="2400" b="0" i="1" u="none" strike="noStrike" cap="none" baseline="-25000">
                          <a:solidFill>
                            <a:schemeClr val="dk1"/>
                          </a:solidFill>
                          <a:latin typeface="Calibri"/>
                          <a:ea typeface="Calibri"/>
                          <a:cs typeface="Calibri"/>
                          <a:sym typeface="Calibri"/>
                        </a:rPr>
                        <a:t>Name</a:t>
                      </a:r>
                      <a:endParaRPr sz="2000" b="0" u="none" strike="noStrike" cap="none">
                        <a:solidFill>
                          <a:schemeClr val="dk1"/>
                        </a:solidFill>
                        <a:latin typeface="Calibri"/>
                        <a:ea typeface="Calibri"/>
                        <a:cs typeface="Calibri"/>
                        <a:sym typeface="Calibri"/>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1732" name="Google Shape;1732;p115"/>
          <p:cNvGraphicFramePr/>
          <p:nvPr/>
        </p:nvGraphicFramePr>
        <p:xfrm>
          <a:off x="7554090" y="4845379"/>
          <a:ext cx="1589900" cy="396250"/>
        </p:xfrm>
        <a:graphic>
          <a:graphicData uri="http://schemas.openxmlformats.org/drawingml/2006/table">
            <a:tbl>
              <a:tblPr firstRow="1" bandRow="1">
                <a:noFill/>
                <a:tableStyleId>{AF1C07AA-AFA2-46DB-9E92-3C34342A6F70}</a:tableStyleId>
              </a:tblPr>
              <a:tblGrid>
                <a:gridCol w="1589900">
                  <a:extLst>
                    <a:ext uri="{9D8B030D-6E8A-4147-A177-3AD203B41FA5}">
                      <a16:colId xmlns:a16="http://schemas.microsoft.com/office/drawing/2014/main" val="20000"/>
                    </a:ext>
                  </a:extLst>
                </a:gridCol>
              </a:tblGrid>
              <a:tr h="285500">
                <a:tc>
                  <a:txBody>
                    <a:bodyPr/>
                    <a:lstStyle/>
                    <a:p>
                      <a:pPr marL="0" marR="0" lvl="0" indent="0" algn="ctr" rtl="0">
                        <a:spcBef>
                          <a:spcPts val="0"/>
                        </a:spcBef>
                        <a:spcAft>
                          <a:spcPts val="0"/>
                        </a:spcAft>
                        <a:buNone/>
                      </a:pPr>
                      <a:r>
                        <a:rPr lang="en-US" sz="2000" b="0" u="none" strike="noStrike" cap="none">
                          <a:solidFill>
                            <a:schemeClr val="dk1"/>
                          </a:solidFill>
                        </a:rPr>
                        <a:t>(Customer)</a:t>
                      </a:r>
                      <a:endParaRPr sz="2000" b="0" u="none" strike="noStrike" cap="none">
                        <a:solidFill>
                          <a:schemeClr val="dk1"/>
                        </a:solidFill>
                        <a:latin typeface="Calibri"/>
                        <a:ea typeface="Calibri"/>
                        <a:cs typeface="Calibri"/>
                        <a:sym typeface="Calibri"/>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1733" name="Google Shape;1733;p115"/>
          <p:cNvSpPr/>
          <p:nvPr/>
        </p:nvSpPr>
        <p:spPr>
          <a:xfrm rot="5400000">
            <a:off x="7021069" y="3553731"/>
            <a:ext cx="274320" cy="274320"/>
          </a:xfrm>
          <a:prstGeom prst="flowChartCollate">
            <a:avLst/>
          </a:prstGeom>
          <a:noFill/>
          <a:ln w="9525" cap="flat" cmpd="sng">
            <a:solidFill>
              <a:schemeClr val="dk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115"/>
          <p:cNvSpPr txBox="1"/>
          <p:nvPr/>
        </p:nvSpPr>
        <p:spPr>
          <a:xfrm>
            <a:off x="7089630" y="3622305"/>
            <a:ext cx="137160" cy="13716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600"/>
              <a:buFont typeface="Helvetica Neue"/>
              <a:buNone/>
            </a:pPr>
            <a:endParaRPr sz="1600" b="0" i="0" u="none" strike="noStrike" cap="none">
              <a:solidFill>
                <a:srgbClr val="000000"/>
              </a:solidFill>
              <a:latin typeface="Helvetica Neue"/>
              <a:ea typeface="Helvetica Neue"/>
              <a:cs typeface="Helvetica Neue"/>
              <a:sym typeface="Helvetica Neue"/>
            </a:endParaRPr>
          </a:p>
        </p:txBody>
      </p:sp>
      <p:cxnSp>
        <p:nvCxnSpPr>
          <p:cNvPr id="1735" name="Google Shape;1735;p115"/>
          <p:cNvCxnSpPr/>
          <p:nvPr/>
        </p:nvCxnSpPr>
        <p:spPr>
          <a:xfrm>
            <a:off x="7158229" y="2851999"/>
            <a:ext cx="0" cy="720000"/>
          </a:xfrm>
          <a:prstGeom prst="straightConnector1">
            <a:avLst/>
          </a:prstGeom>
          <a:noFill/>
          <a:ln w="38100" cap="flat" cmpd="sng">
            <a:solidFill>
              <a:srgbClr val="002060"/>
            </a:solidFill>
            <a:prstDash val="solid"/>
            <a:miter lim="800000"/>
            <a:headEnd type="none" w="sm" len="sm"/>
            <a:tailEnd type="none" w="sm" len="sm"/>
          </a:ln>
        </p:spPr>
      </p:cxnSp>
      <p:cxnSp>
        <p:nvCxnSpPr>
          <p:cNvPr id="1736" name="Google Shape;1736;p115"/>
          <p:cNvCxnSpPr/>
          <p:nvPr/>
        </p:nvCxnSpPr>
        <p:spPr>
          <a:xfrm>
            <a:off x="7336029" y="3903987"/>
            <a:ext cx="1302840" cy="935119"/>
          </a:xfrm>
          <a:prstGeom prst="straightConnector1">
            <a:avLst/>
          </a:prstGeom>
          <a:noFill/>
          <a:ln w="38100" cap="flat" cmpd="sng">
            <a:solidFill>
              <a:srgbClr val="002060"/>
            </a:solidFill>
            <a:prstDash val="solid"/>
            <a:miter lim="800000"/>
            <a:headEnd type="none" w="sm" len="sm"/>
            <a:tailEnd type="none" w="sm" len="sm"/>
          </a:ln>
        </p:spPr>
      </p:cxnSp>
      <p:cxnSp>
        <p:nvCxnSpPr>
          <p:cNvPr id="1737" name="Google Shape;1737;p115"/>
          <p:cNvCxnSpPr/>
          <p:nvPr/>
        </p:nvCxnSpPr>
        <p:spPr>
          <a:xfrm flipH="1">
            <a:off x="5675733" y="3903987"/>
            <a:ext cx="1315314" cy="935119"/>
          </a:xfrm>
          <a:prstGeom prst="straightConnector1">
            <a:avLst/>
          </a:prstGeom>
          <a:noFill/>
          <a:ln w="38100" cap="flat" cmpd="sng">
            <a:solidFill>
              <a:srgbClr val="002060"/>
            </a:solidFill>
            <a:prstDash val="solid"/>
            <a:miter lim="800000"/>
            <a:headEnd type="none" w="sm" len="sm"/>
            <a:tailEnd type="none" w="sm" len="sm"/>
          </a:ln>
        </p:spPr>
      </p:cxnSp>
      <p:cxnSp>
        <p:nvCxnSpPr>
          <p:cNvPr id="1738" name="Google Shape;1738;p115"/>
          <p:cNvCxnSpPr/>
          <p:nvPr/>
        </p:nvCxnSpPr>
        <p:spPr>
          <a:xfrm>
            <a:off x="5675733" y="5214937"/>
            <a:ext cx="0" cy="720000"/>
          </a:xfrm>
          <a:prstGeom prst="straightConnector1">
            <a:avLst/>
          </a:prstGeom>
          <a:noFill/>
          <a:ln w="38100" cap="flat" cmpd="sng">
            <a:solidFill>
              <a:srgbClr val="002060"/>
            </a:solidFill>
            <a:prstDash val="solid"/>
            <a:miter lim="800000"/>
            <a:headEnd type="none" w="sm" len="sm"/>
            <a:tailEnd type="none" w="sm" len="sm"/>
          </a:ln>
        </p:spPr>
      </p:cxnSp>
      <p:sp>
        <p:nvSpPr>
          <p:cNvPr id="1739" name="Google Shape;1739;p115"/>
          <p:cNvSpPr/>
          <p:nvPr/>
        </p:nvSpPr>
        <p:spPr>
          <a:xfrm>
            <a:off x="4284737" y="2455412"/>
            <a:ext cx="982764" cy="3848406"/>
          </a:xfrm>
          <a:prstGeom prst="upArrow">
            <a:avLst>
              <a:gd name="adj1" fmla="val 50000"/>
              <a:gd name="adj2" fmla="val 50000"/>
            </a:avLst>
          </a:prstGeom>
          <a:solidFill>
            <a:srgbClr val="002060"/>
          </a:solidFill>
          <a:ln w="12700" cap="flat" cmpd="sng">
            <a:solidFill>
              <a:schemeClr val="accent6"/>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115"/>
          <p:cNvSpPr txBox="1"/>
          <p:nvPr/>
        </p:nvSpPr>
        <p:spPr>
          <a:xfrm rot="-5400000">
            <a:off x="2974750" y="4256757"/>
            <a:ext cx="3602715" cy="491382"/>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Execution</a:t>
            </a:r>
            <a:endParaRPr/>
          </a:p>
          <a:p>
            <a:pPr marL="0" marR="0" lvl="0" indent="0" algn="ctr" rtl="0">
              <a:lnSpc>
                <a:spcPct val="100000"/>
              </a:lnSpc>
              <a:spcBef>
                <a:spcPts val="0"/>
              </a:spcBef>
              <a:spcAft>
                <a:spcPts val="0"/>
              </a:spcAft>
              <a:buClr>
                <a:srgbClr val="FFFFFF"/>
              </a:buClr>
              <a:buSzPts val="1800"/>
              <a:buFont typeface="Calibri"/>
              <a:buNone/>
            </a:pPr>
            <a:r>
              <a:rPr lang="en-US" sz="1800" b="1" i="0" u="none" strike="noStrike" cap="none">
                <a:solidFill>
                  <a:srgbClr val="FFFFFF"/>
                </a:solidFill>
                <a:latin typeface="Calibri"/>
                <a:ea typeface="Calibri"/>
                <a:cs typeface="Calibri"/>
                <a:sym typeface="Calibri"/>
              </a:rPr>
              <a:t>Bottom to top</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2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2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2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2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2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72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730"/>
                                        </p:tgtEl>
                                        <p:attrNameLst>
                                          <p:attrName>style.visibility</p:attrName>
                                        </p:attrNameLst>
                                      </p:cBhvr>
                                      <p:to>
                                        <p:strVal val="visible"/>
                                      </p:to>
                                    </p:set>
                                    <p:animEffect transition="in" filter="fade">
                                      <p:cBhvr>
                                        <p:cTn id="31" dur="500"/>
                                        <p:tgtEl>
                                          <p:spTgt spid="1730"/>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1738"/>
                                        </p:tgtEl>
                                        <p:attrNameLst>
                                          <p:attrName>style.visibility</p:attrName>
                                        </p:attrNameLst>
                                      </p:cBhvr>
                                      <p:to>
                                        <p:strVal val="visible"/>
                                      </p:to>
                                    </p:set>
                                    <p:animEffect transition="in" filter="fade">
                                      <p:cBhvr>
                                        <p:cTn id="36" dur="500"/>
                                        <p:tgtEl>
                                          <p:spTgt spid="1738"/>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1729"/>
                                        </p:tgtEl>
                                        <p:attrNameLst>
                                          <p:attrName>style.visibility</p:attrName>
                                        </p:attrNameLst>
                                      </p:cBhvr>
                                      <p:to>
                                        <p:strVal val="visible"/>
                                      </p:to>
                                    </p:set>
                                    <p:animEffect transition="in" filter="fade">
                                      <p:cBhvr>
                                        <p:cTn id="41" dur="500"/>
                                        <p:tgtEl>
                                          <p:spTgt spid="1729"/>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1732"/>
                                        </p:tgtEl>
                                        <p:attrNameLst>
                                          <p:attrName>style.visibility</p:attrName>
                                        </p:attrNameLst>
                                      </p:cBhvr>
                                      <p:to>
                                        <p:strVal val="visible"/>
                                      </p:to>
                                    </p:set>
                                    <p:animEffect transition="in" filter="fade">
                                      <p:cBhvr>
                                        <p:cTn id="46" dur="500"/>
                                        <p:tgtEl>
                                          <p:spTgt spid="1732"/>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1737"/>
                                        </p:tgtEl>
                                        <p:attrNameLst>
                                          <p:attrName>style.visibility</p:attrName>
                                        </p:attrNameLst>
                                      </p:cBhvr>
                                      <p:to>
                                        <p:strVal val="visible"/>
                                      </p:to>
                                    </p:set>
                                    <p:animEffect transition="in" filter="fade">
                                      <p:cBhvr>
                                        <p:cTn id="51" dur="500"/>
                                        <p:tgtEl>
                                          <p:spTgt spid="1737"/>
                                        </p:tgtEl>
                                      </p:cBhvr>
                                    </p:animEffect>
                                  </p:childTnLst>
                                </p:cTn>
                              </p:par>
                              <p:par>
                                <p:cTn id="52" presetID="10" presetClass="entr" presetSubtype="0" fill="hold" nodeType="withEffect">
                                  <p:stCondLst>
                                    <p:cond delay="0"/>
                                  </p:stCondLst>
                                  <p:childTnLst>
                                    <p:set>
                                      <p:cBhvr>
                                        <p:cTn id="53" dur="1" fill="hold">
                                          <p:stCondLst>
                                            <p:cond delay="0"/>
                                          </p:stCondLst>
                                        </p:cTn>
                                        <p:tgtEl>
                                          <p:spTgt spid="1736"/>
                                        </p:tgtEl>
                                        <p:attrNameLst>
                                          <p:attrName>style.visibility</p:attrName>
                                        </p:attrNameLst>
                                      </p:cBhvr>
                                      <p:to>
                                        <p:strVal val="visible"/>
                                      </p:to>
                                    </p:set>
                                    <p:animEffect transition="in" filter="fade">
                                      <p:cBhvr>
                                        <p:cTn id="54" dur="500"/>
                                        <p:tgtEl>
                                          <p:spTgt spid="1736"/>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1733"/>
                                        </p:tgtEl>
                                        <p:attrNameLst>
                                          <p:attrName>style.visibility</p:attrName>
                                        </p:attrNameLst>
                                      </p:cBhvr>
                                      <p:to>
                                        <p:strVal val="visible"/>
                                      </p:to>
                                    </p:set>
                                    <p:animEffect transition="in" filter="fade">
                                      <p:cBhvr>
                                        <p:cTn id="59" dur="500"/>
                                        <p:tgtEl>
                                          <p:spTgt spid="1733"/>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nodeType="clickEffect">
                                  <p:stCondLst>
                                    <p:cond delay="0"/>
                                  </p:stCondLst>
                                  <p:childTnLst>
                                    <p:set>
                                      <p:cBhvr>
                                        <p:cTn id="63" dur="1" fill="hold">
                                          <p:stCondLst>
                                            <p:cond delay="0"/>
                                          </p:stCondLst>
                                        </p:cTn>
                                        <p:tgtEl>
                                          <p:spTgt spid="1735"/>
                                        </p:tgtEl>
                                        <p:attrNameLst>
                                          <p:attrName>style.visibility</p:attrName>
                                        </p:attrNameLst>
                                      </p:cBhvr>
                                      <p:to>
                                        <p:strVal val="visible"/>
                                      </p:to>
                                    </p:set>
                                    <p:animEffect transition="in" filter="fade">
                                      <p:cBhvr>
                                        <p:cTn id="64" dur="500"/>
                                        <p:tgtEl>
                                          <p:spTgt spid="1735"/>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1731"/>
                                        </p:tgtEl>
                                        <p:attrNameLst>
                                          <p:attrName>style.visibility</p:attrName>
                                        </p:attrNameLst>
                                      </p:cBhvr>
                                      <p:to>
                                        <p:strVal val="visible"/>
                                      </p:to>
                                    </p:set>
                                    <p:animEffect transition="in" filter="fade">
                                      <p:cBhvr>
                                        <p:cTn id="69" dur="500"/>
                                        <p:tgtEl>
                                          <p:spTgt spid="1731"/>
                                        </p:tgtEl>
                                      </p:cBhvr>
                                    </p:animEffect>
                                  </p:childTnLst>
                                </p:cTn>
                              </p:par>
                            </p:childTnLst>
                          </p:cTn>
                        </p:par>
                      </p:childTnLst>
                    </p:cTn>
                  </p:par>
                  <p:par>
                    <p:cTn id="70" fill="hold">
                      <p:stCondLst>
                        <p:cond delay="indefinite"/>
                      </p:stCondLst>
                      <p:childTnLst>
                        <p:par>
                          <p:cTn id="71" fill="hold">
                            <p:stCondLst>
                              <p:cond delay="0"/>
                            </p:stCondLst>
                            <p:childTnLst>
                              <p:par>
                                <p:cTn id="72" presetID="1" presetClass="entr" presetSubtype="0" fill="hold" nodeType="clickEffect">
                                  <p:stCondLst>
                                    <p:cond delay="0"/>
                                  </p:stCondLst>
                                  <p:childTnLst>
                                    <p:set>
                                      <p:cBhvr>
                                        <p:cTn id="73" dur="1" fill="hold">
                                          <p:stCondLst>
                                            <p:cond delay="0"/>
                                          </p:stCondLst>
                                        </p:cTn>
                                        <p:tgtEl>
                                          <p:spTgt spid="17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Shape 1744"/>
        <p:cNvGrpSpPr/>
        <p:nvPr/>
      </p:nvGrpSpPr>
      <p:grpSpPr>
        <a:xfrm>
          <a:off x="0" y="0"/>
          <a:ext cx="0" cy="0"/>
          <a:chOff x="0" y="0"/>
          <a:chExt cx="0" cy="0"/>
        </a:xfrm>
      </p:grpSpPr>
      <p:pic>
        <p:nvPicPr>
          <p:cNvPr id="1745" name="Google Shape;1745;p116" descr="C:\Users\parul\Desktop\Digital Learning Content.png"/>
          <p:cNvPicPr preferRelativeResize="0"/>
          <p:nvPr/>
        </p:nvPicPr>
        <p:blipFill rotWithShape="1">
          <a:blip r:embed="rId3">
            <a:alphaModFix/>
          </a:blip>
          <a:srcRect/>
          <a:stretch/>
        </p:blipFill>
        <p:spPr>
          <a:xfrm>
            <a:off x="0" y="0"/>
            <a:ext cx="9144000" cy="6900863"/>
          </a:xfrm>
          <a:prstGeom prst="rect">
            <a:avLst/>
          </a:prstGeom>
          <a:noFill/>
          <a:ln>
            <a:noFill/>
          </a:ln>
        </p:spPr>
      </p:pic>
      <p:pic>
        <p:nvPicPr>
          <p:cNvPr id="1746" name="Google Shape;1746;p116" descr="C:\Users\parul\Desktop\Untitled-1.png"/>
          <p:cNvPicPr preferRelativeResize="0"/>
          <p:nvPr/>
        </p:nvPicPr>
        <p:blipFill rotWithShape="1">
          <a:blip r:embed="rId4">
            <a:alphaModFix/>
          </a:blip>
          <a:srcRect/>
          <a:stretch/>
        </p:blipFill>
        <p:spPr>
          <a:xfrm>
            <a:off x="1856581" y="3191669"/>
            <a:ext cx="5430838" cy="2803525"/>
          </a:xfrm>
          <a:prstGeom prst="rect">
            <a:avLst/>
          </a:prstGeom>
          <a:noFill/>
          <a:ln>
            <a:noFill/>
          </a:ln>
        </p:spPr>
      </p:pic>
      <p:sp>
        <p:nvSpPr>
          <p:cNvPr id="1747" name="Google Shape;1747;p116"/>
          <p:cNvSpPr/>
          <p:nvPr/>
        </p:nvSpPr>
        <p:spPr>
          <a:xfrm>
            <a:off x="0" y="1643063"/>
            <a:ext cx="9144000" cy="642937"/>
          </a:xfrm>
          <a:prstGeom prst="rect">
            <a:avLst/>
          </a:prstGeom>
          <a:solidFill>
            <a:srgbClr val="1F497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748" name="Google Shape;1748;p116"/>
          <p:cNvSpPr/>
          <p:nvPr/>
        </p:nvSpPr>
        <p:spPr>
          <a:xfrm>
            <a:off x="190500" y="1687513"/>
            <a:ext cx="8763000" cy="55403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FFFF"/>
              </a:buClr>
              <a:buSzPts val="3000"/>
              <a:buFont typeface="Arial"/>
              <a:buNone/>
            </a:pPr>
            <a:r>
              <a:rPr lang="en-US" sz="3000" b="1" i="0" u="none" strike="noStrike" cap="none">
                <a:solidFill>
                  <a:srgbClr val="FFFFFF"/>
                </a:solidFill>
                <a:latin typeface="Calibri"/>
                <a:ea typeface="Calibri"/>
                <a:cs typeface="Calibri"/>
                <a:sym typeface="Calibri"/>
              </a:rPr>
              <a:t>Materialization</a:t>
            </a:r>
            <a:endParaRPr sz="3000" b="1" i="0" u="none" strike="noStrike" cap="none">
              <a:solidFill>
                <a:srgbClr val="FFFFFF"/>
              </a:solidFill>
              <a:latin typeface="Calibri"/>
              <a:ea typeface="Calibri"/>
              <a:cs typeface="Calibri"/>
              <a:sym typeface="Calibri"/>
            </a:endParaRPr>
          </a:p>
        </p:txBody>
      </p:sp>
      <p:sp>
        <p:nvSpPr>
          <p:cNvPr id="1749" name="Google Shape;1749;p116"/>
          <p:cNvSpPr txBox="1"/>
          <p:nvPr/>
        </p:nvSpPr>
        <p:spPr>
          <a:xfrm>
            <a:off x="190500" y="2324805"/>
            <a:ext cx="8763000" cy="4320000"/>
          </a:xfrm>
          <a:prstGeom prst="rect">
            <a:avLst/>
          </a:prstGeom>
          <a:noFill/>
          <a:ln>
            <a:noFill/>
          </a:ln>
        </p:spPr>
        <p:txBody>
          <a:bodyPr spcFirstLastPara="1" wrap="square" lIns="91425" tIns="45700" rIns="91425" bIns="45700" anchor="t" anchorCtr="0">
            <a:spAutoFit/>
          </a:bodyPr>
          <a:lstStyle/>
          <a:p>
            <a:pPr marL="342900" marR="0" lvl="0" indent="-342900" algn="just" rtl="0">
              <a:lnSpc>
                <a:spcPct val="100000"/>
              </a:lnSpc>
              <a:spcBef>
                <a:spcPts val="0"/>
              </a:spcBef>
              <a:spcAft>
                <a:spcPts val="0"/>
              </a:spcAft>
              <a:buClr>
                <a:srgbClr val="000000"/>
              </a:buClr>
              <a:buSzPts val="2200"/>
              <a:buFont typeface="Arial"/>
              <a:buChar char="•"/>
            </a:pPr>
            <a:r>
              <a:rPr lang="en-US" sz="2200" b="1" i="0" u="none" strike="noStrike" cap="none">
                <a:solidFill>
                  <a:srgbClr val="000000"/>
                </a:solidFill>
                <a:latin typeface="Calibri"/>
                <a:ea typeface="Calibri"/>
                <a:cs typeface="Calibri"/>
                <a:sym typeface="Calibri"/>
              </a:rPr>
              <a:t>Materialization</a:t>
            </a:r>
            <a:r>
              <a:rPr lang="en-US" sz="2200" b="0" i="0" u="none" strike="noStrike" cap="none">
                <a:solidFill>
                  <a:srgbClr val="000000"/>
                </a:solidFill>
                <a:latin typeface="Calibri"/>
                <a:ea typeface="Calibri"/>
                <a:cs typeface="Calibri"/>
                <a:sym typeface="Calibri"/>
              </a:rPr>
              <a:t> starts the bottom of the expression and performs a single operation at a time.</a:t>
            </a:r>
            <a:endParaRPr/>
          </a:p>
          <a:p>
            <a:pPr marL="342900" marR="0" lvl="0" indent="-342900" algn="just" rtl="0">
              <a:lnSpc>
                <a:spcPct val="100000"/>
              </a:lnSpc>
              <a:spcBef>
                <a:spcPts val="0"/>
              </a:spcBef>
              <a:spcAft>
                <a:spcPts val="0"/>
              </a:spcAft>
              <a:buClr>
                <a:srgbClr val="000000"/>
              </a:buClr>
              <a:buSzPts val="2200"/>
              <a:buFont typeface="Arial"/>
              <a:buChar char="•"/>
            </a:pPr>
            <a:r>
              <a:rPr lang="en-US" sz="2200" b="1" i="0" u="none" strike="noStrike" cap="none">
                <a:solidFill>
                  <a:srgbClr val="000000"/>
                </a:solidFill>
                <a:latin typeface="Calibri"/>
                <a:ea typeface="Calibri"/>
                <a:cs typeface="Calibri"/>
                <a:sym typeface="Calibri"/>
              </a:rPr>
              <a:t>Materialized</a:t>
            </a:r>
            <a:r>
              <a:rPr lang="en-US" sz="2200" b="0" i="0" u="none" strike="noStrike" cap="none">
                <a:solidFill>
                  <a:srgbClr val="000000"/>
                </a:solidFill>
                <a:latin typeface="Calibri"/>
                <a:ea typeface="Calibri"/>
                <a:cs typeface="Calibri"/>
                <a:sym typeface="Calibri"/>
              </a:rPr>
              <a:t>(store in temporary relation) each intermediate result of all operations performed and use this result as input to evaluate next-level operations.</a:t>
            </a:r>
            <a:endParaRPr/>
          </a:p>
          <a:p>
            <a:pPr marL="342900" marR="0" lvl="0" indent="-342900" algn="just" rtl="0">
              <a:lnSpc>
                <a:spcPct val="100000"/>
              </a:lnSpc>
              <a:spcBef>
                <a:spcPts val="0"/>
              </a:spcBef>
              <a:spcAft>
                <a:spcPts val="0"/>
              </a:spcAft>
              <a:buClr>
                <a:srgbClr val="000000"/>
              </a:buClr>
              <a:buSzPts val="2200"/>
              <a:buFont typeface="Arial"/>
              <a:buChar char="•"/>
            </a:pPr>
            <a:r>
              <a:rPr lang="en-US" sz="2200" b="0" i="0" u="none" strike="noStrike" cap="none">
                <a:solidFill>
                  <a:srgbClr val="000000"/>
                </a:solidFill>
                <a:latin typeface="Calibri"/>
                <a:ea typeface="Calibri"/>
                <a:cs typeface="Calibri"/>
                <a:sym typeface="Calibri"/>
              </a:rPr>
              <a:t>The </a:t>
            </a:r>
            <a:r>
              <a:rPr lang="en-US" sz="2200" b="1" i="0" u="none" strike="noStrike" cap="none">
                <a:solidFill>
                  <a:srgbClr val="000000"/>
                </a:solidFill>
                <a:latin typeface="Calibri"/>
                <a:ea typeface="Calibri"/>
                <a:cs typeface="Calibri"/>
                <a:sym typeface="Calibri"/>
              </a:rPr>
              <a:t>cost of materialization</a:t>
            </a:r>
            <a:r>
              <a:rPr lang="en-US" sz="2200" b="0" i="0" u="none" strike="noStrike" cap="none">
                <a:solidFill>
                  <a:srgbClr val="000000"/>
                </a:solidFill>
                <a:latin typeface="Calibri"/>
                <a:ea typeface="Calibri"/>
                <a:cs typeface="Calibri"/>
                <a:sym typeface="Calibri"/>
              </a:rPr>
              <a:t> can be quite high as overall cost can be compute as:</a:t>
            </a:r>
            <a:endParaRPr/>
          </a:p>
          <a:p>
            <a:pPr marL="0" marR="0" lvl="0" indent="0" algn="just" rtl="0">
              <a:lnSpc>
                <a:spcPct val="100000"/>
              </a:lnSpc>
              <a:spcBef>
                <a:spcPts val="0"/>
              </a:spcBef>
              <a:spcAft>
                <a:spcPts val="0"/>
              </a:spcAft>
              <a:buClr>
                <a:srgbClr val="000000"/>
              </a:buClr>
              <a:buSzPts val="2200"/>
              <a:buFont typeface="Calibri"/>
              <a:buNone/>
            </a:pPr>
            <a:r>
              <a:rPr lang="en-US" sz="2200" b="0" i="0" u="none" strike="noStrike" cap="none">
                <a:solidFill>
                  <a:srgbClr val="000000"/>
                </a:solidFill>
                <a:latin typeface="Calibri"/>
                <a:ea typeface="Calibri"/>
                <a:cs typeface="Calibri"/>
                <a:sym typeface="Calibri"/>
              </a:rPr>
              <a:t>	</a:t>
            </a:r>
            <a:r>
              <a:rPr lang="en-US" sz="2200" b="1" i="0" u="none" strike="noStrike" cap="none">
                <a:solidFill>
                  <a:srgbClr val="000000"/>
                </a:solidFill>
                <a:latin typeface="Calibri"/>
                <a:ea typeface="Calibri"/>
                <a:cs typeface="Calibri"/>
                <a:sym typeface="Calibri"/>
              </a:rPr>
              <a:t>Overall Cost </a:t>
            </a:r>
            <a:r>
              <a:rPr lang="en-US" sz="2200" b="0" i="0" u="none" strike="noStrike" cap="none">
                <a:solidFill>
                  <a:srgbClr val="000000"/>
                </a:solidFill>
                <a:latin typeface="Calibri"/>
                <a:ea typeface="Calibri"/>
                <a:cs typeface="Calibri"/>
                <a:sym typeface="Calibri"/>
              </a:rPr>
              <a:t>= Sum of Costs of individual operations + Cost of writing intermediate results to the disk</a:t>
            </a:r>
            <a:endParaRPr/>
          </a:p>
          <a:p>
            <a:pPr marL="342900" marR="0" lvl="0" indent="-342900" algn="just" rtl="0">
              <a:lnSpc>
                <a:spcPct val="100000"/>
              </a:lnSpc>
              <a:spcBef>
                <a:spcPts val="0"/>
              </a:spcBef>
              <a:spcAft>
                <a:spcPts val="0"/>
              </a:spcAft>
              <a:buClr>
                <a:srgbClr val="000000"/>
              </a:buClr>
              <a:buSzPts val="2200"/>
              <a:buFont typeface="Arial"/>
              <a:buChar char="•"/>
            </a:pPr>
            <a:r>
              <a:rPr lang="en-US" sz="2200" b="1" i="0" u="none" strike="noStrike" cap="none">
                <a:solidFill>
                  <a:srgbClr val="000000"/>
                </a:solidFill>
                <a:latin typeface="Calibri"/>
                <a:ea typeface="Calibri"/>
                <a:cs typeface="Calibri"/>
                <a:sym typeface="Calibri"/>
              </a:rPr>
              <a:t>Disadvantages of Materializations are:</a:t>
            </a:r>
            <a:endParaRPr/>
          </a:p>
          <a:p>
            <a:pPr marL="800100" marR="0" lvl="1" indent="-342900" algn="just" rtl="0">
              <a:lnSpc>
                <a:spcPct val="100000"/>
              </a:lnSpc>
              <a:spcBef>
                <a:spcPts val="0"/>
              </a:spcBef>
              <a:spcAft>
                <a:spcPts val="0"/>
              </a:spcAft>
              <a:buClr>
                <a:srgbClr val="000000"/>
              </a:buClr>
              <a:buSzPts val="2200"/>
              <a:buFont typeface="Arial"/>
              <a:buChar char="•"/>
            </a:pPr>
            <a:r>
              <a:rPr lang="en-US" sz="2200" b="0" i="0" u="none" strike="noStrike" cap="none">
                <a:solidFill>
                  <a:srgbClr val="000000"/>
                </a:solidFill>
                <a:latin typeface="Calibri"/>
                <a:ea typeface="Calibri"/>
                <a:cs typeface="Calibri"/>
                <a:sym typeface="Calibri"/>
              </a:rPr>
              <a:t>Due to intermediate results, it creates lots of temporary relations.</a:t>
            </a:r>
            <a:endParaRPr/>
          </a:p>
          <a:p>
            <a:pPr marL="800100" marR="0" lvl="1" indent="-342900" algn="just" rtl="0">
              <a:lnSpc>
                <a:spcPct val="100000"/>
              </a:lnSpc>
              <a:spcBef>
                <a:spcPts val="0"/>
              </a:spcBef>
              <a:spcAft>
                <a:spcPts val="0"/>
              </a:spcAft>
              <a:buClr>
                <a:srgbClr val="000000"/>
              </a:buClr>
              <a:buSzPts val="2200"/>
              <a:buFont typeface="Arial"/>
              <a:buChar char="•"/>
            </a:pPr>
            <a:r>
              <a:rPr lang="en-US" sz="2200" b="0" i="0" u="none" strike="noStrike" cap="none">
                <a:solidFill>
                  <a:srgbClr val="000000"/>
                </a:solidFill>
                <a:latin typeface="Calibri"/>
                <a:ea typeface="Calibri"/>
                <a:cs typeface="Calibri"/>
                <a:sym typeface="Calibri"/>
              </a:rPr>
              <a:t>It performs many Input/Output operations.</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4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4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4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4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4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749">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74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Shape 1753"/>
        <p:cNvGrpSpPr/>
        <p:nvPr/>
      </p:nvGrpSpPr>
      <p:grpSpPr>
        <a:xfrm>
          <a:off x="0" y="0"/>
          <a:ext cx="0" cy="0"/>
          <a:chOff x="0" y="0"/>
          <a:chExt cx="0" cy="0"/>
        </a:xfrm>
      </p:grpSpPr>
      <p:pic>
        <p:nvPicPr>
          <p:cNvPr id="1754" name="Google Shape;1754;p117" descr="C:\Users\parul\Desktop\Digital Learning Content.png"/>
          <p:cNvPicPr preferRelativeResize="0"/>
          <p:nvPr/>
        </p:nvPicPr>
        <p:blipFill rotWithShape="1">
          <a:blip r:embed="rId3">
            <a:alphaModFix/>
          </a:blip>
          <a:srcRect/>
          <a:stretch/>
        </p:blipFill>
        <p:spPr>
          <a:xfrm>
            <a:off x="0" y="0"/>
            <a:ext cx="9144000" cy="6900863"/>
          </a:xfrm>
          <a:prstGeom prst="rect">
            <a:avLst/>
          </a:prstGeom>
          <a:noFill/>
          <a:ln>
            <a:noFill/>
          </a:ln>
        </p:spPr>
      </p:pic>
      <p:pic>
        <p:nvPicPr>
          <p:cNvPr id="1755" name="Google Shape;1755;p117" descr="C:\Users\parul\Desktop\Untitled-1.png"/>
          <p:cNvPicPr preferRelativeResize="0"/>
          <p:nvPr/>
        </p:nvPicPr>
        <p:blipFill rotWithShape="1">
          <a:blip r:embed="rId4">
            <a:alphaModFix/>
          </a:blip>
          <a:srcRect/>
          <a:stretch/>
        </p:blipFill>
        <p:spPr>
          <a:xfrm>
            <a:off x="1856581" y="3191669"/>
            <a:ext cx="5430838" cy="2803525"/>
          </a:xfrm>
          <a:prstGeom prst="rect">
            <a:avLst/>
          </a:prstGeom>
          <a:noFill/>
          <a:ln>
            <a:noFill/>
          </a:ln>
        </p:spPr>
      </p:pic>
      <p:sp>
        <p:nvSpPr>
          <p:cNvPr id="1756" name="Google Shape;1756;p117"/>
          <p:cNvSpPr/>
          <p:nvPr/>
        </p:nvSpPr>
        <p:spPr>
          <a:xfrm>
            <a:off x="0" y="1643063"/>
            <a:ext cx="9144000" cy="642937"/>
          </a:xfrm>
          <a:prstGeom prst="rect">
            <a:avLst/>
          </a:prstGeom>
          <a:solidFill>
            <a:srgbClr val="1F497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757" name="Google Shape;1757;p117"/>
          <p:cNvSpPr/>
          <p:nvPr/>
        </p:nvSpPr>
        <p:spPr>
          <a:xfrm>
            <a:off x="190500" y="1687513"/>
            <a:ext cx="8763000" cy="55403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FFFF"/>
              </a:buClr>
              <a:buSzPts val="3000"/>
              <a:buFont typeface="Arial"/>
              <a:buNone/>
            </a:pPr>
            <a:r>
              <a:rPr lang="en-US" sz="3000" b="1" i="0" u="none" strike="noStrike" cap="none">
                <a:solidFill>
                  <a:srgbClr val="FFFFFF"/>
                </a:solidFill>
                <a:latin typeface="Calibri"/>
                <a:ea typeface="Calibri"/>
                <a:cs typeface="Calibri"/>
                <a:sym typeface="Calibri"/>
              </a:rPr>
              <a:t>Pipelining</a:t>
            </a:r>
            <a:endParaRPr sz="3000" b="1" i="0" u="none" strike="noStrike" cap="none">
              <a:solidFill>
                <a:srgbClr val="FFFFFF"/>
              </a:solidFill>
              <a:latin typeface="Calibri"/>
              <a:ea typeface="Calibri"/>
              <a:cs typeface="Calibri"/>
              <a:sym typeface="Calibri"/>
            </a:endParaRPr>
          </a:p>
        </p:txBody>
      </p:sp>
      <p:sp>
        <p:nvSpPr>
          <p:cNvPr id="1758" name="Google Shape;1758;p117"/>
          <p:cNvSpPr txBox="1"/>
          <p:nvPr/>
        </p:nvSpPr>
        <p:spPr>
          <a:xfrm>
            <a:off x="190500" y="2324803"/>
            <a:ext cx="8763000" cy="3816429"/>
          </a:xfrm>
          <a:prstGeom prst="rect">
            <a:avLst/>
          </a:prstGeom>
          <a:noFill/>
          <a:ln>
            <a:noFill/>
          </a:ln>
        </p:spPr>
        <p:txBody>
          <a:bodyPr spcFirstLastPara="1" wrap="square" lIns="91425" tIns="45700" rIns="91425" bIns="45700" anchor="t" anchorCtr="0">
            <a:spAutoFit/>
          </a:bodyPr>
          <a:lstStyle/>
          <a:p>
            <a:pPr marL="342900" marR="0" lvl="0" indent="-342900" algn="just" rtl="0">
              <a:lnSpc>
                <a:spcPct val="100000"/>
              </a:lnSpc>
              <a:spcBef>
                <a:spcPts val="0"/>
              </a:spcBef>
              <a:spcAft>
                <a:spcPts val="0"/>
              </a:spcAft>
              <a:buClr>
                <a:srgbClr val="000000"/>
              </a:buClr>
              <a:buSzPts val="2200"/>
              <a:buFont typeface="Arial"/>
              <a:buChar char="•"/>
            </a:pPr>
            <a:r>
              <a:rPr lang="en-US" sz="2200" b="1" i="0" u="none" strike="noStrike" cap="none">
                <a:solidFill>
                  <a:srgbClr val="000000"/>
                </a:solidFill>
                <a:latin typeface="Calibri"/>
                <a:ea typeface="Calibri"/>
                <a:cs typeface="Calibri"/>
                <a:sym typeface="Calibri"/>
              </a:rPr>
              <a:t>In Pipelining</a:t>
            </a:r>
            <a:r>
              <a:rPr lang="en-US" sz="2200" b="0" i="0" u="none" strike="noStrike" cap="none">
                <a:solidFill>
                  <a:srgbClr val="000000"/>
                </a:solidFill>
                <a:latin typeface="Calibri"/>
                <a:ea typeface="Calibri"/>
                <a:cs typeface="Calibri"/>
                <a:sym typeface="Calibri"/>
              </a:rPr>
              <a:t>, the output of one operation is passed as input to another operation. i.e. it forms a queue.</a:t>
            </a:r>
            <a:endParaRPr/>
          </a:p>
          <a:p>
            <a:pPr marL="342900" marR="0" lvl="0" indent="-342900" algn="just" rtl="0">
              <a:lnSpc>
                <a:spcPct val="100000"/>
              </a:lnSpc>
              <a:spcBef>
                <a:spcPts val="0"/>
              </a:spcBef>
              <a:spcAft>
                <a:spcPts val="0"/>
              </a:spcAft>
              <a:buClr>
                <a:srgbClr val="000000"/>
              </a:buClr>
              <a:buSzPts val="2200"/>
              <a:buFont typeface="Arial"/>
              <a:buChar char="•"/>
            </a:pPr>
            <a:r>
              <a:rPr lang="en-US" sz="2200" b="0" i="0" u="none" strike="noStrike" cap="none">
                <a:solidFill>
                  <a:srgbClr val="000000"/>
                </a:solidFill>
                <a:latin typeface="Calibri"/>
                <a:ea typeface="Calibri"/>
                <a:cs typeface="Calibri"/>
                <a:sym typeface="Calibri"/>
              </a:rPr>
              <a:t>As the output of one operation is passed 	to the next operation in the </a:t>
            </a:r>
            <a:r>
              <a:rPr lang="en-US" sz="2200" b="1" i="0" u="none" strike="noStrike" cap="none">
                <a:solidFill>
                  <a:srgbClr val="000000"/>
                </a:solidFill>
                <a:latin typeface="Calibri"/>
                <a:ea typeface="Calibri"/>
                <a:cs typeface="Calibri"/>
                <a:sym typeface="Calibri"/>
              </a:rPr>
              <a:t>Pipelines, the number of intermediate temporary relations will be reduced.</a:t>
            </a:r>
            <a:endParaRPr/>
          </a:p>
          <a:p>
            <a:pPr marL="342900" marR="0" lvl="0" indent="-342900" algn="just" rtl="0">
              <a:lnSpc>
                <a:spcPct val="100000"/>
              </a:lnSpc>
              <a:spcBef>
                <a:spcPts val="0"/>
              </a:spcBef>
              <a:spcAft>
                <a:spcPts val="0"/>
              </a:spcAft>
              <a:buClr>
                <a:srgbClr val="000000"/>
              </a:buClr>
              <a:buSzPts val="2200"/>
              <a:buFont typeface="Arial"/>
              <a:buChar char="•"/>
            </a:pPr>
            <a:r>
              <a:rPr lang="en-US" sz="2200" b="0" i="0" u="none" strike="noStrike" cap="none">
                <a:solidFill>
                  <a:srgbClr val="000000"/>
                </a:solidFill>
                <a:latin typeface="Calibri"/>
                <a:ea typeface="Calibri"/>
                <a:cs typeface="Calibri"/>
                <a:sym typeface="Calibri"/>
              </a:rPr>
              <a:t>Performing operations in Pipeline </a:t>
            </a:r>
            <a:r>
              <a:rPr lang="en-US" sz="2200" b="1" i="0" u="none" strike="noStrike" cap="none">
                <a:solidFill>
                  <a:srgbClr val="000000"/>
                </a:solidFill>
                <a:latin typeface="Calibri"/>
                <a:ea typeface="Calibri"/>
                <a:cs typeface="Calibri"/>
                <a:sym typeface="Calibri"/>
              </a:rPr>
              <a:t>eliminates the cost of writing and reading temporary relations.</a:t>
            </a:r>
            <a:endParaRPr/>
          </a:p>
          <a:p>
            <a:pPr marL="342900" marR="0" lvl="0" indent="-203200" algn="just" rtl="0">
              <a:lnSpc>
                <a:spcPct val="100000"/>
              </a:lnSpc>
              <a:spcBef>
                <a:spcPts val="0"/>
              </a:spcBef>
              <a:spcAft>
                <a:spcPts val="0"/>
              </a:spcAft>
              <a:buClr>
                <a:schemeClr val="dk1"/>
              </a:buClr>
              <a:buSzPts val="2200"/>
              <a:buFont typeface="Arial"/>
              <a:buNone/>
            </a:pPr>
            <a:endParaRPr sz="2200" b="0" i="0" u="none" strike="noStrike" cap="none">
              <a:solidFill>
                <a:srgbClr val="000000"/>
              </a:solidFill>
              <a:latin typeface="Calibri"/>
              <a:ea typeface="Calibri"/>
              <a:cs typeface="Calibri"/>
              <a:sym typeface="Calibri"/>
            </a:endParaRPr>
          </a:p>
          <a:p>
            <a:pPr marL="342900" marR="0" lvl="0" indent="-342900" algn="just" rtl="0">
              <a:lnSpc>
                <a:spcPct val="100000"/>
              </a:lnSpc>
              <a:spcBef>
                <a:spcPts val="0"/>
              </a:spcBef>
              <a:spcAft>
                <a:spcPts val="0"/>
              </a:spcAft>
              <a:buClr>
                <a:srgbClr val="000000"/>
              </a:buClr>
              <a:buSzPts val="2200"/>
              <a:buFont typeface="Arial"/>
              <a:buChar char="•"/>
            </a:pPr>
            <a:r>
              <a:rPr lang="en-US" sz="2200" b="0" i="0" u="none" strike="noStrike" cap="none">
                <a:solidFill>
                  <a:srgbClr val="000000"/>
                </a:solidFill>
                <a:latin typeface="Calibri"/>
                <a:ea typeface="Calibri"/>
                <a:cs typeface="Calibri"/>
                <a:sym typeface="Calibri"/>
              </a:rPr>
              <a:t>It can be executed in two ways:</a:t>
            </a:r>
            <a:endParaRPr/>
          </a:p>
          <a:p>
            <a:pPr marL="800100" marR="0" lvl="1" indent="-342900" algn="just" rtl="0">
              <a:lnSpc>
                <a:spcPct val="100000"/>
              </a:lnSpc>
              <a:spcBef>
                <a:spcPts val="0"/>
              </a:spcBef>
              <a:spcAft>
                <a:spcPts val="0"/>
              </a:spcAft>
              <a:buClr>
                <a:srgbClr val="000000"/>
              </a:buClr>
              <a:buSzPts val="2200"/>
              <a:buFont typeface="Arial"/>
              <a:buChar char="•"/>
            </a:pPr>
            <a:r>
              <a:rPr lang="en-US" sz="2200" b="0" i="0" u="none" strike="noStrike" cap="none">
                <a:solidFill>
                  <a:srgbClr val="000000"/>
                </a:solidFill>
                <a:latin typeface="Calibri"/>
                <a:ea typeface="Calibri"/>
                <a:cs typeface="Calibri"/>
                <a:sym typeface="Calibri"/>
              </a:rPr>
              <a:t>Demand Driven(Lazy Evaluation) </a:t>
            </a:r>
            <a:endParaRPr/>
          </a:p>
          <a:p>
            <a:pPr marL="800100" marR="0" lvl="1" indent="-342900" algn="just" rtl="0">
              <a:lnSpc>
                <a:spcPct val="100000"/>
              </a:lnSpc>
              <a:spcBef>
                <a:spcPts val="0"/>
              </a:spcBef>
              <a:spcAft>
                <a:spcPts val="0"/>
              </a:spcAft>
              <a:buClr>
                <a:srgbClr val="000000"/>
              </a:buClr>
              <a:buSzPts val="2200"/>
              <a:buFont typeface="Arial"/>
              <a:buChar char="•"/>
            </a:pPr>
            <a:r>
              <a:rPr lang="en-US" sz="2200" b="0" i="0" u="none" strike="noStrike" cap="none">
                <a:solidFill>
                  <a:srgbClr val="000000"/>
                </a:solidFill>
                <a:latin typeface="Calibri"/>
                <a:ea typeface="Calibri"/>
                <a:cs typeface="Calibri"/>
                <a:sym typeface="Calibri"/>
              </a:rPr>
              <a:t>Producer Driven(Eager Pipelining)</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5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5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5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58">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758">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75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pic>
        <p:nvPicPr>
          <p:cNvPr id="256" name="Google Shape;256;p3" descr="C:\Users\parul\Desktop\Digital Learning Content.png"/>
          <p:cNvPicPr preferRelativeResize="0"/>
          <p:nvPr/>
        </p:nvPicPr>
        <p:blipFill rotWithShape="1">
          <a:blip r:embed="rId3">
            <a:alphaModFix/>
          </a:blip>
          <a:srcRect/>
          <a:stretch/>
        </p:blipFill>
        <p:spPr>
          <a:xfrm>
            <a:off x="0" y="-50800"/>
            <a:ext cx="9144000" cy="6900863"/>
          </a:xfrm>
          <a:prstGeom prst="rect">
            <a:avLst/>
          </a:prstGeom>
          <a:noFill/>
          <a:ln>
            <a:noFill/>
          </a:ln>
        </p:spPr>
      </p:pic>
      <p:pic>
        <p:nvPicPr>
          <p:cNvPr id="257" name="Google Shape;257;p3" descr="C:\Users\parul\Desktop\Untitled-1.png"/>
          <p:cNvPicPr preferRelativeResize="0"/>
          <p:nvPr/>
        </p:nvPicPr>
        <p:blipFill rotWithShape="1">
          <a:blip r:embed="rId4">
            <a:alphaModFix/>
          </a:blip>
          <a:srcRect/>
          <a:stretch/>
        </p:blipFill>
        <p:spPr>
          <a:xfrm>
            <a:off x="1857375" y="3071813"/>
            <a:ext cx="5430838" cy="2803525"/>
          </a:xfrm>
          <a:prstGeom prst="rect">
            <a:avLst/>
          </a:prstGeom>
          <a:noFill/>
          <a:ln>
            <a:noFill/>
          </a:ln>
        </p:spPr>
      </p:pic>
      <p:sp>
        <p:nvSpPr>
          <p:cNvPr id="258" name="Google Shape;258;p3"/>
          <p:cNvSpPr txBox="1"/>
          <p:nvPr/>
        </p:nvSpPr>
        <p:spPr>
          <a:xfrm>
            <a:off x="0" y="2387600"/>
            <a:ext cx="9144000" cy="3970277"/>
          </a:xfrm>
          <a:prstGeom prst="rect">
            <a:avLst/>
          </a:prstGeom>
          <a:noFill/>
          <a:ln>
            <a:noFill/>
          </a:ln>
        </p:spPr>
        <p:txBody>
          <a:bodyPr spcFirstLastPara="1" wrap="square" lIns="91425" tIns="45700" rIns="91425" bIns="45700" anchor="t" anchorCtr="0">
            <a:spAutoFit/>
          </a:bodyPr>
          <a:lstStyle/>
          <a:p>
            <a:pPr marL="342900" marR="0" lvl="0" indent="-342900" algn="l" rtl="0">
              <a:lnSpc>
                <a:spcPct val="150000"/>
              </a:lnSpc>
              <a:spcBef>
                <a:spcPts val="0"/>
              </a:spcBef>
              <a:spcAft>
                <a:spcPts val="0"/>
              </a:spcAft>
              <a:buClr>
                <a:schemeClr val="dk1"/>
              </a:buClr>
              <a:buSzPts val="2000"/>
              <a:buFont typeface="Arial"/>
              <a:buChar char="•"/>
            </a:pPr>
            <a:r>
              <a:rPr lang="en-US" sz="2400" b="0" i="0" u="none" strike="noStrike" cap="none" dirty="0">
                <a:solidFill>
                  <a:schemeClr val="dk1"/>
                </a:solidFill>
                <a:latin typeface="Calibri"/>
                <a:ea typeface="Calibri"/>
                <a:cs typeface="Calibri"/>
                <a:sym typeface="Calibri"/>
              </a:rPr>
              <a:t>Operation: Selects specified attributes of a relation.</a:t>
            </a:r>
          </a:p>
          <a:p>
            <a:pPr marL="342900" marR="0" lvl="0" indent="-342900" algn="l" rtl="0">
              <a:lnSpc>
                <a:spcPct val="150000"/>
              </a:lnSpc>
              <a:spcBef>
                <a:spcPts val="0"/>
              </a:spcBef>
              <a:spcAft>
                <a:spcPts val="0"/>
              </a:spcAft>
              <a:buClr>
                <a:schemeClr val="dk1"/>
              </a:buClr>
              <a:buSzPts val="2000"/>
              <a:buFont typeface="Arial"/>
              <a:buChar char="•"/>
            </a:pPr>
            <a:r>
              <a:rPr lang="en-US" sz="2400" b="0" i="0" u="none" strike="noStrike" cap="none" dirty="0">
                <a:solidFill>
                  <a:schemeClr val="dk1"/>
                </a:solidFill>
                <a:latin typeface="Calibri"/>
                <a:ea typeface="Calibri"/>
                <a:cs typeface="Calibri"/>
                <a:sym typeface="Calibri"/>
              </a:rPr>
              <a:t>Symbol: 𝑼(𝑼𝒏𝒊𝒐𝒏) Notation:𝑹𝒆𝒍𝒂𝒕𝒊𝒐𝒏 𝑼 𝑹𝒆𝒍𝒂𝒕𝒊𝒐𝒏𝟐</a:t>
            </a:r>
          </a:p>
          <a:p>
            <a:pPr marL="342900" marR="0" lvl="0" indent="-342900" algn="l" rtl="0">
              <a:lnSpc>
                <a:spcPct val="150000"/>
              </a:lnSpc>
              <a:spcBef>
                <a:spcPts val="0"/>
              </a:spcBef>
              <a:spcAft>
                <a:spcPts val="0"/>
              </a:spcAft>
              <a:buClr>
                <a:schemeClr val="dk1"/>
              </a:buClr>
              <a:buSzPts val="2000"/>
              <a:buFont typeface="Arial"/>
              <a:buChar char="•"/>
            </a:pPr>
            <a:r>
              <a:rPr lang="en-US" sz="2400" b="0" i="0" u="none" strike="noStrike" cap="none" dirty="0">
                <a:solidFill>
                  <a:schemeClr val="dk1"/>
                </a:solidFill>
                <a:latin typeface="Calibri"/>
                <a:ea typeface="Calibri"/>
                <a:cs typeface="Calibri"/>
                <a:sym typeface="Calibri"/>
              </a:rPr>
              <a:t>Requirements: For relation R and S;</a:t>
            </a:r>
          </a:p>
          <a:p>
            <a:pPr marL="342900" lvl="6" indent="-342900">
              <a:lnSpc>
                <a:spcPct val="150000"/>
              </a:lnSpc>
              <a:buClr>
                <a:schemeClr val="dk1"/>
              </a:buClr>
              <a:buSzPts val="2000"/>
              <a:buFont typeface="Wingdings" panose="05000000000000000000" pitchFamily="2" charset="2"/>
              <a:buChar char="ü"/>
            </a:pPr>
            <a:r>
              <a:rPr lang="en-US" sz="2400" b="0" i="0" u="none" strike="noStrike" cap="none" dirty="0">
                <a:solidFill>
                  <a:schemeClr val="dk1"/>
                </a:solidFill>
                <a:latin typeface="Calibri"/>
                <a:ea typeface="Calibri"/>
                <a:cs typeface="Calibri"/>
                <a:sym typeface="Calibri"/>
              </a:rPr>
              <a:t>Both have the same Arity, </a:t>
            </a:r>
            <a:r>
              <a:rPr lang="en-US" sz="2400" b="0" i="0" u="none" strike="noStrike" cap="none" dirty="0" err="1">
                <a:solidFill>
                  <a:schemeClr val="dk1"/>
                </a:solidFill>
                <a:latin typeface="Calibri"/>
                <a:ea typeface="Calibri"/>
                <a:cs typeface="Calibri"/>
                <a:sym typeface="Calibri"/>
              </a:rPr>
              <a:t>i.e</a:t>
            </a:r>
            <a:r>
              <a:rPr lang="en-US" sz="2400" b="0" i="0" u="none" strike="noStrike" cap="none" dirty="0">
                <a:solidFill>
                  <a:schemeClr val="dk1"/>
                </a:solidFill>
                <a:latin typeface="Calibri"/>
                <a:ea typeface="Calibri"/>
                <a:cs typeface="Calibri"/>
                <a:sym typeface="Calibri"/>
              </a:rPr>
              <a:t> total numbers of attributes</a:t>
            </a:r>
          </a:p>
          <a:p>
            <a:pPr marL="342900" lvl="6" indent="-342900">
              <a:lnSpc>
                <a:spcPct val="150000"/>
              </a:lnSpc>
              <a:buClr>
                <a:schemeClr val="dk1"/>
              </a:buClr>
              <a:buSzPts val="2000"/>
              <a:buFont typeface="Wingdings" panose="05000000000000000000" pitchFamily="2" charset="2"/>
              <a:buChar char="ü"/>
            </a:pPr>
            <a:r>
              <a:rPr lang="en-US" sz="2400" b="0" i="0" u="none" strike="noStrike" cap="none" dirty="0">
                <a:solidFill>
                  <a:schemeClr val="dk1"/>
                </a:solidFill>
                <a:latin typeface="Calibri"/>
                <a:ea typeface="Calibri"/>
                <a:cs typeface="Calibri"/>
                <a:sym typeface="Calibri"/>
              </a:rPr>
              <a:t>Domains of </a:t>
            </a:r>
            <a:r>
              <a:rPr lang="en-US" sz="2400" b="0" i="0" u="none" strike="noStrike" cap="none" dirty="0" err="1">
                <a:solidFill>
                  <a:schemeClr val="dk1"/>
                </a:solidFill>
                <a:latin typeface="Calibri"/>
                <a:ea typeface="Calibri"/>
                <a:cs typeface="Calibri"/>
                <a:sym typeface="Calibri"/>
              </a:rPr>
              <a:t>i</a:t>
            </a:r>
            <a:r>
              <a:rPr lang="en-US" sz="2400" b="0" i="0" u="none" strike="noStrike" cap="none" baseline="30000" dirty="0" err="1">
                <a:solidFill>
                  <a:schemeClr val="dk1"/>
                </a:solidFill>
                <a:latin typeface="Calibri"/>
                <a:ea typeface="Calibri"/>
                <a:cs typeface="Calibri"/>
                <a:sym typeface="Calibri"/>
              </a:rPr>
              <a:t>th</a:t>
            </a:r>
            <a:r>
              <a:rPr lang="en-US" sz="2400" b="0" i="0" u="none" strike="noStrike" cap="none" dirty="0">
                <a:solidFill>
                  <a:schemeClr val="dk1"/>
                </a:solidFill>
                <a:latin typeface="Calibri"/>
                <a:ea typeface="Calibri"/>
                <a:cs typeface="Calibri"/>
                <a:sym typeface="Calibri"/>
              </a:rPr>
              <a:t>  attribute of R and S are same</a:t>
            </a:r>
          </a:p>
          <a:p>
            <a:pPr marL="342900" marR="0" lvl="0" indent="-342900" algn="l" rtl="0">
              <a:lnSpc>
                <a:spcPct val="150000"/>
              </a:lnSpc>
              <a:spcBef>
                <a:spcPts val="0"/>
              </a:spcBef>
              <a:spcAft>
                <a:spcPts val="0"/>
              </a:spcAft>
              <a:buClr>
                <a:schemeClr val="dk1"/>
              </a:buClr>
              <a:buSzPts val="2000"/>
              <a:buFont typeface="Arial"/>
              <a:buChar char="•"/>
            </a:pPr>
            <a:r>
              <a:rPr lang="en-US" sz="2400" b="0" i="0" u="none" strike="noStrike" cap="none" dirty="0">
                <a:solidFill>
                  <a:schemeClr val="dk1"/>
                </a:solidFill>
                <a:latin typeface="Calibri"/>
                <a:ea typeface="Calibri"/>
                <a:cs typeface="Calibri"/>
                <a:sym typeface="Calibri"/>
              </a:rPr>
              <a:t>		𝝥(𝒏𝒂𝒎𝒆) (Customer)  U 𝝥(𝒏𝒂𝒎𝒆) (Employee)</a:t>
            </a:r>
          </a:p>
          <a:p>
            <a:pPr marR="0" lvl="0" algn="l" rtl="0">
              <a:lnSpc>
                <a:spcPct val="150000"/>
              </a:lnSpc>
              <a:spcBef>
                <a:spcPts val="0"/>
              </a:spcBef>
              <a:spcAft>
                <a:spcPts val="0"/>
              </a:spcAft>
              <a:buClr>
                <a:schemeClr val="dk1"/>
              </a:buClr>
              <a:buSzPts val="2000"/>
            </a:pPr>
            <a:r>
              <a:rPr lang="en-US" sz="2400" b="0" i="0" u="none" strike="noStrike" cap="none" dirty="0">
                <a:solidFill>
                  <a:schemeClr val="dk1"/>
                </a:solidFill>
                <a:latin typeface="Calibri"/>
                <a:ea typeface="Calibri"/>
                <a:cs typeface="Calibri"/>
                <a:sym typeface="Calibri"/>
              </a:rPr>
              <a:t>		</a:t>
            </a:r>
          </a:p>
        </p:txBody>
      </p:sp>
      <p:sp>
        <p:nvSpPr>
          <p:cNvPr id="259" name="Google Shape;259;p3"/>
          <p:cNvSpPr/>
          <p:nvPr/>
        </p:nvSpPr>
        <p:spPr>
          <a:xfrm>
            <a:off x="0" y="1643063"/>
            <a:ext cx="9144000" cy="642937"/>
          </a:xfrm>
          <a:prstGeom prst="rect">
            <a:avLst/>
          </a:prstGeom>
          <a:solidFill>
            <a:srgbClr val="1F497D"/>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
        <p:nvSpPr>
          <p:cNvPr id="260" name="Google Shape;260;p3"/>
          <p:cNvSpPr/>
          <p:nvPr/>
        </p:nvSpPr>
        <p:spPr>
          <a:xfrm>
            <a:off x="190500" y="1687513"/>
            <a:ext cx="8763000" cy="55403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lt1"/>
              </a:buClr>
              <a:buSzPts val="3000"/>
              <a:buFont typeface="Arial"/>
              <a:buNone/>
            </a:pPr>
            <a:r>
              <a:rPr lang="en-US" sz="3000" b="1" i="0" u="none" strike="noStrike" cap="none" dirty="0">
                <a:solidFill>
                  <a:schemeClr val="lt1"/>
                </a:solidFill>
                <a:latin typeface="Calibri"/>
                <a:ea typeface="Calibri"/>
                <a:cs typeface="Calibri"/>
                <a:sym typeface="Calibri"/>
              </a:rPr>
              <a:t>The Union operation:</a:t>
            </a:r>
          </a:p>
        </p:txBody>
      </p:sp>
      <p:sp>
        <p:nvSpPr>
          <p:cNvPr id="261" name="Google Shape;261;p3"/>
          <p:cNvSpPr/>
          <p:nvPr/>
        </p:nvSpPr>
        <p:spPr>
          <a:xfrm>
            <a:off x="6643688" y="6073775"/>
            <a:ext cx="1111250" cy="215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800"/>
              <a:buFont typeface="Arial"/>
              <a:buNone/>
            </a:pPr>
            <a:endParaRPr sz="800" b="0" i="0" u="none" strike="noStrike" cap="none">
              <a:solidFill>
                <a:schemeClr val="dk1"/>
              </a:solidFill>
              <a:latin typeface="Calibri"/>
              <a:ea typeface="Calibri"/>
              <a:cs typeface="Calibri"/>
              <a:sym typeface="Calibri"/>
            </a:endParaRPr>
          </a:p>
        </p:txBody>
      </p:sp>
      <p:sp>
        <p:nvSpPr>
          <p:cNvPr id="262" name="Google Shape;262;p3"/>
          <p:cNvSpPr/>
          <p:nvPr/>
        </p:nvSpPr>
        <p:spPr>
          <a:xfrm flipH="1">
            <a:off x="6564313" y="6072188"/>
            <a:ext cx="46037" cy="214312"/>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214467413"/>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Shape 1762"/>
        <p:cNvGrpSpPr/>
        <p:nvPr/>
      </p:nvGrpSpPr>
      <p:grpSpPr>
        <a:xfrm>
          <a:off x="0" y="0"/>
          <a:ext cx="0" cy="0"/>
          <a:chOff x="0" y="0"/>
          <a:chExt cx="0" cy="0"/>
        </a:xfrm>
      </p:grpSpPr>
      <p:pic>
        <p:nvPicPr>
          <p:cNvPr id="1763" name="Google Shape;1763;p118" descr="C:\Users\parul\Desktop\Digital Learning Content.png"/>
          <p:cNvPicPr preferRelativeResize="0"/>
          <p:nvPr/>
        </p:nvPicPr>
        <p:blipFill rotWithShape="1">
          <a:blip r:embed="rId3">
            <a:alphaModFix/>
          </a:blip>
          <a:srcRect/>
          <a:stretch/>
        </p:blipFill>
        <p:spPr>
          <a:xfrm>
            <a:off x="0" y="0"/>
            <a:ext cx="9144000" cy="6900863"/>
          </a:xfrm>
          <a:prstGeom prst="rect">
            <a:avLst/>
          </a:prstGeom>
          <a:noFill/>
          <a:ln>
            <a:noFill/>
          </a:ln>
        </p:spPr>
      </p:pic>
      <p:pic>
        <p:nvPicPr>
          <p:cNvPr id="1764" name="Google Shape;1764;p118" descr="C:\Users\parul\Desktop\Untitled-1.png"/>
          <p:cNvPicPr preferRelativeResize="0"/>
          <p:nvPr/>
        </p:nvPicPr>
        <p:blipFill rotWithShape="1">
          <a:blip r:embed="rId4">
            <a:alphaModFix/>
          </a:blip>
          <a:srcRect/>
          <a:stretch/>
        </p:blipFill>
        <p:spPr>
          <a:xfrm>
            <a:off x="1856581" y="3191669"/>
            <a:ext cx="5430838" cy="2803525"/>
          </a:xfrm>
          <a:prstGeom prst="rect">
            <a:avLst/>
          </a:prstGeom>
          <a:noFill/>
          <a:ln>
            <a:noFill/>
          </a:ln>
        </p:spPr>
      </p:pic>
      <p:sp>
        <p:nvSpPr>
          <p:cNvPr id="1765" name="Google Shape;1765;p118"/>
          <p:cNvSpPr/>
          <p:nvPr/>
        </p:nvSpPr>
        <p:spPr>
          <a:xfrm>
            <a:off x="0" y="1643063"/>
            <a:ext cx="9144000" cy="642937"/>
          </a:xfrm>
          <a:prstGeom prst="rect">
            <a:avLst/>
          </a:prstGeom>
          <a:solidFill>
            <a:srgbClr val="1F497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766" name="Google Shape;1766;p118"/>
          <p:cNvSpPr/>
          <p:nvPr/>
        </p:nvSpPr>
        <p:spPr>
          <a:xfrm>
            <a:off x="190500" y="1687513"/>
            <a:ext cx="8763000" cy="55403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FFFF"/>
              </a:buClr>
              <a:buSzPts val="3000"/>
              <a:buFont typeface="Arial"/>
              <a:buNone/>
            </a:pPr>
            <a:r>
              <a:rPr lang="en-US" sz="3000" b="1" i="0" u="none" strike="noStrike" cap="none">
                <a:solidFill>
                  <a:srgbClr val="FFFFFF"/>
                </a:solidFill>
                <a:latin typeface="Calibri"/>
                <a:ea typeface="Calibri"/>
                <a:cs typeface="Calibri"/>
                <a:sym typeface="Calibri"/>
              </a:rPr>
              <a:t>Pipelining(Cont..)</a:t>
            </a:r>
            <a:endParaRPr sz="3000" b="1" i="0" u="none" strike="noStrike" cap="none">
              <a:solidFill>
                <a:srgbClr val="FFFFFF"/>
              </a:solidFill>
              <a:latin typeface="Calibri"/>
              <a:ea typeface="Calibri"/>
              <a:cs typeface="Calibri"/>
              <a:sym typeface="Calibri"/>
            </a:endParaRPr>
          </a:p>
        </p:txBody>
      </p:sp>
      <p:sp>
        <p:nvSpPr>
          <p:cNvPr id="1767" name="Google Shape;1767;p118"/>
          <p:cNvSpPr txBox="1"/>
          <p:nvPr/>
        </p:nvSpPr>
        <p:spPr>
          <a:xfrm>
            <a:off x="190500" y="2324803"/>
            <a:ext cx="8763000" cy="2462213"/>
          </a:xfrm>
          <a:prstGeom prst="rect">
            <a:avLst/>
          </a:prstGeom>
          <a:noFill/>
          <a:ln>
            <a:noFill/>
          </a:ln>
        </p:spPr>
        <p:txBody>
          <a:bodyPr spcFirstLastPara="1" wrap="square" lIns="91425" tIns="45700" rIns="91425" bIns="45700" anchor="t" anchorCtr="0">
            <a:spAutoFit/>
          </a:bodyPr>
          <a:lstStyle/>
          <a:p>
            <a:pPr marL="342900" marR="0" lvl="0" indent="-342900" algn="just" rtl="0">
              <a:lnSpc>
                <a:spcPct val="100000"/>
              </a:lnSpc>
              <a:spcBef>
                <a:spcPts val="0"/>
              </a:spcBef>
              <a:spcAft>
                <a:spcPts val="0"/>
              </a:spcAft>
              <a:buClr>
                <a:srgbClr val="000000"/>
              </a:buClr>
              <a:buSzPts val="2200"/>
              <a:buFont typeface="Arial"/>
              <a:buChar char="•"/>
            </a:pPr>
            <a:r>
              <a:rPr lang="en-US" sz="2200" b="1" i="0" u="none" strike="noStrike" cap="none">
                <a:solidFill>
                  <a:srgbClr val="000000"/>
                </a:solidFill>
                <a:latin typeface="Calibri"/>
                <a:ea typeface="Calibri"/>
                <a:cs typeface="Calibri"/>
                <a:sym typeface="Calibri"/>
              </a:rPr>
              <a:t>Demand Driven(Lazy Evaluation):</a:t>
            </a:r>
            <a:endParaRPr/>
          </a:p>
          <a:p>
            <a:pPr marL="0" marR="0" lvl="0" indent="0" algn="just" rtl="0">
              <a:lnSpc>
                <a:spcPct val="100000"/>
              </a:lnSpc>
              <a:spcBef>
                <a:spcPts val="0"/>
              </a:spcBef>
              <a:spcAft>
                <a:spcPts val="0"/>
              </a:spcAft>
              <a:buClr>
                <a:srgbClr val="000000"/>
              </a:buClr>
              <a:buSzPts val="2200"/>
              <a:buFont typeface="Calibri"/>
              <a:buNone/>
            </a:pPr>
            <a:r>
              <a:rPr lang="en-US" sz="2200" b="0" i="0" u="none" strike="noStrike" cap="none">
                <a:solidFill>
                  <a:srgbClr val="000000"/>
                </a:solidFill>
                <a:latin typeface="Calibri"/>
                <a:ea typeface="Calibri"/>
                <a:cs typeface="Calibri"/>
                <a:sym typeface="Calibri"/>
              </a:rPr>
              <a:t>	System repeatedly requests for tuples from operation at the top of pipeline.</a:t>
            </a:r>
            <a:endParaRPr/>
          </a:p>
          <a:p>
            <a:pPr marL="0" marR="0" lvl="0" indent="0" algn="just" rtl="0">
              <a:lnSpc>
                <a:spcPct val="100000"/>
              </a:lnSpc>
              <a:spcBef>
                <a:spcPts val="0"/>
              </a:spcBef>
              <a:spcAft>
                <a:spcPts val="0"/>
              </a:spcAft>
              <a:buClr>
                <a:schemeClr val="dk1"/>
              </a:buClr>
              <a:buSzPts val="2200"/>
              <a:buFont typeface="Arial"/>
              <a:buNone/>
            </a:pPr>
            <a:endParaRPr sz="2200" b="0" i="0" u="none" strike="noStrike" cap="none">
              <a:solidFill>
                <a:srgbClr val="000000"/>
              </a:solidFill>
              <a:latin typeface="Calibri"/>
              <a:ea typeface="Calibri"/>
              <a:cs typeface="Calibri"/>
              <a:sym typeface="Calibri"/>
            </a:endParaRPr>
          </a:p>
          <a:p>
            <a:pPr marL="342900" marR="0" lvl="0" indent="-342900" algn="just" rtl="0">
              <a:lnSpc>
                <a:spcPct val="100000"/>
              </a:lnSpc>
              <a:spcBef>
                <a:spcPts val="0"/>
              </a:spcBef>
              <a:spcAft>
                <a:spcPts val="0"/>
              </a:spcAft>
              <a:buClr>
                <a:srgbClr val="000000"/>
              </a:buClr>
              <a:buSzPts val="2200"/>
              <a:buFont typeface="Arial"/>
              <a:buChar char="•"/>
            </a:pPr>
            <a:r>
              <a:rPr lang="en-US" sz="2200" b="1" i="0" u="none" strike="noStrike" cap="none">
                <a:solidFill>
                  <a:srgbClr val="000000"/>
                </a:solidFill>
                <a:latin typeface="Calibri"/>
                <a:ea typeface="Calibri"/>
                <a:cs typeface="Calibri"/>
                <a:sym typeface="Calibri"/>
              </a:rPr>
              <a:t>Producer Driven(Eager Pipelining):</a:t>
            </a:r>
            <a:endParaRPr/>
          </a:p>
          <a:p>
            <a:pPr marL="0" marR="0" lvl="0" indent="0" algn="just" rtl="0">
              <a:lnSpc>
                <a:spcPct val="100000"/>
              </a:lnSpc>
              <a:spcBef>
                <a:spcPts val="0"/>
              </a:spcBef>
              <a:spcAft>
                <a:spcPts val="0"/>
              </a:spcAft>
              <a:buClr>
                <a:srgbClr val="000000"/>
              </a:buClr>
              <a:buSzPts val="2200"/>
              <a:buFont typeface="Calibri"/>
              <a:buNone/>
            </a:pPr>
            <a:r>
              <a:rPr lang="en-US" sz="2200" b="0" i="0" u="none" strike="noStrike" cap="none">
                <a:solidFill>
                  <a:srgbClr val="000000"/>
                </a:solidFill>
                <a:latin typeface="Calibri"/>
                <a:ea typeface="Calibri"/>
                <a:cs typeface="Calibri"/>
                <a:sym typeface="Calibri"/>
              </a:rPr>
              <a:t>	Operations do not wait for request to produce tuples, but generate the tuples eagerly.</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6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6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6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6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6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Shape 1771"/>
        <p:cNvGrpSpPr/>
        <p:nvPr/>
      </p:nvGrpSpPr>
      <p:grpSpPr>
        <a:xfrm>
          <a:off x="0" y="0"/>
          <a:ext cx="0" cy="0"/>
          <a:chOff x="0" y="0"/>
          <a:chExt cx="0" cy="0"/>
        </a:xfrm>
      </p:grpSpPr>
      <p:pic>
        <p:nvPicPr>
          <p:cNvPr id="1772" name="Google Shape;1772;p119" descr="C:\Users\parul\Desktop\Digital Learning Content.png"/>
          <p:cNvPicPr preferRelativeResize="0"/>
          <p:nvPr/>
        </p:nvPicPr>
        <p:blipFill rotWithShape="1">
          <a:blip r:embed="rId3">
            <a:alphaModFix/>
          </a:blip>
          <a:srcRect/>
          <a:stretch/>
        </p:blipFill>
        <p:spPr>
          <a:xfrm>
            <a:off x="0" y="-42863"/>
            <a:ext cx="9144000" cy="6900863"/>
          </a:xfrm>
          <a:prstGeom prst="rect">
            <a:avLst/>
          </a:prstGeom>
          <a:noFill/>
          <a:ln>
            <a:noFill/>
          </a:ln>
        </p:spPr>
      </p:pic>
      <p:pic>
        <p:nvPicPr>
          <p:cNvPr id="1773" name="Google Shape;1773;p119" descr="C:\Users\parul\Desktop\Untitled-1.png"/>
          <p:cNvPicPr preferRelativeResize="0"/>
          <p:nvPr/>
        </p:nvPicPr>
        <p:blipFill rotWithShape="1">
          <a:blip r:embed="rId4">
            <a:alphaModFix/>
          </a:blip>
          <a:srcRect/>
          <a:stretch/>
        </p:blipFill>
        <p:spPr>
          <a:xfrm>
            <a:off x="1856581" y="3191669"/>
            <a:ext cx="5430838" cy="2803525"/>
          </a:xfrm>
          <a:prstGeom prst="rect">
            <a:avLst/>
          </a:prstGeom>
          <a:noFill/>
          <a:ln>
            <a:noFill/>
          </a:ln>
        </p:spPr>
      </p:pic>
      <p:sp>
        <p:nvSpPr>
          <p:cNvPr id="1774" name="Google Shape;1774;p119"/>
          <p:cNvSpPr/>
          <p:nvPr/>
        </p:nvSpPr>
        <p:spPr>
          <a:xfrm>
            <a:off x="0" y="1643063"/>
            <a:ext cx="9144000" cy="642937"/>
          </a:xfrm>
          <a:prstGeom prst="rect">
            <a:avLst/>
          </a:prstGeom>
          <a:solidFill>
            <a:srgbClr val="1F497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775" name="Google Shape;1775;p119"/>
          <p:cNvSpPr/>
          <p:nvPr/>
        </p:nvSpPr>
        <p:spPr>
          <a:xfrm>
            <a:off x="190500" y="1687513"/>
            <a:ext cx="8763000" cy="55403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FFFF"/>
              </a:buClr>
              <a:buSzPts val="3000"/>
              <a:buFont typeface="Arial"/>
              <a:buNone/>
            </a:pPr>
            <a:r>
              <a:rPr lang="en-US" sz="3000" b="1" i="0" u="none" strike="noStrike" cap="none">
                <a:solidFill>
                  <a:srgbClr val="FFFFFF"/>
                </a:solidFill>
                <a:latin typeface="Calibri"/>
                <a:ea typeface="Calibri"/>
                <a:cs typeface="Calibri"/>
                <a:sym typeface="Calibri"/>
              </a:rPr>
              <a:t>Query Optimization</a:t>
            </a:r>
            <a:endParaRPr sz="3000" b="1" i="0" u="none" strike="noStrike" cap="none">
              <a:solidFill>
                <a:srgbClr val="FFFFFF"/>
              </a:solidFill>
              <a:latin typeface="Calibri"/>
              <a:ea typeface="Calibri"/>
              <a:cs typeface="Calibri"/>
              <a:sym typeface="Calibri"/>
            </a:endParaRPr>
          </a:p>
        </p:txBody>
      </p:sp>
      <p:sp>
        <p:nvSpPr>
          <p:cNvPr id="1776" name="Google Shape;1776;p119"/>
          <p:cNvSpPr txBox="1"/>
          <p:nvPr/>
        </p:nvSpPr>
        <p:spPr>
          <a:xfrm>
            <a:off x="190500" y="2324805"/>
            <a:ext cx="8763000" cy="1446550"/>
          </a:xfrm>
          <a:prstGeom prst="rect">
            <a:avLst/>
          </a:prstGeom>
          <a:noFill/>
          <a:ln>
            <a:noFill/>
          </a:ln>
        </p:spPr>
        <p:txBody>
          <a:bodyPr spcFirstLastPara="1" wrap="square" lIns="91425" tIns="45700" rIns="91425" bIns="45700" anchor="t" anchorCtr="0">
            <a:spAutoFit/>
          </a:bodyPr>
          <a:lstStyle/>
          <a:p>
            <a:pPr marL="342900" marR="0" lvl="0" indent="-342900" algn="just" rtl="0">
              <a:lnSpc>
                <a:spcPct val="100000"/>
              </a:lnSpc>
              <a:spcBef>
                <a:spcPts val="0"/>
              </a:spcBef>
              <a:spcAft>
                <a:spcPts val="0"/>
              </a:spcAft>
              <a:buClr>
                <a:srgbClr val="000000"/>
              </a:buClr>
              <a:buSzPts val="2200"/>
              <a:buFont typeface="Arial"/>
              <a:buChar char="•"/>
            </a:pPr>
            <a:r>
              <a:rPr lang="en-US" sz="2200" b="1" i="0" u="none" strike="noStrike" cap="none">
                <a:solidFill>
                  <a:srgbClr val="000000"/>
                </a:solidFill>
                <a:latin typeface="Calibri"/>
                <a:ea typeface="Calibri"/>
                <a:cs typeface="Calibri"/>
                <a:sym typeface="Calibri"/>
              </a:rPr>
              <a:t>Query optimization </a:t>
            </a:r>
            <a:r>
              <a:rPr lang="en-US" sz="2200" b="0" i="0" u="none" strike="noStrike" cap="none">
                <a:solidFill>
                  <a:srgbClr val="000000"/>
                </a:solidFill>
                <a:latin typeface="Calibri"/>
                <a:ea typeface="Calibri"/>
                <a:cs typeface="Calibri"/>
                <a:sym typeface="Calibri"/>
              </a:rPr>
              <a:t>is the process of choosing the best evaluation plan having lowest cost from the available multiple plans.</a:t>
            </a:r>
            <a:endParaRPr/>
          </a:p>
          <a:p>
            <a:pPr marL="342900" marR="0" lvl="0" indent="-342900" algn="l" rtl="0">
              <a:lnSpc>
                <a:spcPct val="100000"/>
              </a:lnSpc>
              <a:spcBef>
                <a:spcPts val="0"/>
              </a:spcBef>
              <a:spcAft>
                <a:spcPts val="0"/>
              </a:spcAft>
              <a:buClr>
                <a:srgbClr val="000000"/>
              </a:buClr>
              <a:buSzPts val="2200"/>
              <a:buFont typeface="Arial"/>
              <a:buChar char="•"/>
            </a:pPr>
            <a:r>
              <a:rPr lang="en-US" sz="2200" b="1" i="0" u="none" strike="noStrike" cap="none">
                <a:solidFill>
                  <a:srgbClr val="000000"/>
                </a:solidFill>
                <a:latin typeface="Calibri"/>
                <a:ea typeface="Calibri"/>
                <a:cs typeface="Calibri"/>
                <a:sym typeface="Calibri"/>
              </a:rPr>
              <a:t>For Example,</a:t>
            </a:r>
            <a:endParaRPr/>
          </a:p>
          <a:p>
            <a:pPr marL="342900" marR="0" lvl="0" indent="-203200" algn="l" rtl="0">
              <a:lnSpc>
                <a:spcPct val="100000"/>
              </a:lnSpc>
              <a:spcBef>
                <a:spcPts val="0"/>
              </a:spcBef>
              <a:spcAft>
                <a:spcPts val="0"/>
              </a:spcAft>
              <a:buClr>
                <a:schemeClr val="dk1"/>
              </a:buClr>
              <a:buSzPts val="2200"/>
              <a:buFont typeface="Arial"/>
              <a:buNone/>
            </a:pPr>
            <a:endParaRPr sz="2200" b="1" i="0" u="none" strike="noStrike" cap="none">
              <a:solidFill>
                <a:srgbClr val="000000"/>
              </a:solidFill>
              <a:latin typeface="Calibri"/>
              <a:ea typeface="Calibri"/>
              <a:cs typeface="Calibri"/>
              <a:sym typeface="Calibri"/>
            </a:endParaRPr>
          </a:p>
        </p:txBody>
      </p:sp>
      <p:graphicFrame>
        <p:nvGraphicFramePr>
          <p:cNvPr id="1777" name="Google Shape;1777;p119"/>
          <p:cNvGraphicFramePr/>
          <p:nvPr/>
        </p:nvGraphicFramePr>
        <p:xfrm>
          <a:off x="397045" y="3391820"/>
          <a:ext cx="5760000" cy="579130"/>
        </p:xfrm>
        <a:graphic>
          <a:graphicData uri="http://schemas.openxmlformats.org/drawingml/2006/table">
            <a:tbl>
              <a:tblPr firstRow="1" bandRow="1">
                <a:noFill/>
                <a:tableStyleId>{AF1C07AA-AFA2-46DB-9E92-3C34342A6F70}</a:tableStyleId>
              </a:tblPr>
              <a:tblGrid>
                <a:gridCol w="5760000">
                  <a:extLst>
                    <a:ext uri="{9D8B030D-6E8A-4147-A177-3AD203B41FA5}">
                      <a16:colId xmlns:a16="http://schemas.microsoft.com/office/drawing/2014/main" val="20000"/>
                    </a:ext>
                  </a:extLst>
                </a:gridCol>
              </a:tblGrid>
              <a:tr h="285500">
                <a:tc>
                  <a:txBody>
                    <a:bodyPr/>
                    <a:lstStyle/>
                    <a:p>
                      <a:pPr marL="0" marR="0" lvl="0" indent="0" algn="l" rtl="0">
                        <a:spcBef>
                          <a:spcPts val="0"/>
                        </a:spcBef>
                        <a:spcAft>
                          <a:spcPts val="0"/>
                        </a:spcAft>
                        <a:buNone/>
                      </a:pPr>
                      <a:r>
                        <a:rPr lang="en-US" sz="3200" b="0" u="none" strike="noStrike" cap="none">
                          <a:solidFill>
                            <a:schemeClr val="dk1"/>
                          </a:solidFill>
                          <a:latin typeface="Calibri"/>
                          <a:ea typeface="Calibri"/>
                          <a:cs typeface="Calibri"/>
                          <a:sym typeface="Calibri"/>
                        </a:rPr>
                        <a:t>Π</a:t>
                      </a:r>
                      <a:r>
                        <a:rPr lang="en-US" sz="2400" b="0" i="1" u="none" strike="noStrike" cap="none" baseline="-25000">
                          <a:solidFill>
                            <a:schemeClr val="dk1"/>
                          </a:solidFill>
                          <a:latin typeface="Calibri"/>
                          <a:ea typeface="Calibri"/>
                          <a:cs typeface="Calibri"/>
                          <a:sym typeface="Calibri"/>
                        </a:rPr>
                        <a:t>Name</a:t>
                      </a:r>
                      <a:r>
                        <a:rPr lang="en-US" sz="3200" b="0" u="none" strike="noStrike" cap="none">
                          <a:solidFill>
                            <a:schemeClr val="dk1"/>
                          </a:solidFill>
                          <a:latin typeface="Calibri"/>
                          <a:ea typeface="Calibri"/>
                          <a:cs typeface="Calibri"/>
                          <a:sym typeface="Calibri"/>
                        </a:rPr>
                        <a:t> </a:t>
                      </a:r>
                      <a:r>
                        <a:rPr lang="en-US" sz="2800" b="0" u="none" strike="noStrike" cap="none">
                          <a:solidFill>
                            <a:schemeClr val="dk1"/>
                          </a:solidFill>
                          <a:latin typeface="Calibri"/>
                          <a:ea typeface="Calibri"/>
                          <a:cs typeface="Calibri"/>
                          <a:sym typeface="Calibri"/>
                        </a:rPr>
                        <a:t>(</a:t>
                      </a:r>
                      <a:r>
                        <a:rPr lang="en-US" sz="3200" b="0" u="none" strike="noStrike" cap="none">
                          <a:solidFill>
                            <a:schemeClr val="dk1"/>
                          </a:solidFill>
                          <a:latin typeface="Calibri"/>
                          <a:ea typeface="Calibri"/>
                          <a:cs typeface="Calibri"/>
                          <a:sym typeface="Calibri"/>
                        </a:rPr>
                        <a:t> σ</a:t>
                      </a:r>
                      <a:r>
                        <a:rPr lang="en-US" sz="2400" b="0" u="none" strike="noStrike" cap="none" baseline="-25000">
                          <a:solidFill>
                            <a:schemeClr val="dk1"/>
                          </a:solidFill>
                          <a:latin typeface="Calibri"/>
                          <a:ea typeface="Calibri"/>
                          <a:cs typeface="Calibri"/>
                          <a:sym typeface="Calibri"/>
                        </a:rPr>
                        <a:t>Balance&lt;25000</a:t>
                      </a:r>
                      <a:r>
                        <a:rPr lang="en-US" sz="2400" b="0" u="none" strike="noStrike" cap="none">
                          <a:solidFill>
                            <a:schemeClr val="dk1"/>
                          </a:solidFill>
                          <a:latin typeface="Calibri"/>
                          <a:ea typeface="Calibri"/>
                          <a:cs typeface="Calibri"/>
                          <a:sym typeface="Calibri"/>
                        </a:rPr>
                        <a:t> </a:t>
                      </a:r>
                      <a:r>
                        <a:rPr lang="en-US" sz="2000" b="0" u="none" strike="noStrike" cap="none">
                          <a:solidFill>
                            <a:schemeClr val="dk1"/>
                          </a:solidFill>
                          <a:latin typeface="Calibri"/>
                          <a:ea typeface="Calibri"/>
                          <a:cs typeface="Calibri"/>
                          <a:sym typeface="Calibri"/>
                        </a:rPr>
                        <a:t>(Account)       (Customer)</a:t>
                      </a:r>
                      <a:r>
                        <a:rPr lang="en-US" sz="2800" b="0" u="none" strike="noStrike" cap="none">
                          <a:solidFill>
                            <a:schemeClr val="dk1"/>
                          </a:solidFill>
                          <a:latin typeface="Calibri"/>
                          <a:ea typeface="Calibri"/>
                          <a:cs typeface="Calibri"/>
                          <a:sym typeface="Calibri"/>
                        </a:rPr>
                        <a:t>)</a:t>
                      </a:r>
                      <a:endParaRPr sz="2000" b="0" u="none" strike="noStrike" cap="none">
                        <a:solidFill>
                          <a:schemeClr val="dk1"/>
                        </a:solidFill>
                        <a:latin typeface="Calibri"/>
                        <a:ea typeface="Calibri"/>
                        <a:cs typeface="Calibri"/>
                        <a:sym typeface="Calibri"/>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1778" name="Google Shape;1778;p119"/>
          <p:cNvSpPr/>
          <p:nvPr/>
        </p:nvSpPr>
        <p:spPr>
          <a:xfrm rot="5400000">
            <a:off x="4114995" y="3607925"/>
            <a:ext cx="274320" cy="274320"/>
          </a:xfrm>
          <a:prstGeom prst="flowChartCollate">
            <a:avLst/>
          </a:prstGeom>
          <a:noFill/>
          <a:ln w="9525" cap="flat" cmpd="sng">
            <a:solidFill>
              <a:schemeClr val="dk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119"/>
          <p:cNvSpPr txBox="1"/>
          <p:nvPr/>
        </p:nvSpPr>
        <p:spPr>
          <a:xfrm>
            <a:off x="4183555" y="3676505"/>
            <a:ext cx="137160" cy="13716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600"/>
              <a:buFont typeface="Helvetica Neue"/>
              <a:buNone/>
            </a:pPr>
            <a:endParaRPr sz="1600" b="0" i="0" u="none" strike="noStrike" cap="none">
              <a:solidFill>
                <a:srgbClr val="000000"/>
              </a:solidFill>
              <a:latin typeface="Calibri"/>
              <a:ea typeface="Calibri"/>
              <a:cs typeface="Calibri"/>
              <a:sym typeface="Calibri"/>
            </a:endParaRPr>
          </a:p>
        </p:txBody>
      </p:sp>
      <p:graphicFrame>
        <p:nvGraphicFramePr>
          <p:cNvPr id="1780" name="Google Shape;1780;p119"/>
          <p:cNvGraphicFramePr/>
          <p:nvPr/>
        </p:nvGraphicFramePr>
        <p:xfrm>
          <a:off x="286207" y="5073681"/>
          <a:ext cx="5760000" cy="579130"/>
        </p:xfrm>
        <a:graphic>
          <a:graphicData uri="http://schemas.openxmlformats.org/drawingml/2006/table">
            <a:tbl>
              <a:tblPr firstRow="1" bandRow="1">
                <a:noFill/>
                <a:tableStyleId>{AF1C07AA-AFA2-46DB-9E92-3C34342A6F70}</a:tableStyleId>
              </a:tblPr>
              <a:tblGrid>
                <a:gridCol w="5760000">
                  <a:extLst>
                    <a:ext uri="{9D8B030D-6E8A-4147-A177-3AD203B41FA5}">
                      <a16:colId xmlns:a16="http://schemas.microsoft.com/office/drawing/2014/main" val="20000"/>
                    </a:ext>
                  </a:extLst>
                </a:gridCol>
              </a:tblGrid>
              <a:tr h="285500">
                <a:tc>
                  <a:txBody>
                    <a:bodyPr/>
                    <a:lstStyle/>
                    <a:p>
                      <a:pPr marL="0" marR="0" lvl="0" indent="0" algn="l" rtl="0">
                        <a:spcBef>
                          <a:spcPts val="0"/>
                        </a:spcBef>
                        <a:spcAft>
                          <a:spcPts val="0"/>
                        </a:spcAft>
                        <a:buNone/>
                      </a:pPr>
                      <a:r>
                        <a:rPr lang="en-US" sz="3200" b="0" u="none" strike="noStrike" cap="none">
                          <a:solidFill>
                            <a:schemeClr val="dk1"/>
                          </a:solidFill>
                          <a:latin typeface="Calibri"/>
                          <a:ea typeface="Calibri"/>
                          <a:cs typeface="Calibri"/>
                          <a:sym typeface="Calibri"/>
                        </a:rPr>
                        <a:t>Π</a:t>
                      </a:r>
                      <a:r>
                        <a:rPr lang="en-US" sz="2400" b="0" i="1" u="none" strike="noStrike" cap="none" baseline="-25000">
                          <a:solidFill>
                            <a:schemeClr val="dk1"/>
                          </a:solidFill>
                          <a:latin typeface="Calibri"/>
                          <a:ea typeface="Calibri"/>
                          <a:cs typeface="Calibri"/>
                          <a:sym typeface="Calibri"/>
                        </a:rPr>
                        <a:t>Name</a:t>
                      </a:r>
                      <a:r>
                        <a:rPr lang="en-US" sz="3200" b="0" u="none" strike="noStrike" cap="none">
                          <a:solidFill>
                            <a:schemeClr val="dk1"/>
                          </a:solidFill>
                          <a:latin typeface="Calibri"/>
                          <a:ea typeface="Calibri"/>
                          <a:cs typeface="Calibri"/>
                          <a:sym typeface="Calibri"/>
                        </a:rPr>
                        <a:t> </a:t>
                      </a:r>
                      <a:r>
                        <a:rPr lang="en-US" sz="2800" b="0" u="none" strike="noStrike" cap="none">
                          <a:solidFill>
                            <a:schemeClr val="dk1"/>
                          </a:solidFill>
                          <a:latin typeface="Calibri"/>
                          <a:ea typeface="Calibri"/>
                          <a:cs typeface="Calibri"/>
                          <a:sym typeface="Calibri"/>
                        </a:rPr>
                        <a:t>(</a:t>
                      </a:r>
                      <a:r>
                        <a:rPr lang="en-US" sz="3200" b="0" u="none" strike="noStrike" cap="none">
                          <a:solidFill>
                            <a:schemeClr val="dk1"/>
                          </a:solidFill>
                          <a:latin typeface="Calibri"/>
                          <a:ea typeface="Calibri"/>
                          <a:cs typeface="Calibri"/>
                          <a:sym typeface="Calibri"/>
                        </a:rPr>
                        <a:t> </a:t>
                      </a:r>
                      <a:r>
                        <a:rPr lang="en-US" sz="3200" b="0" u="none" strike="noStrike" cap="none">
                          <a:solidFill>
                            <a:schemeClr val="dk1"/>
                          </a:solidFill>
                        </a:rPr>
                        <a:t>σ</a:t>
                      </a:r>
                      <a:r>
                        <a:rPr lang="en-US" sz="2400" b="0" u="none" strike="noStrike" cap="none" baseline="-25000">
                          <a:solidFill>
                            <a:schemeClr val="dk1"/>
                          </a:solidFill>
                        </a:rPr>
                        <a:t>Balance&lt;25000</a:t>
                      </a:r>
                      <a:r>
                        <a:rPr lang="en-US" sz="2400" b="0" u="none" strike="noStrike" cap="none">
                          <a:solidFill>
                            <a:schemeClr val="dk1"/>
                          </a:solidFill>
                        </a:rPr>
                        <a:t> </a:t>
                      </a:r>
                      <a:r>
                        <a:rPr lang="en-US" sz="2000" b="0" u="none" strike="noStrike" cap="none">
                          <a:solidFill>
                            <a:schemeClr val="dk1"/>
                          </a:solidFill>
                        </a:rPr>
                        <a:t>(Account       Customer)</a:t>
                      </a:r>
                      <a:r>
                        <a:rPr lang="en-US" sz="2000" b="0" u="none" strike="noStrike" cap="none">
                          <a:solidFill>
                            <a:schemeClr val="dk1"/>
                          </a:solidFill>
                          <a:latin typeface="Calibri"/>
                          <a:ea typeface="Calibri"/>
                          <a:cs typeface="Calibri"/>
                          <a:sym typeface="Calibri"/>
                        </a:rPr>
                        <a:t> </a:t>
                      </a:r>
                      <a:r>
                        <a:rPr lang="en-US" sz="2800" b="0" u="none" strike="noStrike" cap="none">
                          <a:solidFill>
                            <a:schemeClr val="dk1"/>
                          </a:solidFill>
                          <a:latin typeface="Calibri"/>
                          <a:ea typeface="Calibri"/>
                          <a:cs typeface="Calibri"/>
                          <a:sym typeface="Calibri"/>
                        </a:rPr>
                        <a:t>)</a:t>
                      </a:r>
                      <a:r>
                        <a:rPr lang="en-US" sz="2000" b="0" u="none" strike="noStrike" cap="none">
                          <a:solidFill>
                            <a:schemeClr val="dk1"/>
                          </a:solidFill>
                          <a:latin typeface="Calibri"/>
                          <a:ea typeface="Calibri"/>
                          <a:cs typeface="Calibri"/>
                          <a:sym typeface="Calibri"/>
                        </a:rPr>
                        <a:t> </a:t>
                      </a:r>
                      <a:endParaRPr sz="2000" b="0" u="none" strike="noStrike" cap="none">
                        <a:solidFill>
                          <a:schemeClr val="dk1"/>
                        </a:solidFill>
                        <a:latin typeface="Calibri"/>
                        <a:ea typeface="Calibri"/>
                        <a:cs typeface="Calibri"/>
                        <a:sym typeface="Calibri"/>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1781" name="Google Shape;1781;p119"/>
          <p:cNvSpPr/>
          <p:nvPr/>
        </p:nvSpPr>
        <p:spPr>
          <a:xfrm rot="5400000">
            <a:off x="3945198" y="5300175"/>
            <a:ext cx="274320" cy="274320"/>
          </a:xfrm>
          <a:prstGeom prst="flowChartCollate">
            <a:avLst/>
          </a:prstGeom>
          <a:noFill/>
          <a:ln w="9525" cap="flat" cmpd="sng">
            <a:solidFill>
              <a:schemeClr val="dk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119"/>
          <p:cNvSpPr txBox="1"/>
          <p:nvPr/>
        </p:nvSpPr>
        <p:spPr>
          <a:xfrm>
            <a:off x="4013755" y="5368755"/>
            <a:ext cx="137160" cy="13716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600"/>
              <a:buFont typeface="Helvetica Neue"/>
              <a:buNone/>
            </a:pPr>
            <a:endParaRPr sz="1600" b="0" i="0" u="none" strike="noStrike" cap="none">
              <a:solidFill>
                <a:srgbClr val="000000"/>
              </a:solidFill>
              <a:latin typeface="Calibri"/>
              <a:ea typeface="Calibri"/>
              <a:cs typeface="Calibri"/>
              <a:sym typeface="Calibri"/>
            </a:endParaRPr>
          </a:p>
        </p:txBody>
      </p:sp>
      <p:graphicFrame>
        <p:nvGraphicFramePr>
          <p:cNvPr id="1783" name="Google Shape;1783;p119"/>
          <p:cNvGraphicFramePr/>
          <p:nvPr/>
        </p:nvGraphicFramePr>
        <p:xfrm>
          <a:off x="6793708" y="3090578"/>
          <a:ext cx="2232000" cy="1676450"/>
        </p:xfrm>
        <a:graphic>
          <a:graphicData uri="http://schemas.openxmlformats.org/drawingml/2006/table">
            <a:tbl>
              <a:tblPr firstRow="1" bandRow="1">
                <a:noFill/>
                <a:tableStyleId>{AF1C07AA-AFA2-46DB-9E92-3C34342A6F70}</a:tableStyleId>
              </a:tblPr>
              <a:tblGrid>
                <a:gridCol w="767050">
                  <a:extLst>
                    <a:ext uri="{9D8B030D-6E8A-4147-A177-3AD203B41FA5}">
                      <a16:colId xmlns:a16="http://schemas.microsoft.com/office/drawing/2014/main" val="20000"/>
                    </a:ext>
                  </a:extLst>
                </a:gridCol>
                <a:gridCol w="772825">
                  <a:extLst>
                    <a:ext uri="{9D8B030D-6E8A-4147-A177-3AD203B41FA5}">
                      <a16:colId xmlns:a16="http://schemas.microsoft.com/office/drawing/2014/main" val="20001"/>
                    </a:ext>
                  </a:extLst>
                </a:gridCol>
                <a:gridCol w="692125">
                  <a:extLst>
                    <a:ext uri="{9D8B030D-6E8A-4147-A177-3AD203B41FA5}">
                      <a16:colId xmlns:a16="http://schemas.microsoft.com/office/drawing/2014/main" val="20002"/>
                    </a:ext>
                  </a:extLst>
                </a:gridCol>
              </a:tblGrid>
              <a:tr h="331200">
                <a:tc>
                  <a:txBody>
                    <a:bodyPr/>
                    <a:lstStyle/>
                    <a:p>
                      <a:pPr marL="0" marR="0" lvl="0" indent="0" algn="l" rtl="0">
                        <a:spcBef>
                          <a:spcPts val="0"/>
                        </a:spcBef>
                        <a:spcAft>
                          <a:spcPts val="0"/>
                        </a:spcAft>
                        <a:buNone/>
                      </a:pPr>
                      <a:r>
                        <a:rPr lang="en-US" sz="1600" b="1" u="sng" strike="noStrike" cap="none">
                          <a:solidFill>
                            <a:schemeClr val="dk1"/>
                          </a:solidFill>
                        </a:rPr>
                        <a:t>CID</a:t>
                      </a:r>
                      <a:endParaRPr/>
                    </a:p>
                  </a:txBody>
                  <a:tcPr marL="91450" marR="91450" marT="45725" marB="45725" anchor="ctr"/>
                </a:tc>
                <a:tc>
                  <a:txBody>
                    <a:bodyPr/>
                    <a:lstStyle/>
                    <a:p>
                      <a:pPr marL="0" marR="0" lvl="0" indent="0" algn="l" rtl="0">
                        <a:spcBef>
                          <a:spcPts val="0"/>
                        </a:spcBef>
                        <a:spcAft>
                          <a:spcPts val="0"/>
                        </a:spcAft>
                        <a:buNone/>
                      </a:pPr>
                      <a:r>
                        <a:rPr lang="en-US" sz="1600" u="sng" strike="noStrike" cap="none">
                          <a:solidFill>
                            <a:schemeClr val="dk1"/>
                          </a:solidFill>
                        </a:rPr>
                        <a:t>ANO</a:t>
                      </a:r>
                      <a:endParaRPr sz="1600" b="1" u="sng" strike="noStrike" cap="none">
                        <a:solidFill>
                          <a:schemeClr val="dk1"/>
                        </a:solidFill>
                        <a:latin typeface="Calibri"/>
                        <a:ea typeface="Calibri"/>
                        <a:cs typeface="Calibri"/>
                        <a:sym typeface="Calibri"/>
                      </a:endParaRPr>
                    </a:p>
                  </a:txBody>
                  <a:tcPr marL="91450" marR="91450" marT="45725" marB="45725" anchor="ctr"/>
                </a:tc>
                <a:tc>
                  <a:txBody>
                    <a:bodyPr/>
                    <a:lstStyle/>
                    <a:p>
                      <a:pPr marL="0" marR="0" lvl="0" indent="0" algn="l" rtl="0">
                        <a:spcBef>
                          <a:spcPts val="0"/>
                        </a:spcBef>
                        <a:spcAft>
                          <a:spcPts val="0"/>
                        </a:spcAft>
                        <a:buNone/>
                      </a:pPr>
                      <a:r>
                        <a:rPr lang="en-US" sz="1600" u="none" strike="noStrike" cap="none">
                          <a:solidFill>
                            <a:schemeClr val="dk1"/>
                          </a:solidFill>
                        </a:rPr>
                        <a:t>Name</a:t>
                      </a:r>
                      <a:endParaRPr sz="1600" b="1" u="none" strike="noStrike" cap="none">
                        <a:solidFill>
                          <a:schemeClr val="dk1"/>
                        </a:solidFill>
                        <a:latin typeface="Calibri"/>
                        <a:ea typeface="Calibri"/>
                        <a:cs typeface="Calibri"/>
                        <a:sym typeface="Calibri"/>
                      </a:endParaRPr>
                    </a:p>
                  </a:txBody>
                  <a:tcPr marL="91450" marR="91450" marT="45725" marB="45725" anchor="ctr"/>
                </a:tc>
                <a:extLst>
                  <a:ext uri="{0D108BD9-81ED-4DB2-BD59-A6C34878D82A}">
                    <a16:rowId xmlns:a16="http://schemas.microsoft.com/office/drawing/2014/main" val="10000"/>
                  </a:ext>
                </a:extLst>
              </a:tr>
              <a:tr h="331200">
                <a:tc>
                  <a:txBody>
                    <a:bodyPr/>
                    <a:lstStyle/>
                    <a:p>
                      <a:pPr marL="0" marR="0" lvl="0" indent="0" algn="l" rtl="0">
                        <a:spcBef>
                          <a:spcPts val="0"/>
                        </a:spcBef>
                        <a:spcAft>
                          <a:spcPts val="0"/>
                        </a:spcAft>
                        <a:buNone/>
                      </a:pPr>
                      <a:r>
                        <a:rPr lang="en-US" sz="1600" u="none" strike="noStrike" cap="none"/>
                        <a:t>CSE1</a:t>
                      </a:r>
                      <a:endParaRPr/>
                    </a:p>
                  </a:txBody>
                  <a:tcPr marL="91450" marR="91450" marT="45725" marB="45725"/>
                </a:tc>
                <a:tc>
                  <a:txBody>
                    <a:bodyPr/>
                    <a:lstStyle/>
                    <a:p>
                      <a:pPr marL="0" marR="0" lvl="0" indent="0" algn="l" rtl="0">
                        <a:spcBef>
                          <a:spcPts val="0"/>
                        </a:spcBef>
                        <a:spcAft>
                          <a:spcPts val="0"/>
                        </a:spcAft>
                        <a:buNone/>
                      </a:pPr>
                      <a:r>
                        <a:rPr lang="en-US" sz="1600"/>
                        <a:t>A1</a:t>
                      </a:r>
                      <a:endParaRPr sz="1600"/>
                    </a:p>
                  </a:txBody>
                  <a:tcPr marL="91450" marR="91450" marT="45725" marB="45725"/>
                </a:tc>
                <a:tc>
                  <a:txBody>
                    <a:bodyPr/>
                    <a:lstStyle/>
                    <a:p>
                      <a:pPr marL="0" marR="0" lvl="0" indent="0" algn="l" rtl="0">
                        <a:spcBef>
                          <a:spcPts val="0"/>
                        </a:spcBef>
                        <a:spcAft>
                          <a:spcPts val="0"/>
                        </a:spcAft>
                        <a:buNone/>
                      </a:pPr>
                      <a:r>
                        <a:rPr lang="en-US" sz="1600"/>
                        <a:t>Jay</a:t>
                      </a:r>
                      <a:endParaRPr/>
                    </a:p>
                  </a:txBody>
                  <a:tcPr marL="91450" marR="91450" marT="45725" marB="45725"/>
                </a:tc>
                <a:extLst>
                  <a:ext uri="{0D108BD9-81ED-4DB2-BD59-A6C34878D82A}">
                    <a16:rowId xmlns:a16="http://schemas.microsoft.com/office/drawing/2014/main" val="10001"/>
                  </a:ext>
                </a:extLst>
              </a:tr>
              <a:tr h="331200">
                <a:tc>
                  <a:txBody>
                    <a:bodyPr/>
                    <a:lstStyle/>
                    <a:p>
                      <a:pPr marL="0" marR="0" lvl="0" indent="0" algn="l" rtl="0">
                        <a:lnSpc>
                          <a:spcPct val="100000"/>
                        </a:lnSpc>
                        <a:spcBef>
                          <a:spcPts val="0"/>
                        </a:spcBef>
                        <a:spcAft>
                          <a:spcPts val="0"/>
                        </a:spcAft>
                        <a:buClr>
                          <a:schemeClr val="dk1"/>
                        </a:buClr>
                        <a:buSzPts val="1600"/>
                        <a:buFont typeface="Calibri"/>
                        <a:buNone/>
                      </a:pPr>
                      <a:r>
                        <a:rPr lang="en-US" sz="1600"/>
                        <a:t>CSE2</a:t>
                      </a:r>
                      <a:endParaRPr/>
                    </a:p>
                  </a:txBody>
                  <a:tcPr marL="91450" marR="91450" marT="45725" marB="45725"/>
                </a:tc>
                <a:tc>
                  <a:txBody>
                    <a:bodyPr/>
                    <a:lstStyle/>
                    <a:p>
                      <a:pPr marL="0" marR="0" lvl="0" indent="0" algn="l" rtl="0">
                        <a:spcBef>
                          <a:spcPts val="0"/>
                        </a:spcBef>
                        <a:spcAft>
                          <a:spcPts val="0"/>
                        </a:spcAft>
                        <a:buNone/>
                      </a:pPr>
                      <a:r>
                        <a:rPr lang="en-US" sz="1600"/>
                        <a:t>A2</a:t>
                      </a:r>
                      <a:endParaRPr/>
                    </a:p>
                  </a:txBody>
                  <a:tcPr marL="91450" marR="91450" marT="45725" marB="45725"/>
                </a:tc>
                <a:tc>
                  <a:txBody>
                    <a:bodyPr/>
                    <a:lstStyle/>
                    <a:p>
                      <a:pPr marL="0" marR="0" lvl="0" indent="0" algn="l" rtl="0">
                        <a:spcBef>
                          <a:spcPts val="0"/>
                        </a:spcBef>
                        <a:spcAft>
                          <a:spcPts val="0"/>
                        </a:spcAft>
                        <a:buNone/>
                      </a:pPr>
                      <a:r>
                        <a:rPr lang="en-US" sz="1600"/>
                        <a:t>Abhi</a:t>
                      </a:r>
                      <a:endParaRPr sz="1600"/>
                    </a:p>
                  </a:txBody>
                  <a:tcPr marL="91450" marR="91450" marT="45725" marB="45725"/>
                </a:tc>
                <a:extLst>
                  <a:ext uri="{0D108BD9-81ED-4DB2-BD59-A6C34878D82A}">
                    <a16:rowId xmlns:a16="http://schemas.microsoft.com/office/drawing/2014/main" val="10002"/>
                  </a:ext>
                </a:extLst>
              </a:tr>
              <a:tr h="331200">
                <a:tc>
                  <a:txBody>
                    <a:bodyPr/>
                    <a:lstStyle/>
                    <a:p>
                      <a:pPr marL="0" marR="0" lvl="0" indent="0" algn="l" rtl="0">
                        <a:lnSpc>
                          <a:spcPct val="100000"/>
                        </a:lnSpc>
                        <a:spcBef>
                          <a:spcPts val="0"/>
                        </a:spcBef>
                        <a:spcAft>
                          <a:spcPts val="0"/>
                        </a:spcAft>
                        <a:buClr>
                          <a:schemeClr val="dk1"/>
                        </a:buClr>
                        <a:buSzPts val="1600"/>
                        <a:buFont typeface="Calibri"/>
                        <a:buNone/>
                      </a:pPr>
                      <a:r>
                        <a:rPr lang="en-US" sz="1600"/>
                        <a:t>CSE3</a:t>
                      </a:r>
                      <a:endParaRPr/>
                    </a:p>
                  </a:txBody>
                  <a:tcPr marL="91450" marR="91450" marT="45725" marB="45725"/>
                </a:tc>
                <a:tc>
                  <a:txBody>
                    <a:bodyPr/>
                    <a:lstStyle/>
                    <a:p>
                      <a:pPr marL="0" marR="0" lvl="0" indent="0" algn="l" rtl="0">
                        <a:spcBef>
                          <a:spcPts val="0"/>
                        </a:spcBef>
                        <a:spcAft>
                          <a:spcPts val="0"/>
                        </a:spcAft>
                        <a:buNone/>
                      </a:pPr>
                      <a:r>
                        <a:rPr lang="en-US" sz="1600"/>
                        <a:t>A3</a:t>
                      </a:r>
                      <a:endParaRPr/>
                    </a:p>
                  </a:txBody>
                  <a:tcPr marL="91450" marR="91450" marT="45725" marB="45725"/>
                </a:tc>
                <a:tc>
                  <a:txBody>
                    <a:bodyPr/>
                    <a:lstStyle/>
                    <a:p>
                      <a:pPr marL="0" marR="0" lvl="0" indent="0" algn="l" rtl="0">
                        <a:spcBef>
                          <a:spcPts val="0"/>
                        </a:spcBef>
                        <a:spcAft>
                          <a:spcPts val="0"/>
                        </a:spcAft>
                        <a:buNone/>
                      </a:pPr>
                      <a:r>
                        <a:rPr lang="en-US" sz="1600"/>
                        <a:t>Parth</a:t>
                      </a:r>
                      <a:endParaRPr/>
                    </a:p>
                  </a:txBody>
                  <a:tcPr marL="91450" marR="91450" marT="45725" marB="45725"/>
                </a:tc>
                <a:extLst>
                  <a:ext uri="{0D108BD9-81ED-4DB2-BD59-A6C34878D82A}">
                    <a16:rowId xmlns:a16="http://schemas.microsoft.com/office/drawing/2014/main" val="10003"/>
                  </a:ext>
                </a:extLst>
              </a:tr>
              <a:tr h="331200">
                <a:tc>
                  <a:txBody>
                    <a:bodyPr/>
                    <a:lstStyle/>
                    <a:p>
                      <a:pPr marL="0" marR="0" lvl="0" indent="0" algn="l" rtl="0">
                        <a:lnSpc>
                          <a:spcPct val="100000"/>
                        </a:lnSpc>
                        <a:spcBef>
                          <a:spcPts val="0"/>
                        </a:spcBef>
                        <a:spcAft>
                          <a:spcPts val="0"/>
                        </a:spcAft>
                        <a:buClr>
                          <a:schemeClr val="dk1"/>
                        </a:buClr>
                        <a:buSzPts val="1600"/>
                        <a:buFont typeface="Calibri"/>
                        <a:buNone/>
                      </a:pPr>
                      <a:r>
                        <a:rPr lang="en-US" sz="1600"/>
                        <a:t>CSE4</a:t>
                      </a:r>
                      <a:endParaRPr/>
                    </a:p>
                  </a:txBody>
                  <a:tcPr marL="91450" marR="91450" marT="45725" marB="45725"/>
                </a:tc>
                <a:tc>
                  <a:txBody>
                    <a:bodyPr/>
                    <a:lstStyle/>
                    <a:p>
                      <a:pPr marL="0" marR="0" lvl="0" indent="0" algn="l" rtl="0">
                        <a:spcBef>
                          <a:spcPts val="0"/>
                        </a:spcBef>
                        <a:spcAft>
                          <a:spcPts val="0"/>
                        </a:spcAft>
                        <a:buNone/>
                      </a:pPr>
                      <a:r>
                        <a:rPr lang="en-US" sz="1600"/>
                        <a:t>A4</a:t>
                      </a:r>
                      <a:endParaRPr/>
                    </a:p>
                  </a:txBody>
                  <a:tcPr marL="91450" marR="91450" marT="45725" marB="45725"/>
                </a:tc>
                <a:tc>
                  <a:txBody>
                    <a:bodyPr/>
                    <a:lstStyle/>
                    <a:p>
                      <a:pPr marL="0" marR="0" lvl="0" indent="0" algn="l" rtl="0">
                        <a:spcBef>
                          <a:spcPts val="0"/>
                        </a:spcBef>
                        <a:spcAft>
                          <a:spcPts val="0"/>
                        </a:spcAft>
                        <a:buNone/>
                      </a:pPr>
                      <a:r>
                        <a:rPr lang="en-US" sz="1600"/>
                        <a:t>Pratik</a:t>
                      </a:r>
                      <a:endParaRPr/>
                    </a:p>
                  </a:txBody>
                  <a:tcPr marL="91450" marR="91450" marT="45725" marB="45725"/>
                </a:tc>
                <a:extLst>
                  <a:ext uri="{0D108BD9-81ED-4DB2-BD59-A6C34878D82A}">
                    <a16:rowId xmlns:a16="http://schemas.microsoft.com/office/drawing/2014/main" val="10004"/>
                  </a:ext>
                </a:extLst>
              </a:tr>
            </a:tbl>
          </a:graphicData>
        </a:graphic>
      </p:graphicFrame>
      <p:graphicFrame>
        <p:nvGraphicFramePr>
          <p:cNvPr id="1784" name="Google Shape;1784;p119"/>
          <p:cNvGraphicFramePr/>
          <p:nvPr/>
        </p:nvGraphicFramePr>
        <p:xfrm>
          <a:off x="5607938" y="3073641"/>
          <a:ext cx="1121100" cy="365770"/>
        </p:xfrm>
        <a:graphic>
          <a:graphicData uri="http://schemas.openxmlformats.org/drawingml/2006/table">
            <a:tbl>
              <a:tblPr firstRow="1" bandRow="1">
                <a:noFill/>
                <a:tableStyleId>{AF1C07AA-AFA2-46DB-9E92-3C34342A6F70}</a:tableStyleId>
              </a:tblPr>
              <a:tblGrid>
                <a:gridCol w="1121100">
                  <a:extLst>
                    <a:ext uri="{9D8B030D-6E8A-4147-A177-3AD203B41FA5}">
                      <a16:colId xmlns:a16="http://schemas.microsoft.com/office/drawing/2014/main" val="20000"/>
                    </a:ext>
                  </a:extLst>
                </a:gridCol>
              </a:tblGrid>
              <a:tr h="285500">
                <a:tc>
                  <a:txBody>
                    <a:bodyPr/>
                    <a:lstStyle/>
                    <a:p>
                      <a:pPr marL="0" marR="0" lvl="0" indent="0" algn="l" rtl="0">
                        <a:spcBef>
                          <a:spcPts val="0"/>
                        </a:spcBef>
                        <a:spcAft>
                          <a:spcPts val="0"/>
                        </a:spcAft>
                        <a:buNone/>
                      </a:pPr>
                      <a:r>
                        <a:rPr lang="en-US" sz="1800" b="1">
                          <a:solidFill>
                            <a:schemeClr val="dk1"/>
                          </a:solidFill>
                        </a:rPr>
                        <a:t>Customer</a:t>
                      </a:r>
                      <a:endParaRPr/>
                    </a:p>
                  </a:txBody>
                  <a:tcPr marL="91450" marR="91450" marT="45725" marB="45725" anchor="ctr"/>
                </a:tc>
                <a:extLst>
                  <a:ext uri="{0D108BD9-81ED-4DB2-BD59-A6C34878D82A}">
                    <a16:rowId xmlns:a16="http://schemas.microsoft.com/office/drawing/2014/main" val="10000"/>
                  </a:ext>
                </a:extLst>
              </a:tr>
            </a:tbl>
          </a:graphicData>
        </a:graphic>
      </p:graphicFrame>
      <p:graphicFrame>
        <p:nvGraphicFramePr>
          <p:cNvPr id="1785" name="Google Shape;1785;p119"/>
          <p:cNvGraphicFramePr/>
          <p:nvPr/>
        </p:nvGraphicFramePr>
        <p:xfrm>
          <a:off x="7405709" y="4910367"/>
          <a:ext cx="1620000" cy="1676450"/>
        </p:xfrm>
        <a:graphic>
          <a:graphicData uri="http://schemas.openxmlformats.org/drawingml/2006/table">
            <a:tbl>
              <a:tblPr firstRow="1" bandRow="1">
                <a:noFill/>
                <a:tableStyleId>{AF1C07AA-AFA2-46DB-9E92-3C34342A6F70}</a:tableStyleId>
              </a:tblPr>
              <a:tblGrid>
                <a:gridCol w="759700">
                  <a:extLst>
                    <a:ext uri="{9D8B030D-6E8A-4147-A177-3AD203B41FA5}">
                      <a16:colId xmlns:a16="http://schemas.microsoft.com/office/drawing/2014/main" val="20000"/>
                    </a:ext>
                  </a:extLst>
                </a:gridCol>
                <a:gridCol w="860300">
                  <a:extLst>
                    <a:ext uri="{9D8B030D-6E8A-4147-A177-3AD203B41FA5}">
                      <a16:colId xmlns:a16="http://schemas.microsoft.com/office/drawing/2014/main" val="20001"/>
                    </a:ext>
                  </a:extLst>
                </a:gridCol>
              </a:tblGrid>
              <a:tr h="324000">
                <a:tc>
                  <a:txBody>
                    <a:bodyPr/>
                    <a:lstStyle/>
                    <a:p>
                      <a:pPr marL="0" marR="0" lvl="0" indent="0" algn="l" rtl="0">
                        <a:spcBef>
                          <a:spcPts val="0"/>
                        </a:spcBef>
                        <a:spcAft>
                          <a:spcPts val="0"/>
                        </a:spcAft>
                        <a:buNone/>
                      </a:pPr>
                      <a:r>
                        <a:rPr lang="en-US" sz="1600" u="sng">
                          <a:solidFill>
                            <a:schemeClr val="dk1"/>
                          </a:solidFill>
                        </a:rPr>
                        <a:t>ANO</a:t>
                      </a:r>
                      <a:endParaRPr sz="1600" b="1" u="sng">
                        <a:solidFill>
                          <a:schemeClr val="dk1"/>
                        </a:solidFill>
                        <a:latin typeface="Calibri"/>
                        <a:ea typeface="Calibri"/>
                        <a:cs typeface="Calibri"/>
                        <a:sym typeface="Calibri"/>
                      </a:endParaRPr>
                    </a:p>
                  </a:txBody>
                  <a:tcPr marL="91450" marR="91450" marT="45725" marB="45725" anchor="ctr"/>
                </a:tc>
                <a:tc>
                  <a:txBody>
                    <a:bodyPr/>
                    <a:lstStyle/>
                    <a:p>
                      <a:pPr marL="0" marR="0" lvl="0" indent="0" algn="l" rtl="0">
                        <a:spcBef>
                          <a:spcPts val="0"/>
                        </a:spcBef>
                        <a:spcAft>
                          <a:spcPts val="0"/>
                        </a:spcAft>
                        <a:buNone/>
                      </a:pPr>
                      <a:r>
                        <a:rPr lang="en-US" sz="1600">
                          <a:solidFill>
                            <a:schemeClr val="dk1"/>
                          </a:solidFill>
                        </a:rPr>
                        <a:t>Balance</a:t>
                      </a:r>
                      <a:endParaRPr sz="1600" b="1">
                        <a:solidFill>
                          <a:schemeClr val="dk1"/>
                        </a:solidFill>
                        <a:latin typeface="Calibri"/>
                        <a:ea typeface="Calibri"/>
                        <a:cs typeface="Calibri"/>
                        <a:sym typeface="Calibri"/>
                      </a:endParaRPr>
                    </a:p>
                  </a:txBody>
                  <a:tcPr marL="91450" marR="91450" marT="45725" marB="45725" anchor="ctr"/>
                </a:tc>
                <a:extLst>
                  <a:ext uri="{0D108BD9-81ED-4DB2-BD59-A6C34878D82A}">
                    <a16:rowId xmlns:a16="http://schemas.microsoft.com/office/drawing/2014/main" val="10000"/>
                  </a:ext>
                </a:extLst>
              </a:tr>
              <a:tr h="324000">
                <a:tc>
                  <a:txBody>
                    <a:bodyPr/>
                    <a:lstStyle/>
                    <a:p>
                      <a:pPr marL="0" marR="0" lvl="0" indent="0" algn="l" rtl="0">
                        <a:spcBef>
                          <a:spcPts val="0"/>
                        </a:spcBef>
                        <a:spcAft>
                          <a:spcPts val="0"/>
                        </a:spcAft>
                        <a:buNone/>
                      </a:pPr>
                      <a:r>
                        <a:rPr lang="en-US" sz="1600"/>
                        <a:t>A1</a:t>
                      </a:r>
                      <a:endParaRPr sz="1600"/>
                    </a:p>
                  </a:txBody>
                  <a:tcPr marL="91450" marR="91450" marT="45725" marB="45725"/>
                </a:tc>
                <a:tc>
                  <a:txBody>
                    <a:bodyPr/>
                    <a:lstStyle/>
                    <a:p>
                      <a:pPr marL="0" marR="0" lvl="0" indent="0" algn="l" rtl="0">
                        <a:spcBef>
                          <a:spcPts val="0"/>
                        </a:spcBef>
                        <a:spcAft>
                          <a:spcPts val="0"/>
                        </a:spcAft>
                        <a:buNone/>
                      </a:pPr>
                      <a:r>
                        <a:rPr lang="en-US" sz="1600"/>
                        <a:t>30000</a:t>
                      </a:r>
                      <a:endParaRPr sz="1600"/>
                    </a:p>
                  </a:txBody>
                  <a:tcPr marL="91450" marR="91450" marT="45725" marB="45725"/>
                </a:tc>
                <a:extLst>
                  <a:ext uri="{0D108BD9-81ED-4DB2-BD59-A6C34878D82A}">
                    <a16:rowId xmlns:a16="http://schemas.microsoft.com/office/drawing/2014/main" val="10001"/>
                  </a:ext>
                </a:extLst>
              </a:tr>
              <a:tr h="324000">
                <a:tc>
                  <a:txBody>
                    <a:bodyPr/>
                    <a:lstStyle/>
                    <a:p>
                      <a:pPr marL="0" marR="0" lvl="0" indent="0" algn="l" rtl="0">
                        <a:spcBef>
                          <a:spcPts val="0"/>
                        </a:spcBef>
                        <a:spcAft>
                          <a:spcPts val="0"/>
                        </a:spcAft>
                        <a:buNone/>
                      </a:pPr>
                      <a:r>
                        <a:rPr lang="en-US" sz="1600"/>
                        <a:t>A2</a:t>
                      </a:r>
                      <a:endParaRPr/>
                    </a:p>
                  </a:txBody>
                  <a:tcPr marL="91450" marR="91450" marT="45725" marB="45725"/>
                </a:tc>
                <a:tc>
                  <a:txBody>
                    <a:bodyPr/>
                    <a:lstStyle/>
                    <a:p>
                      <a:pPr marL="0" marR="0" lvl="0" indent="0" algn="l" rtl="0">
                        <a:spcBef>
                          <a:spcPts val="0"/>
                        </a:spcBef>
                        <a:spcAft>
                          <a:spcPts val="0"/>
                        </a:spcAft>
                        <a:buNone/>
                      </a:pPr>
                      <a:r>
                        <a:rPr lang="en-US" sz="1600"/>
                        <a:t>10000</a:t>
                      </a:r>
                      <a:endParaRPr sz="1600"/>
                    </a:p>
                  </a:txBody>
                  <a:tcPr marL="91450" marR="91450" marT="45725" marB="45725"/>
                </a:tc>
                <a:extLst>
                  <a:ext uri="{0D108BD9-81ED-4DB2-BD59-A6C34878D82A}">
                    <a16:rowId xmlns:a16="http://schemas.microsoft.com/office/drawing/2014/main" val="10002"/>
                  </a:ext>
                </a:extLst>
              </a:tr>
              <a:tr h="324000">
                <a:tc>
                  <a:txBody>
                    <a:bodyPr/>
                    <a:lstStyle/>
                    <a:p>
                      <a:pPr marL="0" marR="0" lvl="0" indent="0" algn="l" rtl="0">
                        <a:spcBef>
                          <a:spcPts val="0"/>
                        </a:spcBef>
                        <a:spcAft>
                          <a:spcPts val="0"/>
                        </a:spcAft>
                        <a:buNone/>
                      </a:pPr>
                      <a:r>
                        <a:rPr lang="en-US" sz="1600"/>
                        <a:t>A3</a:t>
                      </a:r>
                      <a:endParaRPr/>
                    </a:p>
                  </a:txBody>
                  <a:tcPr marL="91450" marR="91450" marT="45725" marB="45725"/>
                </a:tc>
                <a:tc>
                  <a:txBody>
                    <a:bodyPr/>
                    <a:lstStyle/>
                    <a:p>
                      <a:pPr marL="0" marR="0" lvl="0" indent="0" algn="l" rtl="0">
                        <a:spcBef>
                          <a:spcPts val="0"/>
                        </a:spcBef>
                        <a:spcAft>
                          <a:spcPts val="0"/>
                        </a:spcAft>
                        <a:buNone/>
                      </a:pPr>
                      <a:r>
                        <a:rPr lang="en-US" sz="1600"/>
                        <a:t>20000</a:t>
                      </a:r>
                      <a:endParaRPr sz="1600"/>
                    </a:p>
                  </a:txBody>
                  <a:tcPr marL="91450" marR="91450" marT="45725" marB="45725"/>
                </a:tc>
                <a:extLst>
                  <a:ext uri="{0D108BD9-81ED-4DB2-BD59-A6C34878D82A}">
                    <a16:rowId xmlns:a16="http://schemas.microsoft.com/office/drawing/2014/main" val="10003"/>
                  </a:ext>
                </a:extLst>
              </a:tr>
              <a:tr h="324000">
                <a:tc>
                  <a:txBody>
                    <a:bodyPr/>
                    <a:lstStyle/>
                    <a:p>
                      <a:pPr marL="0" marR="0" lvl="0" indent="0" algn="l" rtl="0">
                        <a:spcBef>
                          <a:spcPts val="0"/>
                        </a:spcBef>
                        <a:spcAft>
                          <a:spcPts val="0"/>
                        </a:spcAft>
                        <a:buNone/>
                      </a:pPr>
                      <a:r>
                        <a:rPr lang="en-US" sz="1600"/>
                        <a:t>A4</a:t>
                      </a:r>
                      <a:endParaRPr/>
                    </a:p>
                  </a:txBody>
                  <a:tcPr marL="91450" marR="91450" marT="45725" marB="45725"/>
                </a:tc>
                <a:tc>
                  <a:txBody>
                    <a:bodyPr/>
                    <a:lstStyle/>
                    <a:p>
                      <a:pPr marL="0" marR="0" lvl="0" indent="0" algn="l" rtl="0">
                        <a:spcBef>
                          <a:spcPts val="0"/>
                        </a:spcBef>
                        <a:spcAft>
                          <a:spcPts val="0"/>
                        </a:spcAft>
                        <a:buNone/>
                      </a:pPr>
                      <a:r>
                        <a:rPr lang="en-US" sz="1600"/>
                        <a:t>40000</a:t>
                      </a:r>
                      <a:endParaRPr/>
                    </a:p>
                  </a:txBody>
                  <a:tcPr marL="91450" marR="91450" marT="45725" marB="45725"/>
                </a:tc>
                <a:extLst>
                  <a:ext uri="{0D108BD9-81ED-4DB2-BD59-A6C34878D82A}">
                    <a16:rowId xmlns:a16="http://schemas.microsoft.com/office/drawing/2014/main" val="10004"/>
                  </a:ext>
                </a:extLst>
              </a:tr>
            </a:tbl>
          </a:graphicData>
        </a:graphic>
      </p:graphicFrame>
      <p:graphicFrame>
        <p:nvGraphicFramePr>
          <p:cNvPr id="1786" name="Google Shape;1786;p119"/>
          <p:cNvGraphicFramePr/>
          <p:nvPr/>
        </p:nvGraphicFramePr>
        <p:xfrm>
          <a:off x="6187145" y="4909604"/>
          <a:ext cx="1121100" cy="365770"/>
        </p:xfrm>
        <a:graphic>
          <a:graphicData uri="http://schemas.openxmlformats.org/drawingml/2006/table">
            <a:tbl>
              <a:tblPr firstRow="1" bandRow="1">
                <a:noFill/>
                <a:tableStyleId>{AF1C07AA-AFA2-46DB-9E92-3C34342A6F70}</a:tableStyleId>
              </a:tblPr>
              <a:tblGrid>
                <a:gridCol w="1121100">
                  <a:extLst>
                    <a:ext uri="{9D8B030D-6E8A-4147-A177-3AD203B41FA5}">
                      <a16:colId xmlns:a16="http://schemas.microsoft.com/office/drawing/2014/main" val="20000"/>
                    </a:ext>
                  </a:extLst>
                </a:gridCol>
              </a:tblGrid>
              <a:tr h="302300">
                <a:tc>
                  <a:txBody>
                    <a:bodyPr/>
                    <a:lstStyle/>
                    <a:p>
                      <a:pPr marL="0" marR="0" lvl="0" indent="0" algn="l" rtl="0">
                        <a:spcBef>
                          <a:spcPts val="0"/>
                        </a:spcBef>
                        <a:spcAft>
                          <a:spcPts val="0"/>
                        </a:spcAft>
                        <a:buNone/>
                      </a:pPr>
                      <a:r>
                        <a:rPr lang="en-US" sz="1800" b="1">
                          <a:solidFill>
                            <a:schemeClr val="dk1"/>
                          </a:solidFill>
                        </a:rPr>
                        <a:t>Account</a:t>
                      </a:r>
                      <a:endParaRPr/>
                    </a:p>
                  </a:txBody>
                  <a:tcPr marL="91450" marR="91450" marT="45725" marB="45725" anchor="ctr"/>
                </a:tc>
                <a:extLst>
                  <a:ext uri="{0D108BD9-81ED-4DB2-BD59-A6C34878D82A}">
                    <a16:rowId xmlns:a16="http://schemas.microsoft.com/office/drawing/2014/main" val="10000"/>
                  </a:ext>
                </a:extLst>
              </a:tr>
            </a:tbl>
          </a:graphicData>
        </a:graphic>
      </p:graphicFrame>
      <p:sp>
        <p:nvSpPr>
          <p:cNvPr id="1787" name="Google Shape;1787;p119"/>
          <p:cNvSpPr/>
          <p:nvPr/>
        </p:nvSpPr>
        <p:spPr>
          <a:xfrm rot="-5400000">
            <a:off x="2598164" y="2794002"/>
            <a:ext cx="307029" cy="2404770"/>
          </a:xfrm>
          <a:prstGeom prst="leftBrace">
            <a:avLst>
              <a:gd name="adj1" fmla="val 8333"/>
              <a:gd name="adj2" fmla="val 50000"/>
            </a:avLst>
          </a:prstGeom>
          <a:noFill/>
          <a:ln w="19050" cap="flat" cmpd="sng">
            <a:solidFill>
              <a:srgbClr val="00206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88" name="Google Shape;1788;p119"/>
          <p:cNvSpPr/>
          <p:nvPr/>
        </p:nvSpPr>
        <p:spPr>
          <a:xfrm rot="-5400000">
            <a:off x="4776283" y="3503038"/>
            <a:ext cx="315256" cy="983895"/>
          </a:xfrm>
          <a:prstGeom prst="leftBrace">
            <a:avLst>
              <a:gd name="adj1" fmla="val 8333"/>
              <a:gd name="adj2" fmla="val 50000"/>
            </a:avLst>
          </a:prstGeom>
          <a:noFill/>
          <a:ln w="19050" cap="flat" cmpd="sng">
            <a:solidFill>
              <a:srgbClr val="00206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89" name="Google Shape;1789;p119"/>
          <p:cNvSpPr/>
          <p:nvPr/>
        </p:nvSpPr>
        <p:spPr>
          <a:xfrm rot="-5400000">
            <a:off x="4572245" y="5226571"/>
            <a:ext cx="239095" cy="927401"/>
          </a:xfrm>
          <a:prstGeom prst="leftBrace">
            <a:avLst>
              <a:gd name="adj1" fmla="val 8333"/>
              <a:gd name="adj2" fmla="val 50000"/>
            </a:avLst>
          </a:prstGeom>
          <a:noFill/>
          <a:ln w="19050" cap="flat" cmpd="sng">
            <a:solidFill>
              <a:srgbClr val="00206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90" name="Google Shape;1790;p119"/>
          <p:cNvSpPr/>
          <p:nvPr/>
        </p:nvSpPr>
        <p:spPr>
          <a:xfrm rot="-5400000">
            <a:off x="3243545" y="5243913"/>
            <a:ext cx="215267" cy="878154"/>
          </a:xfrm>
          <a:prstGeom prst="leftBrace">
            <a:avLst>
              <a:gd name="adj1" fmla="val 8333"/>
              <a:gd name="adj2" fmla="val 50000"/>
            </a:avLst>
          </a:prstGeom>
          <a:noFill/>
          <a:ln w="19050" cap="flat" cmpd="sng">
            <a:solidFill>
              <a:srgbClr val="00206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91" name="Google Shape;1791;p119"/>
          <p:cNvSpPr/>
          <p:nvPr/>
        </p:nvSpPr>
        <p:spPr>
          <a:xfrm>
            <a:off x="2151830" y="4458222"/>
            <a:ext cx="1116000" cy="408623"/>
          </a:xfrm>
          <a:prstGeom prst="wedgeRoundRectCallout">
            <a:avLst>
              <a:gd name="adj1" fmla="val -1495"/>
              <a:gd name="adj2" fmla="val -108559"/>
              <a:gd name="adj3" fmla="val 16667"/>
            </a:avLst>
          </a:prstGeom>
          <a:solidFill>
            <a:schemeClr val="lt1"/>
          </a:solidFill>
          <a:ln w="19050" cap="flat" cmpd="sng">
            <a:solidFill>
              <a:srgbClr val="002060"/>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2 records</a:t>
            </a:r>
            <a:endParaRPr/>
          </a:p>
        </p:txBody>
      </p:sp>
      <p:sp>
        <p:nvSpPr>
          <p:cNvPr id="1792" name="Google Shape;1792;p119"/>
          <p:cNvSpPr/>
          <p:nvPr/>
        </p:nvSpPr>
        <p:spPr>
          <a:xfrm>
            <a:off x="4366979" y="4454012"/>
            <a:ext cx="1116000" cy="408623"/>
          </a:xfrm>
          <a:prstGeom prst="wedgeRoundRectCallout">
            <a:avLst>
              <a:gd name="adj1" fmla="val -1495"/>
              <a:gd name="adj2" fmla="val -108559"/>
              <a:gd name="adj3" fmla="val 16667"/>
            </a:avLst>
          </a:prstGeom>
          <a:solidFill>
            <a:schemeClr val="lt1"/>
          </a:solidFill>
          <a:ln w="19050" cap="flat" cmpd="sng">
            <a:solidFill>
              <a:srgbClr val="002060"/>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4 records</a:t>
            </a:r>
            <a:endParaRPr/>
          </a:p>
        </p:txBody>
      </p:sp>
      <p:sp>
        <p:nvSpPr>
          <p:cNvPr id="1793" name="Google Shape;1793;p119"/>
          <p:cNvSpPr/>
          <p:nvPr/>
        </p:nvSpPr>
        <p:spPr>
          <a:xfrm>
            <a:off x="4133792" y="6145742"/>
            <a:ext cx="1116000" cy="408623"/>
          </a:xfrm>
          <a:prstGeom prst="wedgeRoundRectCallout">
            <a:avLst>
              <a:gd name="adj1" fmla="val -1495"/>
              <a:gd name="adj2" fmla="val -108559"/>
              <a:gd name="adj3" fmla="val 16667"/>
            </a:avLst>
          </a:prstGeom>
          <a:solidFill>
            <a:schemeClr val="lt1"/>
          </a:solidFill>
          <a:ln w="19050" cap="flat" cmpd="sng">
            <a:solidFill>
              <a:srgbClr val="002060"/>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4 records</a:t>
            </a:r>
            <a:endParaRPr/>
          </a:p>
        </p:txBody>
      </p:sp>
      <p:sp>
        <p:nvSpPr>
          <p:cNvPr id="1794" name="Google Shape;1794;p119"/>
          <p:cNvSpPr/>
          <p:nvPr/>
        </p:nvSpPr>
        <p:spPr>
          <a:xfrm>
            <a:off x="2817801" y="6135960"/>
            <a:ext cx="1116000" cy="408623"/>
          </a:xfrm>
          <a:prstGeom prst="wedgeRoundRectCallout">
            <a:avLst>
              <a:gd name="adj1" fmla="val -1495"/>
              <a:gd name="adj2" fmla="val -108559"/>
              <a:gd name="adj3" fmla="val 16667"/>
            </a:avLst>
          </a:prstGeom>
          <a:solidFill>
            <a:schemeClr val="lt1"/>
          </a:solidFill>
          <a:ln w="19050" cap="flat" cmpd="sng">
            <a:solidFill>
              <a:srgbClr val="002060"/>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4 records</a:t>
            </a:r>
            <a:endParaRPr/>
          </a:p>
        </p:txBody>
      </p:sp>
      <p:sp>
        <p:nvSpPr>
          <p:cNvPr id="1795" name="Google Shape;1795;p119"/>
          <p:cNvSpPr/>
          <p:nvPr/>
        </p:nvSpPr>
        <p:spPr>
          <a:xfrm>
            <a:off x="10385" y="4276147"/>
            <a:ext cx="1594806" cy="442674"/>
          </a:xfrm>
          <a:prstGeom prst="roundRect">
            <a:avLst>
              <a:gd name="adj" fmla="val 16667"/>
            </a:avLst>
          </a:prstGeom>
          <a:solidFill>
            <a:srgbClr val="92D050"/>
          </a:solidFill>
          <a:ln w="19050" cap="flat" cmpd="sng">
            <a:solidFill>
              <a:srgbClr val="002060"/>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Calibri"/>
              <a:buNone/>
            </a:pPr>
            <a:r>
              <a:rPr lang="en-US" sz="2000" b="1" i="0" u="none" strike="noStrike" cap="none">
                <a:solidFill>
                  <a:srgbClr val="000000"/>
                </a:solidFill>
                <a:latin typeface="Calibri"/>
                <a:ea typeface="Calibri"/>
                <a:cs typeface="Calibri"/>
                <a:sym typeface="Calibri"/>
              </a:rPr>
              <a:t>Efficient plan</a:t>
            </a:r>
            <a:endParaRPr/>
          </a:p>
        </p:txBody>
      </p:sp>
      <p:cxnSp>
        <p:nvCxnSpPr>
          <p:cNvPr id="1796" name="Google Shape;1796;p119"/>
          <p:cNvCxnSpPr/>
          <p:nvPr/>
        </p:nvCxnSpPr>
        <p:spPr>
          <a:xfrm rot="10800000" flipH="1">
            <a:off x="807788" y="3996387"/>
            <a:ext cx="383697" cy="279760"/>
          </a:xfrm>
          <a:prstGeom prst="straightConnector1">
            <a:avLst/>
          </a:prstGeom>
          <a:noFill/>
          <a:ln w="19050" cap="flat" cmpd="sng">
            <a:solidFill>
              <a:srgbClr val="002060"/>
            </a:solidFill>
            <a:prstDash val="solid"/>
            <a:miter lim="800000"/>
            <a:headEnd type="none" w="sm" len="sm"/>
            <a:tailEnd type="triangl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7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7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7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784"/>
                                        </p:tgtEl>
                                        <p:attrNameLst>
                                          <p:attrName>style.visibility</p:attrName>
                                        </p:attrNameLst>
                                      </p:cBhvr>
                                      <p:to>
                                        <p:strVal val="visible"/>
                                      </p:to>
                                    </p:set>
                                    <p:animEffect transition="in" filter="fade">
                                      <p:cBhvr>
                                        <p:cTn id="19" dur="500"/>
                                        <p:tgtEl>
                                          <p:spTgt spid="1784"/>
                                        </p:tgtEl>
                                      </p:cBhvr>
                                    </p:animEffect>
                                  </p:childTnLst>
                                </p:cTn>
                              </p:par>
                              <p:par>
                                <p:cTn id="20" presetID="10" presetClass="entr" presetSubtype="0" fill="hold" nodeType="withEffect">
                                  <p:stCondLst>
                                    <p:cond delay="0"/>
                                  </p:stCondLst>
                                  <p:childTnLst>
                                    <p:set>
                                      <p:cBhvr>
                                        <p:cTn id="21" dur="1" fill="hold">
                                          <p:stCondLst>
                                            <p:cond delay="0"/>
                                          </p:stCondLst>
                                        </p:cTn>
                                        <p:tgtEl>
                                          <p:spTgt spid="1783"/>
                                        </p:tgtEl>
                                        <p:attrNameLst>
                                          <p:attrName>style.visibility</p:attrName>
                                        </p:attrNameLst>
                                      </p:cBhvr>
                                      <p:to>
                                        <p:strVal val="visible"/>
                                      </p:to>
                                    </p:set>
                                    <p:animEffect transition="in" filter="fade">
                                      <p:cBhvr>
                                        <p:cTn id="22" dur="500"/>
                                        <p:tgtEl>
                                          <p:spTgt spid="1783"/>
                                        </p:tgtEl>
                                      </p:cBhvr>
                                    </p:animEffect>
                                  </p:childTnLst>
                                </p:cTn>
                              </p:par>
                              <p:par>
                                <p:cTn id="23" presetID="10" presetClass="entr" presetSubtype="0" fill="hold" nodeType="withEffect">
                                  <p:stCondLst>
                                    <p:cond delay="0"/>
                                  </p:stCondLst>
                                  <p:childTnLst>
                                    <p:set>
                                      <p:cBhvr>
                                        <p:cTn id="24" dur="1" fill="hold">
                                          <p:stCondLst>
                                            <p:cond delay="0"/>
                                          </p:stCondLst>
                                        </p:cTn>
                                        <p:tgtEl>
                                          <p:spTgt spid="1786"/>
                                        </p:tgtEl>
                                        <p:attrNameLst>
                                          <p:attrName>style.visibility</p:attrName>
                                        </p:attrNameLst>
                                      </p:cBhvr>
                                      <p:to>
                                        <p:strVal val="visible"/>
                                      </p:to>
                                    </p:set>
                                    <p:animEffect transition="in" filter="fade">
                                      <p:cBhvr>
                                        <p:cTn id="25" dur="500"/>
                                        <p:tgtEl>
                                          <p:spTgt spid="1786"/>
                                        </p:tgtEl>
                                      </p:cBhvr>
                                    </p:animEffect>
                                  </p:childTnLst>
                                </p:cTn>
                              </p:par>
                              <p:par>
                                <p:cTn id="26" presetID="10" presetClass="entr" presetSubtype="0" fill="hold" nodeType="withEffect">
                                  <p:stCondLst>
                                    <p:cond delay="0"/>
                                  </p:stCondLst>
                                  <p:childTnLst>
                                    <p:set>
                                      <p:cBhvr>
                                        <p:cTn id="27" dur="1" fill="hold">
                                          <p:stCondLst>
                                            <p:cond delay="0"/>
                                          </p:stCondLst>
                                        </p:cTn>
                                        <p:tgtEl>
                                          <p:spTgt spid="1785"/>
                                        </p:tgtEl>
                                        <p:attrNameLst>
                                          <p:attrName>style.visibility</p:attrName>
                                        </p:attrNameLst>
                                      </p:cBhvr>
                                      <p:to>
                                        <p:strVal val="visible"/>
                                      </p:to>
                                    </p:set>
                                    <p:animEffect transition="in" filter="fade">
                                      <p:cBhvr>
                                        <p:cTn id="28" dur="500"/>
                                        <p:tgtEl>
                                          <p:spTgt spid="1785"/>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1777"/>
                                        </p:tgtEl>
                                        <p:attrNameLst>
                                          <p:attrName>style.visibility</p:attrName>
                                        </p:attrNameLst>
                                      </p:cBhvr>
                                      <p:to>
                                        <p:strVal val="visible"/>
                                      </p:to>
                                    </p:set>
                                    <p:animEffect transition="in" filter="fade">
                                      <p:cBhvr>
                                        <p:cTn id="33" dur="500"/>
                                        <p:tgtEl>
                                          <p:spTgt spid="1777"/>
                                        </p:tgtEl>
                                      </p:cBhvr>
                                    </p:animEffect>
                                  </p:childTnLst>
                                </p:cTn>
                              </p:par>
                              <p:par>
                                <p:cTn id="34" presetID="10" presetClass="entr" presetSubtype="0" fill="hold" nodeType="withEffect">
                                  <p:stCondLst>
                                    <p:cond delay="0"/>
                                  </p:stCondLst>
                                  <p:childTnLst>
                                    <p:set>
                                      <p:cBhvr>
                                        <p:cTn id="35" dur="1" fill="hold">
                                          <p:stCondLst>
                                            <p:cond delay="0"/>
                                          </p:stCondLst>
                                        </p:cTn>
                                        <p:tgtEl>
                                          <p:spTgt spid="1778"/>
                                        </p:tgtEl>
                                        <p:attrNameLst>
                                          <p:attrName>style.visibility</p:attrName>
                                        </p:attrNameLst>
                                      </p:cBhvr>
                                      <p:to>
                                        <p:strVal val="visible"/>
                                      </p:to>
                                    </p:set>
                                    <p:animEffect transition="in" filter="fade">
                                      <p:cBhvr>
                                        <p:cTn id="36" dur="500"/>
                                        <p:tgtEl>
                                          <p:spTgt spid="1778"/>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1780"/>
                                        </p:tgtEl>
                                        <p:attrNameLst>
                                          <p:attrName>style.visibility</p:attrName>
                                        </p:attrNameLst>
                                      </p:cBhvr>
                                      <p:to>
                                        <p:strVal val="visible"/>
                                      </p:to>
                                    </p:set>
                                    <p:animEffect transition="in" filter="fade">
                                      <p:cBhvr>
                                        <p:cTn id="41" dur="500"/>
                                        <p:tgtEl>
                                          <p:spTgt spid="1780"/>
                                        </p:tgtEl>
                                      </p:cBhvr>
                                    </p:animEffect>
                                  </p:childTnLst>
                                </p:cTn>
                              </p:par>
                              <p:par>
                                <p:cTn id="42" presetID="10" presetClass="entr" presetSubtype="0" fill="hold" nodeType="withEffect">
                                  <p:stCondLst>
                                    <p:cond delay="0"/>
                                  </p:stCondLst>
                                  <p:childTnLst>
                                    <p:set>
                                      <p:cBhvr>
                                        <p:cTn id="43" dur="1" fill="hold">
                                          <p:stCondLst>
                                            <p:cond delay="0"/>
                                          </p:stCondLst>
                                        </p:cTn>
                                        <p:tgtEl>
                                          <p:spTgt spid="1781"/>
                                        </p:tgtEl>
                                        <p:attrNameLst>
                                          <p:attrName>style.visibility</p:attrName>
                                        </p:attrNameLst>
                                      </p:cBhvr>
                                      <p:to>
                                        <p:strVal val="visible"/>
                                      </p:to>
                                    </p:set>
                                    <p:animEffect transition="in" filter="fade">
                                      <p:cBhvr>
                                        <p:cTn id="44" dur="500"/>
                                        <p:tgtEl>
                                          <p:spTgt spid="1781"/>
                                        </p:tgtEl>
                                      </p:cBhvr>
                                    </p:animEffec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787"/>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788"/>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791"/>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1792"/>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1790"/>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1789"/>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1794"/>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1793"/>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nodeType="clickEffect">
                                  <p:stCondLst>
                                    <p:cond delay="0"/>
                                  </p:stCondLst>
                                  <p:childTnLst>
                                    <p:set>
                                      <p:cBhvr>
                                        <p:cTn id="80" dur="1" fill="hold">
                                          <p:stCondLst>
                                            <p:cond delay="0"/>
                                          </p:stCondLst>
                                        </p:cTn>
                                        <p:tgtEl>
                                          <p:spTgt spid="1796"/>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179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Shape 1800"/>
        <p:cNvGrpSpPr/>
        <p:nvPr/>
      </p:nvGrpSpPr>
      <p:grpSpPr>
        <a:xfrm>
          <a:off x="0" y="0"/>
          <a:ext cx="0" cy="0"/>
          <a:chOff x="0" y="0"/>
          <a:chExt cx="0" cy="0"/>
        </a:xfrm>
      </p:grpSpPr>
      <p:pic>
        <p:nvPicPr>
          <p:cNvPr id="1801" name="Google Shape;1801;p120" descr="C:\Users\parul\Desktop\Digital Learning Content.png"/>
          <p:cNvPicPr preferRelativeResize="0"/>
          <p:nvPr/>
        </p:nvPicPr>
        <p:blipFill rotWithShape="1">
          <a:blip r:embed="rId3">
            <a:alphaModFix/>
          </a:blip>
          <a:srcRect/>
          <a:stretch/>
        </p:blipFill>
        <p:spPr>
          <a:xfrm>
            <a:off x="0" y="0"/>
            <a:ext cx="9144000" cy="6900863"/>
          </a:xfrm>
          <a:prstGeom prst="rect">
            <a:avLst/>
          </a:prstGeom>
          <a:noFill/>
          <a:ln>
            <a:noFill/>
          </a:ln>
        </p:spPr>
      </p:pic>
      <p:pic>
        <p:nvPicPr>
          <p:cNvPr id="1802" name="Google Shape;1802;p120" descr="C:\Users\parul\Desktop\Untitled-1.png"/>
          <p:cNvPicPr preferRelativeResize="0"/>
          <p:nvPr/>
        </p:nvPicPr>
        <p:blipFill rotWithShape="1">
          <a:blip r:embed="rId4">
            <a:alphaModFix/>
          </a:blip>
          <a:srcRect/>
          <a:stretch/>
        </p:blipFill>
        <p:spPr>
          <a:xfrm>
            <a:off x="1856581" y="3191669"/>
            <a:ext cx="5430838" cy="2803525"/>
          </a:xfrm>
          <a:prstGeom prst="rect">
            <a:avLst/>
          </a:prstGeom>
          <a:noFill/>
          <a:ln>
            <a:noFill/>
          </a:ln>
        </p:spPr>
      </p:pic>
      <p:sp>
        <p:nvSpPr>
          <p:cNvPr id="1803" name="Google Shape;1803;p120"/>
          <p:cNvSpPr/>
          <p:nvPr/>
        </p:nvSpPr>
        <p:spPr>
          <a:xfrm>
            <a:off x="0" y="1643063"/>
            <a:ext cx="9144000" cy="642937"/>
          </a:xfrm>
          <a:prstGeom prst="rect">
            <a:avLst/>
          </a:prstGeom>
          <a:solidFill>
            <a:srgbClr val="1F497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804" name="Google Shape;1804;p120"/>
          <p:cNvSpPr/>
          <p:nvPr/>
        </p:nvSpPr>
        <p:spPr>
          <a:xfrm>
            <a:off x="190500" y="1687513"/>
            <a:ext cx="8763000" cy="55403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FFFF"/>
              </a:buClr>
              <a:buSzPts val="3000"/>
              <a:buFont typeface="Arial"/>
              <a:buNone/>
            </a:pPr>
            <a:r>
              <a:rPr lang="en-US" sz="3000" b="1" i="0" u="none" strike="noStrike" cap="none">
                <a:solidFill>
                  <a:srgbClr val="FFFFFF"/>
                </a:solidFill>
                <a:latin typeface="Calibri"/>
                <a:ea typeface="Calibri"/>
                <a:cs typeface="Calibri"/>
                <a:sym typeface="Calibri"/>
              </a:rPr>
              <a:t>Query Optimization Approaches</a:t>
            </a:r>
            <a:endParaRPr sz="3000" b="1" i="0" u="none" strike="noStrike" cap="none">
              <a:solidFill>
                <a:srgbClr val="FFFFFF"/>
              </a:solidFill>
              <a:latin typeface="Calibri"/>
              <a:ea typeface="Calibri"/>
              <a:cs typeface="Calibri"/>
              <a:sym typeface="Calibri"/>
            </a:endParaRPr>
          </a:p>
        </p:txBody>
      </p:sp>
      <p:sp>
        <p:nvSpPr>
          <p:cNvPr id="1805" name="Google Shape;1805;p120"/>
          <p:cNvSpPr txBox="1"/>
          <p:nvPr/>
        </p:nvSpPr>
        <p:spPr>
          <a:xfrm>
            <a:off x="190500" y="2324805"/>
            <a:ext cx="8763000" cy="4320000"/>
          </a:xfrm>
          <a:prstGeom prst="rect">
            <a:avLst/>
          </a:prstGeom>
          <a:noFill/>
          <a:ln>
            <a:noFill/>
          </a:ln>
        </p:spPr>
        <p:txBody>
          <a:bodyPr spcFirstLastPara="1" wrap="square" lIns="91425" tIns="45700" rIns="91425" bIns="45700" anchor="t" anchorCtr="0">
            <a:spAutoFit/>
          </a:bodyPr>
          <a:lstStyle/>
          <a:p>
            <a:pPr marL="342900" marR="0" lvl="0" indent="-342900" algn="just" rtl="0">
              <a:lnSpc>
                <a:spcPct val="100000"/>
              </a:lnSpc>
              <a:spcBef>
                <a:spcPts val="0"/>
              </a:spcBef>
              <a:spcAft>
                <a:spcPts val="0"/>
              </a:spcAft>
              <a:buClr>
                <a:srgbClr val="000000"/>
              </a:buClr>
              <a:buSzPts val="2200"/>
              <a:buFont typeface="Arial"/>
              <a:buChar char="•"/>
            </a:pPr>
            <a:r>
              <a:rPr lang="en-US" sz="2200" b="1" i="0" u="none" strike="noStrike" cap="none">
                <a:solidFill>
                  <a:srgbClr val="000000"/>
                </a:solidFill>
                <a:latin typeface="Calibri"/>
                <a:ea typeface="Calibri"/>
                <a:cs typeface="Calibri"/>
                <a:sym typeface="Calibri"/>
              </a:rPr>
              <a:t>Cost Based Optimization (Exhaustive Search Optimization):</a:t>
            </a:r>
            <a:endParaRPr/>
          </a:p>
          <a:p>
            <a:pPr marL="800100" marR="0" lvl="1" indent="-342900" algn="just" rtl="0">
              <a:lnSpc>
                <a:spcPct val="100000"/>
              </a:lnSpc>
              <a:spcBef>
                <a:spcPts val="0"/>
              </a:spcBef>
              <a:spcAft>
                <a:spcPts val="0"/>
              </a:spcAft>
              <a:buClr>
                <a:srgbClr val="000000"/>
              </a:buClr>
              <a:buSzPts val="2200"/>
              <a:buFont typeface="Arial"/>
              <a:buChar char="•"/>
            </a:pPr>
            <a:r>
              <a:rPr lang="en-US" sz="2200" b="0" i="0" u="none" strike="noStrike" cap="none">
                <a:solidFill>
                  <a:srgbClr val="000000"/>
                </a:solidFill>
                <a:latin typeface="Calibri"/>
                <a:ea typeface="Calibri"/>
                <a:cs typeface="Calibri"/>
                <a:sym typeface="Calibri"/>
              </a:rPr>
              <a:t>In this, it initially generates all possible plans and then select the best plan from it.</a:t>
            </a:r>
            <a:endParaRPr/>
          </a:p>
          <a:p>
            <a:pPr marL="800100" marR="0" lvl="1" indent="-342900" algn="just" rtl="0">
              <a:lnSpc>
                <a:spcPct val="100000"/>
              </a:lnSpc>
              <a:spcBef>
                <a:spcPts val="0"/>
              </a:spcBef>
              <a:spcAft>
                <a:spcPts val="0"/>
              </a:spcAft>
              <a:buClr>
                <a:srgbClr val="000000"/>
              </a:buClr>
              <a:buSzPts val="2200"/>
              <a:buFont typeface="Arial"/>
              <a:buChar char="•"/>
            </a:pPr>
            <a:r>
              <a:rPr lang="en-US" sz="2200" b="0" i="0" u="none" strike="noStrike" cap="none">
                <a:solidFill>
                  <a:srgbClr val="000000"/>
                </a:solidFill>
                <a:latin typeface="Calibri"/>
                <a:ea typeface="Calibri"/>
                <a:cs typeface="Calibri"/>
                <a:sym typeface="Calibri"/>
              </a:rPr>
              <a:t>Its provides the best solution.</a:t>
            </a:r>
            <a:endParaRPr/>
          </a:p>
          <a:p>
            <a:pPr marL="457200" marR="0" lvl="1" indent="0" algn="just" rtl="0">
              <a:lnSpc>
                <a:spcPct val="100000"/>
              </a:lnSpc>
              <a:spcBef>
                <a:spcPts val="0"/>
              </a:spcBef>
              <a:spcAft>
                <a:spcPts val="0"/>
              </a:spcAft>
              <a:buClr>
                <a:schemeClr val="dk1"/>
              </a:buClr>
              <a:buSzPts val="2200"/>
              <a:buFont typeface="Arial"/>
              <a:buNone/>
            </a:pPr>
            <a:endParaRPr sz="2200" b="0" i="0" u="none" strike="noStrike" cap="none">
              <a:solidFill>
                <a:srgbClr val="000000"/>
              </a:solidFill>
              <a:latin typeface="Calibri"/>
              <a:ea typeface="Calibri"/>
              <a:cs typeface="Calibri"/>
              <a:sym typeface="Calibri"/>
            </a:endParaRPr>
          </a:p>
          <a:p>
            <a:pPr marL="342900" marR="0" lvl="0" indent="-342900" algn="just" rtl="0">
              <a:lnSpc>
                <a:spcPct val="100000"/>
              </a:lnSpc>
              <a:spcBef>
                <a:spcPts val="0"/>
              </a:spcBef>
              <a:spcAft>
                <a:spcPts val="0"/>
              </a:spcAft>
              <a:buClr>
                <a:srgbClr val="000000"/>
              </a:buClr>
              <a:buSzPts val="2200"/>
              <a:buFont typeface="Arial"/>
              <a:buChar char="•"/>
            </a:pPr>
            <a:r>
              <a:rPr lang="en-US" sz="2200" b="1" i="0" u="none" strike="noStrike" cap="none">
                <a:solidFill>
                  <a:srgbClr val="000000"/>
                </a:solidFill>
                <a:latin typeface="Calibri"/>
                <a:ea typeface="Calibri"/>
                <a:cs typeface="Calibri"/>
                <a:sym typeface="Calibri"/>
              </a:rPr>
              <a:t>Heuristic Based Optimization:</a:t>
            </a:r>
            <a:endParaRPr/>
          </a:p>
          <a:p>
            <a:pPr marL="800100" marR="0" lvl="1" indent="-342900" algn="just" rtl="0">
              <a:lnSpc>
                <a:spcPct val="100000"/>
              </a:lnSpc>
              <a:spcBef>
                <a:spcPts val="0"/>
              </a:spcBef>
              <a:spcAft>
                <a:spcPts val="0"/>
              </a:spcAft>
              <a:buClr>
                <a:srgbClr val="000000"/>
              </a:buClr>
              <a:buSzPts val="2200"/>
              <a:buFont typeface="Arial"/>
              <a:buChar char="•"/>
            </a:pPr>
            <a:r>
              <a:rPr lang="en-US" sz="2200" b="0" i="0" u="none" strike="noStrike" cap="none">
                <a:solidFill>
                  <a:srgbClr val="000000"/>
                </a:solidFill>
                <a:latin typeface="Calibri"/>
                <a:ea typeface="Calibri"/>
                <a:cs typeface="Calibri"/>
                <a:sym typeface="Calibri"/>
              </a:rPr>
              <a:t>These technique is less expensive.</a:t>
            </a:r>
            <a:endParaRPr/>
          </a:p>
          <a:p>
            <a:pPr marL="800100" marR="0" lvl="1" indent="-342900" algn="just" rtl="0">
              <a:lnSpc>
                <a:spcPct val="100000"/>
              </a:lnSpc>
              <a:spcBef>
                <a:spcPts val="0"/>
              </a:spcBef>
              <a:spcAft>
                <a:spcPts val="0"/>
              </a:spcAft>
              <a:buClr>
                <a:srgbClr val="000000"/>
              </a:buClr>
              <a:buSzPts val="2200"/>
              <a:buFont typeface="Arial"/>
              <a:buChar char="•"/>
            </a:pPr>
            <a:r>
              <a:rPr lang="en-US" sz="2200" b="0" i="0" u="none" strike="noStrike" cap="none">
                <a:solidFill>
                  <a:srgbClr val="000000"/>
                </a:solidFill>
                <a:latin typeface="Calibri"/>
                <a:ea typeface="Calibri"/>
                <a:cs typeface="Calibri"/>
                <a:sym typeface="Calibri"/>
              </a:rPr>
              <a:t>To decide optimized query execution plan there are some heuristic rules:</a:t>
            </a:r>
            <a:endParaRPr/>
          </a:p>
          <a:p>
            <a:pPr marL="914400" marR="0" lvl="1" indent="-457200" algn="just" rtl="0">
              <a:lnSpc>
                <a:spcPct val="100000"/>
              </a:lnSpc>
              <a:spcBef>
                <a:spcPts val="0"/>
              </a:spcBef>
              <a:spcAft>
                <a:spcPts val="0"/>
              </a:spcAft>
              <a:buClr>
                <a:srgbClr val="000000"/>
              </a:buClr>
              <a:buSzPts val="1800"/>
              <a:buFont typeface="Calibri"/>
              <a:buAutoNum type="arabicPeriod"/>
            </a:pPr>
            <a:r>
              <a:rPr lang="en-US" sz="1800" b="0" i="0" u="none" strike="noStrike" cap="none">
                <a:solidFill>
                  <a:srgbClr val="000000"/>
                </a:solidFill>
                <a:latin typeface="Calibri"/>
                <a:ea typeface="Calibri"/>
                <a:cs typeface="Calibri"/>
                <a:sym typeface="Calibri"/>
              </a:rPr>
              <a:t>To reduce the number of tuples, </a:t>
            </a:r>
            <a:r>
              <a:rPr lang="en-US" sz="1800" b="1" i="0" u="none" strike="noStrike" cap="none">
                <a:solidFill>
                  <a:srgbClr val="000000"/>
                </a:solidFill>
                <a:latin typeface="Calibri"/>
                <a:ea typeface="Calibri"/>
                <a:cs typeface="Calibri"/>
                <a:sym typeface="Calibri"/>
              </a:rPr>
              <a:t>Perform selection as early as possible.</a:t>
            </a:r>
            <a:endParaRPr/>
          </a:p>
          <a:p>
            <a:pPr marL="914400" marR="0" lvl="1" indent="-457200" algn="just" rtl="0">
              <a:lnSpc>
                <a:spcPct val="100000"/>
              </a:lnSpc>
              <a:spcBef>
                <a:spcPts val="0"/>
              </a:spcBef>
              <a:spcAft>
                <a:spcPts val="0"/>
              </a:spcAft>
              <a:buClr>
                <a:srgbClr val="000000"/>
              </a:buClr>
              <a:buSzPts val="1800"/>
              <a:buFont typeface="Calibri"/>
              <a:buAutoNum type="arabicPeriod"/>
            </a:pPr>
            <a:r>
              <a:rPr lang="en-US" sz="1800" b="0" i="0" u="none" strike="noStrike" cap="none">
                <a:solidFill>
                  <a:srgbClr val="000000"/>
                </a:solidFill>
                <a:latin typeface="Calibri"/>
                <a:ea typeface="Calibri"/>
                <a:cs typeface="Calibri"/>
                <a:sym typeface="Calibri"/>
              </a:rPr>
              <a:t>To reduce the number of attributes, </a:t>
            </a:r>
            <a:r>
              <a:rPr lang="en-US" sz="1800" b="1" i="0" u="none" strike="noStrike" cap="none">
                <a:solidFill>
                  <a:srgbClr val="000000"/>
                </a:solidFill>
                <a:latin typeface="Calibri"/>
                <a:ea typeface="Calibri"/>
                <a:cs typeface="Calibri"/>
                <a:sym typeface="Calibri"/>
              </a:rPr>
              <a:t>Perform projection as early as possible. </a:t>
            </a:r>
            <a:endParaRPr/>
          </a:p>
          <a:p>
            <a:pPr marL="914400" marR="0" lvl="1" indent="-457200" algn="just" rtl="0">
              <a:lnSpc>
                <a:spcPct val="100000"/>
              </a:lnSpc>
              <a:spcBef>
                <a:spcPts val="0"/>
              </a:spcBef>
              <a:spcAft>
                <a:spcPts val="0"/>
              </a:spcAft>
              <a:buClr>
                <a:srgbClr val="000000"/>
              </a:buClr>
              <a:buSzPts val="1800"/>
              <a:buFont typeface="Calibri"/>
              <a:buAutoNum type="arabicPeriod"/>
            </a:pPr>
            <a:r>
              <a:rPr lang="en-US" sz="1800" b="0" i="0" u="none" strike="noStrike" cap="none">
                <a:solidFill>
                  <a:srgbClr val="000000"/>
                </a:solidFill>
                <a:latin typeface="Calibri"/>
                <a:ea typeface="Calibri"/>
                <a:cs typeface="Calibri"/>
                <a:sym typeface="Calibri"/>
              </a:rPr>
              <a:t>Perform most restrictive selection and join operations (i.e. with smallest result size) before other similar operations.</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0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0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0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0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0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80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80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805">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805">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80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Shape 1809"/>
        <p:cNvGrpSpPr/>
        <p:nvPr/>
      </p:nvGrpSpPr>
      <p:grpSpPr>
        <a:xfrm>
          <a:off x="0" y="0"/>
          <a:ext cx="0" cy="0"/>
          <a:chOff x="0" y="0"/>
          <a:chExt cx="0" cy="0"/>
        </a:xfrm>
      </p:grpSpPr>
      <p:pic>
        <p:nvPicPr>
          <p:cNvPr id="1810" name="Google Shape;1810;p121" descr="C:\Users\parul\Desktop\Digital Learning Content.png"/>
          <p:cNvPicPr preferRelativeResize="0"/>
          <p:nvPr/>
        </p:nvPicPr>
        <p:blipFill rotWithShape="1">
          <a:blip r:embed="rId3">
            <a:alphaModFix/>
          </a:blip>
          <a:srcRect/>
          <a:stretch/>
        </p:blipFill>
        <p:spPr>
          <a:xfrm>
            <a:off x="0" y="0"/>
            <a:ext cx="9144000" cy="6900863"/>
          </a:xfrm>
          <a:prstGeom prst="rect">
            <a:avLst/>
          </a:prstGeom>
          <a:noFill/>
          <a:ln>
            <a:noFill/>
          </a:ln>
        </p:spPr>
      </p:pic>
      <p:pic>
        <p:nvPicPr>
          <p:cNvPr id="1811" name="Google Shape;1811;p121" descr="C:\Users\parul\Desktop\Untitled-1.png"/>
          <p:cNvPicPr preferRelativeResize="0"/>
          <p:nvPr/>
        </p:nvPicPr>
        <p:blipFill rotWithShape="1">
          <a:blip r:embed="rId4">
            <a:alphaModFix/>
          </a:blip>
          <a:srcRect/>
          <a:stretch/>
        </p:blipFill>
        <p:spPr>
          <a:xfrm>
            <a:off x="1856581" y="3191669"/>
            <a:ext cx="5430838" cy="2803525"/>
          </a:xfrm>
          <a:prstGeom prst="rect">
            <a:avLst/>
          </a:prstGeom>
          <a:noFill/>
          <a:ln>
            <a:noFill/>
          </a:ln>
        </p:spPr>
      </p:pic>
      <p:sp>
        <p:nvSpPr>
          <p:cNvPr id="1812" name="Google Shape;1812;p121"/>
          <p:cNvSpPr/>
          <p:nvPr/>
        </p:nvSpPr>
        <p:spPr>
          <a:xfrm>
            <a:off x="0" y="1643063"/>
            <a:ext cx="9144000" cy="642937"/>
          </a:xfrm>
          <a:prstGeom prst="rect">
            <a:avLst/>
          </a:prstGeom>
          <a:solidFill>
            <a:srgbClr val="1F497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813" name="Google Shape;1813;p121"/>
          <p:cNvSpPr/>
          <p:nvPr/>
        </p:nvSpPr>
        <p:spPr>
          <a:xfrm>
            <a:off x="190500" y="1687513"/>
            <a:ext cx="8763000" cy="55403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FFFF"/>
              </a:buClr>
              <a:buSzPts val="3000"/>
              <a:buFont typeface="Arial"/>
              <a:buNone/>
            </a:pPr>
            <a:r>
              <a:rPr lang="en-US" sz="3000" b="1" i="0" u="none" strike="noStrike" cap="none">
                <a:solidFill>
                  <a:srgbClr val="FFFFFF"/>
                </a:solidFill>
                <a:latin typeface="Calibri"/>
                <a:ea typeface="Calibri"/>
                <a:cs typeface="Calibri"/>
                <a:sym typeface="Calibri"/>
              </a:rPr>
              <a:t>Transformation of relational expressions</a:t>
            </a:r>
            <a:endParaRPr sz="3000" b="1" i="0" u="none" strike="noStrike" cap="none">
              <a:solidFill>
                <a:srgbClr val="FFFFFF"/>
              </a:solidFill>
              <a:latin typeface="Calibri"/>
              <a:ea typeface="Calibri"/>
              <a:cs typeface="Calibri"/>
              <a:sym typeface="Calibri"/>
            </a:endParaRPr>
          </a:p>
        </p:txBody>
      </p:sp>
      <p:sp>
        <p:nvSpPr>
          <p:cNvPr id="1814" name="Google Shape;1814;p121"/>
          <p:cNvSpPr txBox="1"/>
          <p:nvPr/>
        </p:nvSpPr>
        <p:spPr>
          <a:xfrm>
            <a:off x="190500" y="2324805"/>
            <a:ext cx="8763000" cy="2462213"/>
          </a:xfrm>
          <a:prstGeom prst="rect">
            <a:avLst/>
          </a:prstGeom>
          <a:noFill/>
          <a:ln>
            <a:noFill/>
          </a:ln>
        </p:spPr>
        <p:txBody>
          <a:bodyPr spcFirstLastPara="1" wrap="square" lIns="91425" tIns="45700" rIns="91425" bIns="45700" anchor="t" anchorCtr="0">
            <a:spAutoFit/>
          </a:bodyPr>
          <a:lstStyle/>
          <a:p>
            <a:pPr marL="342900" marR="0" lvl="0" indent="-342900" algn="just" rtl="0">
              <a:lnSpc>
                <a:spcPct val="100000"/>
              </a:lnSpc>
              <a:spcBef>
                <a:spcPts val="0"/>
              </a:spcBef>
              <a:spcAft>
                <a:spcPts val="0"/>
              </a:spcAft>
              <a:buClr>
                <a:srgbClr val="000000"/>
              </a:buClr>
              <a:buSzPts val="2200"/>
              <a:buFont typeface="Arial"/>
              <a:buChar char="•"/>
            </a:pPr>
            <a:r>
              <a:rPr lang="en-US" sz="2200" b="0" i="0" u="none" strike="noStrike" cap="none">
                <a:solidFill>
                  <a:srgbClr val="000000"/>
                </a:solidFill>
                <a:latin typeface="Calibri"/>
                <a:ea typeface="Calibri"/>
                <a:cs typeface="Calibri"/>
                <a:sym typeface="Calibri"/>
              </a:rPr>
              <a:t>Two relational algebra expressions are said to be </a:t>
            </a:r>
            <a:r>
              <a:rPr lang="en-US" sz="2200" b="1" i="0" u="none" strike="noStrike" cap="none">
                <a:solidFill>
                  <a:srgbClr val="002060"/>
                </a:solidFill>
                <a:latin typeface="Calibri"/>
                <a:ea typeface="Calibri"/>
                <a:cs typeface="Calibri"/>
                <a:sym typeface="Calibri"/>
              </a:rPr>
              <a:t>equivalent</a:t>
            </a:r>
            <a:r>
              <a:rPr lang="en-US" sz="2200" b="0" i="0" u="none" strike="noStrike" cap="none">
                <a:solidFill>
                  <a:srgbClr val="000000"/>
                </a:solidFill>
                <a:latin typeface="Calibri"/>
                <a:ea typeface="Calibri"/>
                <a:cs typeface="Calibri"/>
                <a:sym typeface="Calibri"/>
              </a:rPr>
              <a:t> if the two expressions generate the same set of tuples on every legal database instance.</a:t>
            </a:r>
            <a:endParaRPr/>
          </a:p>
          <a:p>
            <a:pPr marL="342900" marR="0" lvl="0" indent="-203200" algn="just" rtl="0">
              <a:lnSpc>
                <a:spcPct val="100000"/>
              </a:lnSpc>
              <a:spcBef>
                <a:spcPts val="0"/>
              </a:spcBef>
              <a:spcAft>
                <a:spcPts val="0"/>
              </a:spcAft>
              <a:buClr>
                <a:schemeClr val="dk1"/>
              </a:buClr>
              <a:buSzPts val="2200"/>
              <a:buFont typeface="Arial"/>
              <a:buNone/>
            </a:pPr>
            <a:endParaRPr sz="2200" b="0" i="0" u="none" strike="noStrike" cap="none">
              <a:solidFill>
                <a:srgbClr val="000000"/>
              </a:solidFill>
              <a:latin typeface="Calibri"/>
              <a:ea typeface="Calibri"/>
              <a:cs typeface="Calibri"/>
              <a:sym typeface="Calibri"/>
            </a:endParaRPr>
          </a:p>
          <a:p>
            <a:pPr marL="342900" marR="0" lvl="0" indent="-342900" algn="just" rtl="0">
              <a:lnSpc>
                <a:spcPct val="100000"/>
              </a:lnSpc>
              <a:spcBef>
                <a:spcPts val="0"/>
              </a:spcBef>
              <a:spcAft>
                <a:spcPts val="0"/>
              </a:spcAft>
              <a:buClr>
                <a:srgbClr val="000000"/>
              </a:buClr>
              <a:buSzPts val="2200"/>
              <a:buFont typeface="Arial"/>
              <a:buChar char="•"/>
            </a:pPr>
            <a:r>
              <a:rPr lang="en-US" sz="2200" b="0" i="0" u="none" strike="noStrike" cap="none">
                <a:solidFill>
                  <a:srgbClr val="000000"/>
                </a:solidFill>
                <a:latin typeface="Calibri"/>
                <a:ea typeface="Calibri"/>
                <a:cs typeface="Calibri"/>
                <a:sym typeface="Calibri"/>
              </a:rPr>
              <a:t>An </a:t>
            </a:r>
            <a:r>
              <a:rPr lang="en-US" sz="2200" b="1" i="0" u="none" strike="noStrike" cap="none">
                <a:solidFill>
                  <a:srgbClr val="002060"/>
                </a:solidFill>
                <a:latin typeface="Calibri"/>
                <a:ea typeface="Calibri"/>
                <a:cs typeface="Calibri"/>
                <a:sym typeface="Calibri"/>
              </a:rPr>
              <a:t>equivalence rule </a:t>
            </a:r>
            <a:r>
              <a:rPr lang="en-US" sz="2200" b="0" i="0" u="none" strike="noStrike" cap="none">
                <a:solidFill>
                  <a:srgbClr val="000000"/>
                </a:solidFill>
                <a:latin typeface="Calibri"/>
                <a:ea typeface="Calibri"/>
                <a:cs typeface="Calibri"/>
                <a:sym typeface="Calibri"/>
              </a:rPr>
              <a:t>says that expressions of two forms are equivalent.</a:t>
            </a:r>
            <a:endParaRPr/>
          </a:p>
          <a:p>
            <a:pPr marL="800100" marR="0" lvl="1" indent="-342900" algn="just" rtl="0">
              <a:lnSpc>
                <a:spcPct val="100000"/>
              </a:lnSpc>
              <a:spcBef>
                <a:spcPts val="0"/>
              </a:spcBef>
              <a:spcAft>
                <a:spcPts val="0"/>
              </a:spcAft>
              <a:buClr>
                <a:srgbClr val="000000"/>
              </a:buClr>
              <a:buSzPts val="2200"/>
              <a:buFont typeface="Arial"/>
              <a:buChar char="•"/>
            </a:pPr>
            <a:r>
              <a:rPr lang="en-US" sz="2200" b="0" i="0" u="none" strike="noStrike" cap="none">
                <a:solidFill>
                  <a:srgbClr val="000000"/>
                </a:solidFill>
                <a:latin typeface="Calibri"/>
                <a:ea typeface="Calibri"/>
                <a:cs typeface="Calibri"/>
                <a:sym typeface="Calibri"/>
              </a:rPr>
              <a:t>Can replace expression of first by  second, or vice versa.</a:t>
            </a:r>
            <a:endParaRPr/>
          </a:p>
          <a:p>
            <a:pPr marL="342900" marR="0" lvl="0" indent="-203200" algn="just" rtl="0">
              <a:lnSpc>
                <a:spcPct val="100000"/>
              </a:lnSpc>
              <a:spcBef>
                <a:spcPts val="0"/>
              </a:spcBef>
              <a:spcAft>
                <a:spcPts val="0"/>
              </a:spcAft>
              <a:buClr>
                <a:schemeClr val="dk1"/>
              </a:buClr>
              <a:buSzPts val="2200"/>
              <a:buFont typeface="Arial"/>
              <a:buNone/>
            </a:pPr>
            <a:endParaRPr sz="2200" b="0" i="0" u="none" strike="noStrike" cap="none">
              <a:solidFill>
                <a:srgbClr val="000000"/>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1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1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1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1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1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Shape 1818"/>
        <p:cNvGrpSpPr/>
        <p:nvPr/>
      </p:nvGrpSpPr>
      <p:grpSpPr>
        <a:xfrm>
          <a:off x="0" y="0"/>
          <a:ext cx="0" cy="0"/>
          <a:chOff x="0" y="0"/>
          <a:chExt cx="0" cy="0"/>
        </a:xfrm>
      </p:grpSpPr>
      <p:pic>
        <p:nvPicPr>
          <p:cNvPr id="1819" name="Google Shape;1819;p122" descr="C:\Users\parul\Desktop\Digital Learning Content.png"/>
          <p:cNvPicPr preferRelativeResize="0"/>
          <p:nvPr/>
        </p:nvPicPr>
        <p:blipFill rotWithShape="1">
          <a:blip r:embed="rId3">
            <a:alphaModFix/>
          </a:blip>
          <a:srcRect/>
          <a:stretch/>
        </p:blipFill>
        <p:spPr>
          <a:xfrm>
            <a:off x="0" y="0"/>
            <a:ext cx="9144000" cy="6900863"/>
          </a:xfrm>
          <a:prstGeom prst="rect">
            <a:avLst/>
          </a:prstGeom>
          <a:noFill/>
          <a:ln>
            <a:noFill/>
          </a:ln>
        </p:spPr>
      </p:pic>
      <p:pic>
        <p:nvPicPr>
          <p:cNvPr id="1820" name="Google Shape;1820;p122" descr="C:\Users\parul\Desktop\Untitled-1.png"/>
          <p:cNvPicPr preferRelativeResize="0"/>
          <p:nvPr/>
        </p:nvPicPr>
        <p:blipFill rotWithShape="1">
          <a:blip r:embed="rId4">
            <a:alphaModFix/>
          </a:blip>
          <a:srcRect/>
          <a:stretch/>
        </p:blipFill>
        <p:spPr>
          <a:xfrm>
            <a:off x="1856581" y="3191669"/>
            <a:ext cx="5430838" cy="2803525"/>
          </a:xfrm>
          <a:prstGeom prst="rect">
            <a:avLst/>
          </a:prstGeom>
          <a:noFill/>
          <a:ln>
            <a:noFill/>
          </a:ln>
        </p:spPr>
      </p:pic>
      <p:sp>
        <p:nvSpPr>
          <p:cNvPr id="1821" name="Google Shape;1821;p122"/>
          <p:cNvSpPr/>
          <p:nvPr/>
        </p:nvSpPr>
        <p:spPr>
          <a:xfrm>
            <a:off x="0" y="1643063"/>
            <a:ext cx="9144000" cy="642937"/>
          </a:xfrm>
          <a:prstGeom prst="rect">
            <a:avLst/>
          </a:prstGeom>
          <a:solidFill>
            <a:srgbClr val="1F497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822" name="Google Shape;1822;p122"/>
          <p:cNvSpPr/>
          <p:nvPr/>
        </p:nvSpPr>
        <p:spPr>
          <a:xfrm>
            <a:off x="190500" y="1687513"/>
            <a:ext cx="8763000" cy="55403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FFFF"/>
              </a:buClr>
              <a:buSzPts val="3000"/>
              <a:buFont typeface="Arial"/>
              <a:buNone/>
            </a:pPr>
            <a:r>
              <a:rPr lang="en-US" sz="3000" b="1" i="0" u="none" strike="noStrike" cap="none">
                <a:solidFill>
                  <a:srgbClr val="FFFFFF"/>
                </a:solidFill>
                <a:latin typeface="Calibri"/>
                <a:ea typeface="Calibri"/>
                <a:cs typeface="Calibri"/>
                <a:sym typeface="Calibri"/>
              </a:rPr>
              <a:t>Transformation of relational expressions(Conti..)</a:t>
            </a:r>
            <a:endParaRPr sz="3000" b="1" i="0" u="none" strike="noStrike" cap="none">
              <a:solidFill>
                <a:srgbClr val="FFFFFF"/>
              </a:solidFill>
              <a:latin typeface="Calibri"/>
              <a:ea typeface="Calibri"/>
              <a:cs typeface="Calibri"/>
              <a:sym typeface="Calibri"/>
            </a:endParaRPr>
          </a:p>
        </p:txBody>
      </p:sp>
      <p:sp>
        <p:nvSpPr>
          <p:cNvPr id="1823" name="Google Shape;1823;p122"/>
          <p:cNvSpPr txBox="1"/>
          <p:nvPr/>
        </p:nvSpPr>
        <p:spPr>
          <a:xfrm>
            <a:off x="190500" y="2324805"/>
            <a:ext cx="8763000" cy="430887"/>
          </a:xfrm>
          <a:prstGeom prst="rect">
            <a:avLst/>
          </a:prstGeom>
          <a:noFill/>
          <a:ln>
            <a:noFill/>
          </a:ln>
        </p:spPr>
        <p:txBody>
          <a:bodyPr spcFirstLastPara="1" wrap="square" lIns="91425" tIns="45700" rIns="91425" bIns="45700" anchor="t" anchorCtr="0">
            <a:spAutoFit/>
          </a:bodyPr>
          <a:lstStyle/>
          <a:p>
            <a:pPr marL="342900" marR="0" lvl="0" indent="-342900" algn="just" rtl="0">
              <a:lnSpc>
                <a:spcPct val="100000"/>
              </a:lnSpc>
              <a:spcBef>
                <a:spcPts val="0"/>
              </a:spcBef>
              <a:spcAft>
                <a:spcPts val="0"/>
              </a:spcAft>
              <a:buClr>
                <a:srgbClr val="000000"/>
              </a:buClr>
              <a:buSzPts val="2200"/>
              <a:buFont typeface="Arial"/>
              <a:buChar char="•"/>
            </a:pPr>
            <a:r>
              <a:rPr lang="en-US" sz="2200" b="1" i="0" u="none" strike="noStrike" cap="none">
                <a:solidFill>
                  <a:srgbClr val="000000"/>
                </a:solidFill>
                <a:latin typeface="Calibri"/>
                <a:ea typeface="Calibri"/>
                <a:cs typeface="Calibri"/>
                <a:sym typeface="Calibri"/>
              </a:rPr>
              <a:t>For Example,</a:t>
            </a:r>
            <a:endParaRPr/>
          </a:p>
        </p:txBody>
      </p:sp>
      <p:graphicFrame>
        <p:nvGraphicFramePr>
          <p:cNvPr id="1824" name="Google Shape;1824;p122"/>
          <p:cNvGraphicFramePr/>
          <p:nvPr/>
        </p:nvGraphicFramePr>
        <p:xfrm>
          <a:off x="50230" y="4660115"/>
          <a:ext cx="4428000" cy="640090"/>
        </p:xfrm>
        <a:graphic>
          <a:graphicData uri="http://schemas.openxmlformats.org/drawingml/2006/table">
            <a:tbl>
              <a:tblPr firstRow="1" bandRow="1">
                <a:noFill/>
                <a:tableStyleId>{AF1C07AA-AFA2-46DB-9E92-3C34342A6F70}</a:tableStyleId>
              </a:tblPr>
              <a:tblGrid>
                <a:gridCol w="4428000">
                  <a:extLst>
                    <a:ext uri="{9D8B030D-6E8A-4147-A177-3AD203B41FA5}">
                      <a16:colId xmlns:a16="http://schemas.microsoft.com/office/drawing/2014/main" val="20000"/>
                    </a:ext>
                  </a:extLst>
                </a:gridCol>
              </a:tblGrid>
              <a:tr h="285500">
                <a:tc>
                  <a:txBody>
                    <a:bodyPr/>
                    <a:lstStyle/>
                    <a:p>
                      <a:pPr marL="0" marR="0" lvl="0" indent="0" algn="l" rtl="0">
                        <a:spcBef>
                          <a:spcPts val="0"/>
                        </a:spcBef>
                        <a:spcAft>
                          <a:spcPts val="0"/>
                        </a:spcAft>
                        <a:buNone/>
                      </a:pPr>
                      <a:r>
                        <a:rPr lang="en-US" sz="1800" b="0">
                          <a:solidFill>
                            <a:schemeClr val="dk1"/>
                          </a:solidFill>
                          <a:latin typeface="Calibri"/>
                          <a:ea typeface="Calibri"/>
                          <a:cs typeface="Calibri"/>
                          <a:sym typeface="Calibri"/>
                        </a:rPr>
                        <a:t>Π</a:t>
                      </a:r>
                      <a:r>
                        <a:rPr lang="en-US" sz="1800" b="0" i="1" baseline="-25000">
                          <a:solidFill>
                            <a:schemeClr val="dk1"/>
                          </a:solidFill>
                          <a:latin typeface="Calibri"/>
                          <a:ea typeface="Calibri"/>
                          <a:cs typeface="Calibri"/>
                          <a:sym typeface="Calibri"/>
                        </a:rPr>
                        <a:t>Name</a:t>
                      </a:r>
                      <a:r>
                        <a:rPr lang="en-US" sz="1800" b="0">
                          <a:solidFill>
                            <a:schemeClr val="dk1"/>
                          </a:solidFill>
                          <a:latin typeface="Calibri"/>
                          <a:ea typeface="Calibri"/>
                          <a:cs typeface="Calibri"/>
                          <a:sym typeface="Calibri"/>
                        </a:rPr>
                        <a:t> ( </a:t>
                      </a:r>
                      <a:r>
                        <a:rPr lang="en-US" sz="1800" b="0">
                          <a:solidFill>
                            <a:schemeClr val="dk1"/>
                          </a:solidFill>
                        </a:rPr>
                        <a:t>σ</a:t>
                      </a:r>
                      <a:r>
                        <a:rPr lang="en-US" sz="1800" b="0" baseline="-25000">
                          <a:solidFill>
                            <a:schemeClr val="dk1"/>
                          </a:solidFill>
                        </a:rPr>
                        <a:t>Balance&lt;25000</a:t>
                      </a:r>
                      <a:r>
                        <a:rPr lang="en-US" sz="1800" b="0">
                          <a:solidFill>
                            <a:schemeClr val="dk1"/>
                          </a:solidFill>
                        </a:rPr>
                        <a:t> (Account)       (Customer)</a:t>
                      </a:r>
                      <a:r>
                        <a:rPr lang="en-US" sz="1800" b="0">
                          <a:solidFill>
                            <a:schemeClr val="dk1"/>
                          </a:solidFill>
                          <a:latin typeface="Calibri"/>
                          <a:ea typeface="Calibri"/>
                          <a:cs typeface="Calibri"/>
                          <a:sym typeface="Calibri"/>
                        </a:rPr>
                        <a:t> )</a:t>
                      </a:r>
                      <a:endParaRPr sz="1800" b="0">
                        <a:solidFill>
                          <a:schemeClr val="dk1"/>
                        </a:solidFill>
                        <a:latin typeface="Calibri"/>
                        <a:ea typeface="Calibri"/>
                        <a:cs typeface="Calibri"/>
                        <a:sym typeface="Calibri"/>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1825" name="Google Shape;1825;p122"/>
          <p:cNvSpPr/>
          <p:nvPr/>
        </p:nvSpPr>
        <p:spPr>
          <a:xfrm rot="5400000">
            <a:off x="2926424" y="4734995"/>
            <a:ext cx="216000" cy="216000"/>
          </a:xfrm>
          <a:prstGeom prst="flowChartCollate">
            <a:avLst/>
          </a:prstGeom>
          <a:noFill/>
          <a:ln w="9525" cap="flat" cmpd="sng">
            <a:solidFill>
              <a:schemeClr val="dk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122"/>
          <p:cNvSpPr txBox="1"/>
          <p:nvPr/>
        </p:nvSpPr>
        <p:spPr>
          <a:xfrm>
            <a:off x="2980400" y="4788975"/>
            <a:ext cx="108000" cy="1080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400"/>
              <a:buFont typeface="Helvetica Neue"/>
              <a:buNone/>
            </a:pPr>
            <a:endParaRPr sz="1400" b="0" i="0" u="none" strike="noStrike" cap="none">
              <a:solidFill>
                <a:srgbClr val="000000"/>
              </a:solidFill>
              <a:latin typeface="Calibri"/>
              <a:ea typeface="Calibri"/>
              <a:cs typeface="Calibri"/>
              <a:sym typeface="Calibri"/>
            </a:endParaRPr>
          </a:p>
        </p:txBody>
      </p:sp>
      <p:graphicFrame>
        <p:nvGraphicFramePr>
          <p:cNvPr id="1827" name="Google Shape;1827;p122"/>
          <p:cNvGraphicFramePr/>
          <p:nvPr/>
        </p:nvGraphicFramePr>
        <p:xfrm>
          <a:off x="4839352" y="4660115"/>
          <a:ext cx="4284000" cy="640090"/>
        </p:xfrm>
        <a:graphic>
          <a:graphicData uri="http://schemas.openxmlformats.org/drawingml/2006/table">
            <a:tbl>
              <a:tblPr firstRow="1" bandRow="1">
                <a:noFill/>
                <a:tableStyleId>{AF1C07AA-AFA2-46DB-9E92-3C34342A6F70}</a:tableStyleId>
              </a:tblPr>
              <a:tblGrid>
                <a:gridCol w="4284000">
                  <a:extLst>
                    <a:ext uri="{9D8B030D-6E8A-4147-A177-3AD203B41FA5}">
                      <a16:colId xmlns:a16="http://schemas.microsoft.com/office/drawing/2014/main" val="20000"/>
                    </a:ext>
                  </a:extLst>
                </a:gridCol>
              </a:tblGrid>
              <a:tr h="285500">
                <a:tc>
                  <a:txBody>
                    <a:bodyPr/>
                    <a:lstStyle/>
                    <a:p>
                      <a:pPr marL="0" marR="0" lvl="0" indent="0" algn="l" rtl="0">
                        <a:spcBef>
                          <a:spcPts val="0"/>
                        </a:spcBef>
                        <a:spcAft>
                          <a:spcPts val="0"/>
                        </a:spcAft>
                        <a:buNone/>
                      </a:pPr>
                      <a:r>
                        <a:rPr lang="en-US" sz="1800" b="0">
                          <a:solidFill>
                            <a:schemeClr val="dk1"/>
                          </a:solidFill>
                          <a:latin typeface="Calibri"/>
                          <a:ea typeface="Calibri"/>
                          <a:cs typeface="Calibri"/>
                          <a:sym typeface="Calibri"/>
                        </a:rPr>
                        <a:t>Π</a:t>
                      </a:r>
                      <a:r>
                        <a:rPr lang="en-US" sz="1800" b="0" i="1" baseline="-25000">
                          <a:solidFill>
                            <a:schemeClr val="dk1"/>
                          </a:solidFill>
                          <a:latin typeface="Calibri"/>
                          <a:ea typeface="Calibri"/>
                          <a:cs typeface="Calibri"/>
                          <a:sym typeface="Calibri"/>
                        </a:rPr>
                        <a:t>Name</a:t>
                      </a:r>
                      <a:r>
                        <a:rPr lang="en-US" sz="1800" b="0">
                          <a:solidFill>
                            <a:schemeClr val="dk1"/>
                          </a:solidFill>
                          <a:latin typeface="Calibri"/>
                          <a:ea typeface="Calibri"/>
                          <a:cs typeface="Calibri"/>
                          <a:sym typeface="Calibri"/>
                        </a:rPr>
                        <a:t> ( </a:t>
                      </a:r>
                      <a:r>
                        <a:rPr lang="en-US" sz="1800" b="0">
                          <a:solidFill>
                            <a:schemeClr val="dk1"/>
                          </a:solidFill>
                        </a:rPr>
                        <a:t>σ</a:t>
                      </a:r>
                      <a:r>
                        <a:rPr lang="en-US" sz="1800" b="0" baseline="-25000">
                          <a:solidFill>
                            <a:schemeClr val="dk1"/>
                          </a:solidFill>
                        </a:rPr>
                        <a:t>Balance&lt;25000</a:t>
                      </a:r>
                      <a:r>
                        <a:rPr lang="en-US" sz="1800" b="0">
                          <a:solidFill>
                            <a:schemeClr val="dk1"/>
                          </a:solidFill>
                        </a:rPr>
                        <a:t> (Account       Customer)</a:t>
                      </a:r>
                      <a:r>
                        <a:rPr lang="en-US" sz="1800" b="0">
                          <a:solidFill>
                            <a:schemeClr val="dk1"/>
                          </a:solidFill>
                          <a:latin typeface="Calibri"/>
                          <a:ea typeface="Calibri"/>
                          <a:cs typeface="Calibri"/>
                          <a:sym typeface="Calibri"/>
                        </a:rPr>
                        <a:t> )</a:t>
                      </a:r>
                      <a:endParaRPr sz="1800" b="0">
                        <a:solidFill>
                          <a:schemeClr val="dk1"/>
                        </a:solidFill>
                        <a:latin typeface="Calibri"/>
                        <a:ea typeface="Calibri"/>
                        <a:cs typeface="Calibri"/>
                        <a:sym typeface="Calibri"/>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1828" name="Google Shape;1828;p122"/>
          <p:cNvSpPr/>
          <p:nvPr/>
        </p:nvSpPr>
        <p:spPr>
          <a:xfrm rot="5400000">
            <a:off x="7656281" y="4734995"/>
            <a:ext cx="216000" cy="216000"/>
          </a:xfrm>
          <a:prstGeom prst="flowChartCollate">
            <a:avLst/>
          </a:prstGeom>
          <a:noFill/>
          <a:ln w="9525" cap="flat" cmpd="sng">
            <a:solidFill>
              <a:schemeClr val="dk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122"/>
          <p:cNvSpPr txBox="1"/>
          <p:nvPr/>
        </p:nvSpPr>
        <p:spPr>
          <a:xfrm>
            <a:off x="7710275" y="4788975"/>
            <a:ext cx="108000" cy="1080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400"/>
              <a:buFont typeface="Helvetica Neue"/>
              <a:buNone/>
            </a:pPr>
            <a:endParaRPr sz="1400" b="0" i="0" u="none" strike="noStrike" cap="none">
              <a:solidFill>
                <a:srgbClr val="000000"/>
              </a:solidFill>
              <a:latin typeface="Calibri"/>
              <a:ea typeface="Calibri"/>
              <a:cs typeface="Calibri"/>
              <a:sym typeface="Calibri"/>
            </a:endParaRPr>
          </a:p>
        </p:txBody>
      </p:sp>
      <p:graphicFrame>
        <p:nvGraphicFramePr>
          <p:cNvPr id="1830" name="Google Shape;1830;p122"/>
          <p:cNvGraphicFramePr/>
          <p:nvPr/>
        </p:nvGraphicFramePr>
        <p:xfrm>
          <a:off x="2607351" y="2807782"/>
          <a:ext cx="2232000" cy="1676450"/>
        </p:xfrm>
        <a:graphic>
          <a:graphicData uri="http://schemas.openxmlformats.org/drawingml/2006/table">
            <a:tbl>
              <a:tblPr firstRow="1" bandRow="1">
                <a:noFill/>
                <a:tableStyleId>{AF1C07AA-AFA2-46DB-9E92-3C34342A6F70}</a:tableStyleId>
              </a:tblPr>
              <a:tblGrid>
                <a:gridCol w="767050">
                  <a:extLst>
                    <a:ext uri="{9D8B030D-6E8A-4147-A177-3AD203B41FA5}">
                      <a16:colId xmlns:a16="http://schemas.microsoft.com/office/drawing/2014/main" val="20000"/>
                    </a:ext>
                  </a:extLst>
                </a:gridCol>
                <a:gridCol w="772825">
                  <a:extLst>
                    <a:ext uri="{9D8B030D-6E8A-4147-A177-3AD203B41FA5}">
                      <a16:colId xmlns:a16="http://schemas.microsoft.com/office/drawing/2014/main" val="20001"/>
                    </a:ext>
                  </a:extLst>
                </a:gridCol>
                <a:gridCol w="692125">
                  <a:extLst>
                    <a:ext uri="{9D8B030D-6E8A-4147-A177-3AD203B41FA5}">
                      <a16:colId xmlns:a16="http://schemas.microsoft.com/office/drawing/2014/main" val="20002"/>
                    </a:ext>
                  </a:extLst>
                </a:gridCol>
              </a:tblGrid>
              <a:tr h="331200">
                <a:tc>
                  <a:txBody>
                    <a:bodyPr/>
                    <a:lstStyle/>
                    <a:p>
                      <a:pPr marL="0" marR="0" lvl="0" indent="0" algn="ctr" rtl="0">
                        <a:spcBef>
                          <a:spcPts val="0"/>
                        </a:spcBef>
                        <a:spcAft>
                          <a:spcPts val="0"/>
                        </a:spcAft>
                        <a:buNone/>
                      </a:pPr>
                      <a:r>
                        <a:rPr lang="en-US" sz="1600" b="1" u="sng">
                          <a:solidFill>
                            <a:schemeClr val="dk1"/>
                          </a:solidFill>
                        </a:rPr>
                        <a:t>CID</a:t>
                      </a:r>
                      <a:endParaRPr/>
                    </a:p>
                  </a:txBody>
                  <a:tcPr marL="91450" marR="91450" marT="45725" marB="45725" anchor="ctr"/>
                </a:tc>
                <a:tc>
                  <a:txBody>
                    <a:bodyPr/>
                    <a:lstStyle/>
                    <a:p>
                      <a:pPr marL="0" marR="0" lvl="0" indent="0" algn="ctr" rtl="0">
                        <a:spcBef>
                          <a:spcPts val="0"/>
                        </a:spcBef>
                        <a:spcAft>
                          <a:spcPts val="0"/>
                        </a:spcAft>
                        <a:buNone/>
                      </a:pPr>
                      <a:r>
                        <a:rPr lang="en-US" sz="1600" u="sng">
                          <a:solidFill>
                            <a:schemeClr val="dk1"/>
                          </a:solidFill>
                        </a:rPr>
                        <a:t>ANO</a:t>
                      </a:r>
                      <a:endParaRPr sz="1600" b="1" u="sng">
                        <a:solidFill>
                          <a:schemeClr val="dk1"/>
                        </a:solidFill>
                        <a:latin typeface="Calibri"/>
                        <a:ea typeface="Calibri"/>
                        <a:cs typeface="Calibri"/>
                        <a:sym typeface="Calibri"/>
                      </a:endParaRPr>
                    </a:p>
                  </a:txBody>
                  <a:tcPr marL="91450" marR="91450" marT="45725" marB="45725" anchor="ctr"/>
                </a:tc>
                <a:tc>
                  <a:txBody>
                    <a:bodyPr/>
                    <a:lstStyle/>
                    <a:p>
                      <a:pPr marL="0" marR="0" lvl="0" indent="0" algn="ctr" rtl="0">
                        <a:spcBef>
                          <a:spcPts val="0"/>
                        </a:spcBef>
                        <a:spcAft>
                          <a:spcPts val="0"/>
                        </a:spcAft>
                        <a:buNone/>
                      </a:pPr>
                      <a:r>
                        <a:rPr lang="en-US" sz="1600">
                          <a:solidFill>
                            <a:schemeClr val="dk1"/>
                          </a:solidFill>
                        </a:rPr>
                        <a:t>Name</a:t>
                      </a:r>
                      <a:endParaRPr sz="1600" b="1">
                        <a:solidFill>
                          <a:schemeClr val="dk1"/>
                        </a:solidFill>
                        <a:latin typeface="Calibri"/>
                        <a:ea typeface="Calibri"/>
                        <a:cs typeface="Calibri"/>
                        <a:sym typeface="Calibri"/>
                      </a:endParaRPr>
                    </a:p>
                  </a:txBody>
                  <a:tcPr marL="91450" marR="91450" marT="45725" marB="45725" anchor="ctr"/>
                </a:tc>
                <a:extLst>
                  <a:ext uri="{0D108BD9-81ED-4DB2-BD59-A6C34878D82A}">
                    <a16:rowId xmlns:a16="http://schemas.microsoft.com/office/drawing/2014/main" val="10000"/>
                  </a:ext>
                </a:extLst>
              </a:tr>
              <a:tr h="331200">
                <a:tc>
                  <a:txBody>
                    <a:bodyPr/>
                    <a:lstStyle/>
                    <a:p>
                      <a:pPr marL="0" marR="0" lvl="0" indent="0" algn="ctr" rtl="0">
                        <a:spcBef>
                          <a:spcPts val="0"/>
                        </a:spcBef>
                        <a:spcAft>
                          <a:spcPts val="0"/>
                        </a:spcAft>
                        <a:buNone/>
                      </a:pPr>
                      <a:r>
                        <a:rPr lang="en-US" sz="1600"/>
                        <a:t>CSE1</a:t>
                      </a:r>
                      <a:endParaRPr/>
                    </a:p>
                  </a:txBody>
                  <a:tcPr marL="91450" marR="91450" marT="45725" marB="45725" anchor="ctr"/>
                </a:tc>
                <a:tc>
                  <a:txBody>
                    <a:bodyPr/>
                    <a:lstStyle/>
                    <a:p>
                      <a:pPr marL="0" marR="0" lvl="0" indent="0" algn="ctr" rtl="0">
                        <a:spcBef>
                          <a:spcPts val="0"/>
                        </a:spcBef>
                        <a:spcAft>
                          <a:spcPts val="0"/>
                        </a:spcAft>
                        <a:buNone/>
                      </a:pPr>
                      <a:r>
                        <a:rPr lang="en-US" sz="1600"/>
                        <a:t>A1</a:t>
                      </a:r>
                      <a:endParaRPr sz="1600"/>
                    </a:p>
                  </a:txBody>
                  <a:tcPr marL="91450" marR="91450" marT="45725" marB="45725" anchor="ctr"/>
                </a:tc>
                <a:tc>
                  <a:txBody>
                    <a:bodyPr/>
                    <a:lstStyle/>
                    <a:p>
                      <a:pPr marL="0" marR="0" lvl="0" indent="0" algn="ctr" rtl="0">
                        <a:spcBef>
                          <a:spcPts val="0"/>
                        </a:spcBef>
                        <a:spcAft>
                          <a:spcPts val="0"/>
                        </a:spcAft>
                        <a:buNone/>
                      </a:pPr>
                      <a:r>
                        <a:rPr lang="en-US" sz="1600"/>
                        <a:t>Jay</a:t>
                      </a:r>
                      <a:endParaRPr/>
                    </a:p>
                  </a:txBody>
                  <a:tcPr marL="91450" marR="91450" marT="45725" marB="45725" anchor="ctr"/>
                </a:tc>
                <a:extLst>
                  <a:ext uri="{0D108BD9-81ED-4DB2-BD59-A6C34878D82A}">
                    <a16:rowId xmlns:a16="http://schemas.microsoft.com/office/drawing/2014/main" val="10001"/>
                  </a:ext>
                </a:extLst>
              </a:tr>
              <a:tr h="331200">
                <a:tc>
                  <a:txBody>
                    <a:bodyPr/>
                    <a:lstStyle/>
                    <a:p>
                      <a:pPr marL="0" marR="0" lvl="0" indent="0" algn="ctr" rtl="0">
                        <a:lnSpc>
                          <a:spcPct val="100000"/>
                        </a:lnSpc>
                        <a:spcBef>
                          <a:spcPts val="0"/>
                        </a:spcBef>
                        <a:spcAft>
                          <a:spcPts val="0"/>
                        </a:spcAft>
                        <a:buClr>
                          <a:schemeClr val="dk1"/>
                        </a:buClr>
                        <a:buSzPts val="1600"/>
                        <a:buFont typeface="Calibri"/>
                        <a:buNone/>
                      </a:pPr>
                      <a:r>
                        <a:rPr lang="en-US" sz="1600"/>
                        <a:t>CSE2</a:t>
                      </a:r>
                      <a:endParaRPr/>
                    </a:p>
                  </a:txBody>
                  <a:tcPr marL="91450" marR="91450" marT="45725" marB="45725" anchor="ctr"/>
                </a:tc>
                <a:tc>
                  <a:txBody>
                    <a:bodyPr/>
                    <a:lstStyle/>
                    <a:p>
                      <a:pPr marL="0" marR="0" lvl="0" indent="0" algn="ctr" rtl="0">
                        <a:spcBef>
                          <a:spcPts val="0"/>
                        </a:spcBef>
                        <a:spcAft>
                          <a:spcPts val="0"/>
                        </a:spcAft>
                        <a:buNone/>
                      </a:pPr>
                      <a:r>
                        <a:rPr lang="en-US" sz="1600"/>
                        <a:t>A2</a:t>
                      </a:r>
                      <a:endParaRPr/>
                    </a:p>
                  </a:txBody>
                  <a:tcPr marL="91450" marR="91450" marT="45725" marB="45725" anchor="ctr"/>
                </a:tc>
                <a:tc>
                  <a:txBody>
                    <a:bodyPr/>
                    <a:lstStyle/>
                    <a:p>
                      <a:pPr marL="0" marR="0" lvl="0" indent="0" algn="ctr" rtl="0">
                        <a:spcBef>
                          <a:spcPts val="0"/>
                        </a:spcBef>
                        <a:spcAft>
                          <a:spcPts val="0"/>
                        </a:spcAft>
                        <a:buNone/>
                      </a:pPr>
                      <a:r>
                        <a:rPr lang="en-US" sz="1600"/>
                        <a:t>Abhi</a:t>
                      </a:r>
                      <a:endParaRPr sz="1600"/>
                    </a:p>
                  </a:txBody>
                  <a:tcPr marL="91450" marR="91450" marT="45725" marB="45725" anchor="ctr"/>
                </a:tc>
                <a:extLst>
                  <a:ext uri="{0D108BD9-81ED-4DB2-BD59-A6C34878D82A}">
                    <a16:rowId xmlns:a16="http://schemas.microsoft.com/office/drawing/2014/main" val="10002"/>
                  </a:ext>
                </a:extLst>
              </a:tr>
              <a:tr h="331200">
                <a:tc>
                  <a:txBody>
                    <a:bodyPr/>
                    <a:lstStyle/>
                    <a:p>
                      <a:pPr marL="0" marR="0" lvl="0" indent="0" algn="ctr" rtl="0">
                        <a:lnSpc>
                          <a:spcPct val="100000"/>
                        </a:lnSpc>
                        <a:spcBef>
                          <a:spcPts val="0"/>
                        </a:spcBef>
                        <a:spcAft>
                          <a:spcPts val="0"/>
                        </a:spcAft>
                        <a:buClr>
                          <a:schemeClr val="dk1"/>
                        </a:buClr>
                        <a:buSzPts val="1600"/>
                        <a:buFont typeface="Calibri"/>
                        <a:buNone/>
                      </a:pPr>
                      <a:r>
                        <a:rPr lang="en-US" sz="1600"/>
                        <a:t>CSE3</a:t>
                      </a:r>
                      <a:endParaRPr/>
                    </a:p>
                  </a:txBody>
                  <a:tcPr marL="91450" marR="91450" marT="45725" marB="45725" anchor="ctr"/>
                </a:tc>
                <a:tc>
                  <a:txBody>
                    <a:bodyPr/>
                    <a:lstStyle/>
                    <a:p>
                      <a:pPr marL="0" marR="0" lvl="0" indent="0" algn="ctr" rtl="0">
                        <a:spcBef>
                          <a:spcPts val="0"/>
                        </a:spcBef>
                        <a:spcAft>
                          <a:spcPts val="0"/>
                        </a:spcAft>
                        <a:buNone/>
                      </a:pPr>
                      <a:r>
                        <a:rPr lang="en-US" sz="1600"/>
                        <a:t>A3</a:t>
                      </a:r>
                      <a:endParaRPr/>
                    </a:p>
                  </a:txBody>
                  <a:tcPr marL="91450" marR="91450" marT="45725" marB="45725" anchor="ctr"/>
                </a:tc>
                <a:tc>
                  <a:txBody>
                    <a:bodyPr/>
                    <a:lstStyle/>
                    <a:p>
                      <a:pPr marL="0" marR="0" lvl="0" indent="0" algn="ctr" rtl="0">
                        <a:spcBef>
                          <a:spcPts val="0"/>
                        </a:spcBef>
                        <a:spcAft>
                          <a:spcPts val="0"/>
                        </a:spcAft>
                        <a:buNone/>
                      </a:pPr>
                      <a:r>
                        <a:rPr lang="en-US" sz="1600"/>
                        <a:t>Parth</a:t>
                      </a:r>
                      <a:endParaRPr/>
                    </a:p>
                  </a:txBody>
                  <a:tcPr marL="91450" marR="91450" marT="45725" marB="45725" anchor="ctr"/>
                </a:tc>
                <a:extLst>
                  <a:ext uri="{0D108BD9-81ED-4DB2-BD59-A6C34878D82A}">
                    <a16:rowId xmlns:a16="http://schemas.microsoft.com/office/drawing/2014/main" val="10003"/>
                  </a:ext>
                </a:extLst>
              </a:tr>
              <a:tr h="331200">
                <a:tc>
                  <a:txBody>
                    <a:bodyPr/>
                    <a:lstStyle/>
                    <a:p>
                      <a:pPr marL="0" marR="0" lvl="0" indent="0" algn="ctr" rtl="0">
                        <a:lnSpc>
                          <a:spcPct val="100000"/>
                        </a:lnSpc>
                        <a:spcBef>
                          <a:spcPts val="0"/>
                        </a:spcBef>
                        <a:spcAft>
                          <a:spcPts val="0"/>
                        </a:spcAft>
                        <a:buClr>
                          <a:schemeClr val="dk1"/>
                        </a:buClr>
                        <a:buSzPts val="1600"/>
                        <a:buFont typeface="Calibri"/>
                        <a:buNone/>
                      </a:pPr>
                      <a:r>
                        <a:rPr lang="en-US" sz="1600"/>
                        <a:t>CSE4</a:t>
                      </a:r>
                      <a:endParaRPr/>
                    </a:p>
                  </a:txBody>
                  <a:tcPr marL="91450" marR="91450" marT="45725" marB="45725" anchor="ctr"/>
                </a:tc>
                <a:tc>
                  <a:txBody>
                    <a:bodyPr/>
                    <a:lstStyle/>
                    <a:p>
                      <a:pPr marL="0" marR="0" lvl="0" indent="0" algn="ctr" rtl="0">
                        <a:spcBef>
                          <a:spcPts val="0"/>
                        </a:spcBef>
                        <a:spcAft>
                          <a:spcPts val="0"/>
                        </a:spcAft>
                        <a:buNone/>
                      </a:pPr>
                      <a:r>
                        <a:rPr lang="en-US" sz="1600"/>
                        <a:t>A4</a:t>
                      </a:r>
                      <a:endParaRPr/>
                    </a:p>
                  </a:txBody>
                  <a:tcPr marL="91450" marR="91450" marT="45725" marB="45725" anchor="ctr"/>
                </a:tc>
                <a:tc>
                  <a:txBody>
                    <a:bodyPr/>
                    <a:lstStyle/>
                    <a:p>
                      <a:pPr marL="0" marR="0" lvl="0" indent="0" algn="ctr" rtl="0">
                        <a:spcBef>
                          <a:spcPts val="0"/>
                        </a:spcBef>
                        <a:spcAft>
                          <a:spcPts val="0"/>
                        </a:spcAft>
                        <a:buNone/>
                      </a:pPr>
                      <a:r>
                        <a:rPr lang="en-US" sz="1600"/>
                        <a:t>Pratik</a:t>
                      </a:r>
                      <a:endParaRPr/>
                    </a:p>
                  </a:txBody>
                  <a:tcPr marL="91450" marR="91450" marT="45725" marB="45725" anchor="ctr"/>
                </a:tc>
                <a:extLst>
                  <a:ext uri="{0D108BD9-81ED-4DB2-BD59-A6C34878D82A}">
                    <a16:rowId xmlns:a16="http://schemas.microsoft.com/office/drawing/2014/main" val="10004"/>
                  </a:ext>
                </a:extLst>
              </a:tr>
            </a:tbl>
          </a:graphicData>
        </a:graphic>
      </p:graphicFrame>
      <p:graphicFrame>
        <p:nvGraphicFramePr>
          <p:cNvPr id="1831" name="Google Shape;1831;p122"/>
          <p:cNvGraphicFramePr/>
          <p:nvPr/>
        </p:nvGraphicFramePr>
        <p:xfrm>
          <a:off x="2607351" y="2444169"/>
          <a:ext cx="1121100" cy="365770"/>
        </p:xfrm>
        <a:graphic>
          <a:graphicData uri="http://schemas.openxmlformats.org/drawingml/2006/table">
            <a:tbl>
              <a:tblPr firstRow="1" bandRow="1">
                <a:noFill/>
                <a:tableStyleId>{AF1C07AA-AFA2-46DB-9E92-3C34342A6F70}</a:tableStyleId>
              </a:tblPr>
              <a:tblGrid>
                <a:gridCol w="1121100">
                  <a:extLst>
                    <a:ext uri="{9D8B030D-6E8A-4147-A177-3AD203B41FA5}">
                      <a16:colId xmlns:a16="http://schemas.microsoft.com/office/drawing/2014/main" val="20000"/>
                    </a:ext>
                  </a:extLst>
                </a:gridCol>
              </a:tblGrid>
              <a:tr h="285500">
                <a:tc>
                  <a:txBody>
                    <a:bodyPr/>
                    <a:lstStyle/>
                    <a:p>
                      <a:pPr marL="0" marR="0" lvl="0" indent="0" algn="l" rtl="0">
                        <a:spcBef>
                          <a:spcPts val="0"/>
                        </a:spcBef>
                        <a:spcAft>
                          <a:spcPts val="0"/>
                        </a:spcAft>
                        <a:buNone/>
                      </a:pPr>
                      <a:r>
                        <a:rPr lang="en-US" sz="1800" b="1">
                          <a:solidFill>
                            <a:schemeClr val="dk1"/>
                          </a:solidFill>
                        </a:rPr>
                        <a:t>Customer</a:t>
                      </a:r>
                      <a:endParaRPr/>
                    </a:p>
                  </a:txBody>
                  <a:tcPr marL="91450" marR="91450" marT="45725" marB="45725" anchor="ctr"/>
                </a:tc>
                <a:extLst>
                  <a:ext uri="{0D108BD9-81ED-4DB2-BD59-A6C34878D82A}">
                    <a16:rowId xmlns:a16="http://schemas.microsoft.com/office/drawing/2014/main" val="10000"/>
                  </a:ext>
                </a:extLst>
              </a:tr>
            </a:tbl>
          </a:graphicData>
        </a:graphic>
      </p:graphicFrame>
      <p:graphicFrame>
        <p:nvGraphicFramePr>
          <p:cNvPr id="1832" name="Google Shape;1832;p122"/>
          <p:cNvGraphicFramePr/>
          <p:nvPr/>
        </p:nvGraphicFramePr>
        <p:xfrm>
          <a:off x="5468109" y="2807782"/>
          <a:ext cx="1620000" cy="1676450"/>
        </p:xfrm>
        <a:graphic>
          <a:graphicData uri="http://schemas.openxmlformats.org/drawingml/2006/table">
            <a:tbl>
              <a:tblPr firstRow="1" bandRow="1">
                <a:noFill/>
                <a:tableStyleId>{AF1C07AA-AFA2-46DB-9E92-3C34342A6F70}</a:tableStyleId>
              </a:tblPr>
              <a:tblGrid>
                <a:gridCol w="759700">
                  <a:extLst>
                    <a:ext uri="{9D8B030D-6E8A-4147-A177-3AD203B41FA5}">
                      <a16:colId xmlns:a16="http://schemas.microsoft.com/office/drawing/2014/main" val="20000"/>
                    </a:ext>
                  </a:extLst>
                </a:gridCol>
                <a:gridCol w="860300">
                  <a:extLst>
                    <a:ext uri="{9D8B030D-6E8A-4147-A177-3AD203B41FA5}">
                      <a16:colId xmlns:a16="http://schemas.microsoft.com/office/drawing/2014/main" val="20001"/>
                    </a:ext>
                  </a:extLst>
                </a:gridCol>
              </a:tblGrid>
              <a:tr h="331200">
                <a:tc>
                  <a:txBody>
                    <a:bodyPr/>
                    <a:lstStyle/>
                    <a:p>
                      <a:pPr marL="0" marR="0" lvl="0" indent="0" algn="ctr" rtl="0">
                        <a:spcBef>
                          <a:spcPts val="0"/>
                        </a:spcBef>
                        <a:spcAft>
                          <a:spcPts val="0"/>
                        </a:spcAft>
                        <a:buNone/>
                      </a:pPr>
                      <a:r>
                        <a:rPr lang="en-US" sz="1600" u="sng">
                          <a:solidFill>
                            <a:schemeClr val="dk1"/>
                          </a:solidFill>
                        </a:rPr>
                        <a:t>ANO</a:t>
                      </a:r>
                      <a:endParaRPr sz="1600" b="1" u="sng">
                        <a:solidFill>
                          <a:schemeClr val="dk1"/>
                        </a:solidFill>
                        <a:latin typeface="Calibri"/>
                        <a:ea typeface="Calibri"/>
                        <a:cs typeface="Calibri"/>
                        <a:sym typeface="Calibri"/>
                      </a:endParaRPr>
                    </a:p>
                  </a:txBody>
                  <a:tcPr marL="91450" marR="91450" marT="45725" marB="45725" anchor="ctr"/>
                </a:tc>
                <a:tc>
                  <a:txBody>
                    <a:bodyPr/>
                    <a:lstStyle/>
                    <a:p>
                      <a:pPr marL="0" marR="0" lvl="0" indent="0" algn="ctr" rtl="0">
                        <a:spcBef>
                          <a:spcPts val="0"/>
                        </a:spcBef>
                        <a:spcAft>
                          <a:spcPts val="0"/>
                        </a:spcAft>
                        <a:buNone/>
                      </a:pPr>
                      <a:r>
                        <a:rPr lang="en-US" sz="1600">
                          <a:solidFill>
                            <a:schemeClr val="dk1"/>
                          </a:solidFill>
                        </a:rPr>
                        <a:t>Balance</a:t>
                      </a:r>
                      <a:endParaRPr sz="1600" b="1">
                        <a:solidFill>
                          <a:schemeClr val="dk1"/>
                        </a:solidFill>
                        <a:latin typeface="Calibri"/>
                        <a:ea typeface="Calibri"/>
                        <a:cs typeface="Calibri"/>
                        <a:sym typeface="Calibri"/>
                      </a:endParaRPr>
                    </a:p>
                  </a:txBody>
                  <a:tcPr marL="91450" marR="91450" marT="45725" marB="45725" anchor="ctr"/>
                </a:tc>
                <a:extLst>
                  <a:ext uri="{0D108BD9-81ED-4DB2-BD59-A6C34878D82A}">
                    <a16:rowId xmlns:a16="http://schemas.microsoft.com/office/drawing/2014/main" val="10000"/>
                  </a:ext>
                </a:extLst>
              </a:tr>
              <a:tr h="331200">
                <a:tc>
                  <a:txBody>
                    <a:bodyPr/>
                    <a:lstStyle/>
                    <a:p>
                      <a:pPr marL="0" marR="0" lvl="0" indent="0" algn="ctr" rtl="0">
                        <a:spcBef>
                          <a:spcPts val="0"/>
                        </a:spcBef>
                        <a:spcAft>
                          <a:spcPts val="0"/>
                        </a:spcAft>
                        <a:buNone/>
                      </a:pPr>
                      <a:r>
                        <a:rPr lang="en-US" sz="1600"/>
                        <a:t>A1</a:t>
                      </a:r>
                      <a:endParaRPr sz="1600"/>
                    </a:p>
                  </a:txBody>
                  <a:tcPr marL="91450" marR="91450" marT="45725" marB="45725" anchor="ctr"/>
                </a:tc>
                <a:tc>
                  <a:txBody>
                    <a:bodyPr/>
                    <a:lstStyle/>
                    <a:p>
                      <a:pPr marL="0" marR="0" lvl="0" indent="0" algn="ctr" rtl="0">
                        <a:spcBef>
                          <a:spcPts val="0"/>
                        </a:spcBef>
                        <a:spcAft>
                          <a:spcPts val="0"/>
                        </a:spcAft>
                        <a:buNone/>
                      </a:pPr>
                      <a:r>
                        <a:rPr lang="en-US" sz="1600"/>
                        <a:t>30000</a:t>
                      </a:r>
                      <a:endParaRPr sz="1600"/>
                    </a:p>
                  </a:txBody>
                  <a:tcPr marL="91450" marR="91450" marT="45725" marB="45725" anchor="ctr"/>
                </a:tc>
                <a:extLst>
                  <a:ext uri="{0D108BD9-81ED-4DB2-BD59-A6C34878D82A}">
                    <a16:rowId xmlns:a16="http://schemas.microsoft.com/office/drawing/2014/main" val="10001"/>
                  </a:ext>
                </a:extLst>
              </a:tr>
              <a:tr h="331200">
                <a:tc>
                  <a:txBody>
                    <a:bodyPr/>
                    <a:lstStyle/>
                    <a:p>
                      <a:pPr marL="0" marR="0" lvl="0" indent="0" algn="ctr" rtl="0">
                        <a:spcBef>
                          <a:spcPts val="0"/>
                        </a:spcBef>
                        <a:spcAft>
                          <a:spcPts val="0"/>
                        </a:spcAft>
                        <a:buNone/>
                      </a:pPr>
                      <a:r>
                        <a:rPr lang="en-US" sz="1600"/>
                        <a:t>A2</a:t>
                      </a:r>
                      <a:endParaRPr/>
                    </a:p>
                  </a:txBody>
                  <a:tcPr marL="91450" marR="91450" marT="45725" marB="45725" anchor="ctr"/>
                </a:tc>
                <a:tc>
                  <a:txBody>
                    <a:bodyPr/>
                    <a:lstStyle/>
                    <a:p>
                      <a:pPr marL="0" marR="0" lvl="0" indent="0" algn="ctr" rtl="0">
                        <a:spcBef>
                          <a:spcPts val="0"/>
                        </a:spcBef>
                        <a:spcAft>
                          <a:spcPts val="0"/>
                        </a:spcAft>
                        <a:buNone/>
                      </a:pPr>
                      <a:r>
                        <a:rPr lang="en-US" sz="1600"/>
                        <a:t>10000</a:t>
                      </a:r>
                      <a:endParaRPr sz="1600"/>
                    </a:p>
                  </a:txBody>
                  <a:tcPr marL="91450" marR="91450" marT="45725" marB="45725" anchor="ctr"/>
                </a:tc>
                <a:extLst>
                  <a:ext uri="{0D108BD9-81ED-4DB2-BD59-A6C34878D82A}">
                    <a16:rowId xmlns:a16="http://schemas.microsoft.com/office/drawing/2014/main" val="10002"/>
                  </a:ext>
                </a:extLst>
              </a:tr>
              <a:tr h="331200">
                <a:tc>
                  <a:txBody>
                    <a:bodyPr/>
                    <a:lstStyle/>
                    <a:p>
                      <a:pPr marL="0" marR="0" lvl="0" indent="0" algn="ctr" rtl="0">
                        <a:spcBef>
                          <a:spcPts val="0"/>
                        </a:spcBef>
                        <a:spcAft>
                          <a:spcPts val="0"/>
                        </a:spcAft>
                        <a:buNone/>
                      </a:pPr>
                      <a:r>
                        <a:rPr lang="en-US" sz="1600"/>
                        <a:t>A3</a:t>
                      </a:r>
                      <a:endParaRPr/>
                    </a:p>
                  </a:txBody>
                  <a:tcPr marL="91450" marR="91450" marT="45725" marB="45725" anchor="ctr"/>
                </a:tc>
                <a:tc>
                  <a:txBody>
                    <a:bodyPr/>
                    <a:lstStyle/>
                    <a:p>
                      <a:pPr marL="0" marR="0" lvl="0" indent="0" algn="ctr" rtl="0">
                        <a:spcBef>
                          <a:spcPts val="0"/>
                        </a:spcBef>
                        <a:spcAft>
                          <a:spcPts val="0"/>
                        </a:spcAft>
                        <a:buNone/>
                      </a:pPr>
                      <a:r>
                        <a:rPr lang="en-US" sz="1600"/>
                        <a:t>20000</a:t>
                      </a:r>
                      <a:endParaRPr sz="1600"/>
                    </a:p>
                  </a:txBody>
                  <a:tcPr marL="91450" marR="91450" marT="45725" marB="45725" anchor="ctr"/>
                </a:tc>
                <a:extLst>
                  <a:ext uri="{0D108BD9-81ED-4DB2-BD59-A6C34878D82A}">
                    <a16:rowId xmlns:a16="http://schemas.microsoft.com/office/drawing/2014/main" val="10003"/>
                  </a:ext>
                </a:extLst>
              </a:tr>
              <a:tr h="331200">
                <a:tc>
                  <a:txBody>
                    <a:bodyPr/>
                    <a:lstStyle/>
                    <a:p>
                      <a:pPr marL="0" marR="0" lvl="0" indent="0" algn="ctr" rtl="0">
                        <a:spcBef>
                          <a:spcPts val="0"/>
                        </a:spcBef>
                        <a:spcAft>
                          <a:spcPts val="0"/>
                        </a:spcAft>
                        <a:buNone/>
                      </a:pPr>
                      <a:r>
                        <a:rPr lang="en-US" sz="1600"/>
                        <a:t>A4</a:t>
                      </a:r>
                      <a:endParaRPr/>
                    </a:p>
                  </a:txBody>
                  <a:tcPr marL="91450" marR="91450" marT="45725" marB="45725" anchor="ctr"/>
                </a:tc>
                <a:tc>
                  <a:txBody>
                    <a:bodyPr/>
                    <a:lstStyle/>
                    <a:p>
                      <a:pPr marL="0" marR="0" lvl="0" indent="0" algn="ctr" rtl="0">
                        <a:spcBef>
                          <a:spcPts val="0"/>
                        </a:spcBef>
                        <a:spcAft>
                          <a:spcPts val="0"/>
                        </a:spcAft>
                        <a:buNone/>
                      </a:pPr>
                      <a:r>
                        <a:rPr lang="en-US" sz="1600"/>
                        <a:t>40000</a:t>
                      </a:r>
                      <a:endParaRPr/>
                    </a:p>
                  </a:txBody>
                  <a:tcPr marL="91450" marR="91450" marT="45725" marB="45725" anchor="ctr"/>
                </a:tc>
                <a:extLst>
                  <a:ext uri="{0D108BD9-81ED-4DB2-BD59-A6C34878D82A}">
                    <a16:rowId xmlns:a16="http://schemas.microsoft.com/office/drawing/2014/main" val="10004"/>
                  </a:ext>
                </a:extLst>
              </a:tr>
            </a:tbl>
          </a:graphicData>
        </a:graphic>
      </p:graphicFrame>
      <p:graphicFrame>
        <p:nvGraphicFramePr>
          <p:cNvPr id="1833" name="Google Shape;1833;p122"/>
          <p:cNvGraphicFramePr/>
          <p:nvPr/>
        </p:nvGraphicFramePr>
        <p:xfrm>
          <a:off x="5468109" y="2444169"/>
          <a:ext cx="1121100" cy="365770"/>
        </p:xfrm>
        <a:graphic>
          <a:graphicData uri="http://schemas.openxmlformats.org/drawingml/2006/table">
            <a:tbl>
              <a:tblPr firstRow="1" bandRow="1">
                <a:noFill/>
                <a:tableStyleId>{AF1C07AA-AFA2-46DB-9E92-3C34342A6F70}</a:tableStyleId>
              </a:tblPr>
              <a:tblGrid>
                <a:gridCol w="1121100">
                  <a:extLst>
                    <a:ext uri="{9D8B030D-6E8A-4147-A177-3AD203B41FA5}">
                      <a16:colId xmlns:a16="http://schemas.microsoft.com/office/drawing/2014/main" val="20000"/>
                    </a:ext>
                  </a:extLst>
                </a:gridCol>
              </a:tblGrid>
              <a:tr h="285500">
                <a:tc>
                  <a:txBody>
                    <a:bodyPr/>
                    <a:lstStyle/>
                    <a:p>
                      <a:pPr marL="0" marR="0" lvl="0" indent="0" algn="l" rtl="0">
                        <a:spcBef>
                          <a:spcPts val="0"/>
                        </a:spcBef>
                        <a:spcAft>
                          <a:spcPts val="0"/>
                        </a:spcAft>
                        <a:buNone/>
                      </a:pPr>
                      <a:r>
                        <a:rPr lang="en-US" sz="1800" b="1">
                          <a:solidFill>
                            <a:schemeClr val="dk1"/>
                          </a:solidFill>
                        </a:rPr>
                        <a:t>Account</a:t>
                      </a:r>
                      <a:endParaRPr/>
                    </a:p>
                  </a:txBody>
                  <a:tcPr marL="91450" marR="91450" marT="45725" marB="45725" anchor="ctr"/>
                </a:tc>
                <a:extLst>
                  <a:ext uri="{0D108BD9-81ED-4DB2-BD59-A6C34878D82A}">
                    <a16:rowId xmlns:a16="http://schemas.microsoft.com/office/drawing/2014/main" val="10000"/>
                  </a:ext>
                </a:extLst>
              </a:tr>
            </a:tbl>
          </a:graphicData>
        </a:graphic>
      </p:graphicFrame>
      <p:graphicFrame>
        <p:nvGraphicFramePr>
          <p:cNvPr id="1834" name="Google Shape;1834;p122"/>
          <p:cNvGraphicFramePr/>
          <p:nvPr/>
        </p:nvGraphicFramePr>
        <p:xfrm>
          <a:off x="3553475" y="5538921"/>
          <a:ext cx="900000" cy="1008000"/>
        </p:xfrm>
        <a:graphic>
          <a:graphicData uri="http://schemas.openxmlformats.org/drawingml/2006/table">
            <a:tbl>
              <a:tblPr firstRow="1" bandRow="1">
                <a:noFill/>
                <a:tableStyleId>{AF1C07AA-AFA2-46DB-9E92-3C34342A6F70}</a:tableStyleId>
              </a:tblPr>
              <a:tblGrid>
                <a:gridCol w="900000">
                  <a:extLst>
                    <a:ext uri="{9D8B030D-6E8A-4147-A177-3AD203B41FA5}">
                      <a16:colId xmlns:a16="http://schemas.microsoft.com/office/drawing/2014/main" val="20000"/>
                    </a:ext>
                  </a:extLst>
                </a:gridCol>
              </a:tblGrid>
              <a:tr h="336000">
                <a:tc>
                  <a:txBody>
                    <a:bodyPr/>
                    <a:lstStyle/>
                    <a:p>
                      <a:pPr marL="0" marR="0" lvl="0" indent="0" algn="ctr" rtl="0">
                        <a:spcBef>
                          <a:spcPts val="0"/>
                        </a:spcBef>
                        <a:spcAft>
                          <a:spcPts val="0"/>
                        </a:spcAft>
                        <a:buNone/>
                      </a:pPr>
                      <a:r>
                        <a:rPr lang="en-US" sz="1600">
                          <a:solidFill>
                            <a:schemeClr val="dk1"/>
                          </a:solidFill>
                        </a:rPr>
                        <a:t>Name</a:t>
                      </a:r>
                      <a:endParaRPr sz="1600" b="1">
                        <a:solidFill>
                          <a:schemeClr val="dk1"/>
                        </a:solidFill>
                        <a:latin typeface="Calibri"/>
                        <a:ea typeface="Calibri"/>
                        <a:cs typeface="Calibri"/>
                        <a:sym typeface="Calibri"/>
                      </a:endParaRPr>
                    </a:p>
                  </a:txBody>
                  <a:tcPr marL="91450" marR="91450" marT="45725" marB="45725" anchor="ctr"/>
                </a:tc>
                <a:extLst>
                  <a:ext uri="{0D108BD9-81ED-4DB2-BD59-A6C34878D82A}">
                    <a16:rowId xmlns:a16="http://schemas.microsoft.com/office/drawing/2014/main" val="10000"/>
                  </a:ext>
                </a:extLst>
              </a:tr>
              <a:tr h="336000">
                <a:tc>
                  <a:txBody>
                    <a:bodyPr/>
                    <a:lstStyle/>
                    <a:p>
                      <a:pPr marL="0" marR="0" lvl="0" indent="0" algn="ctr" rtl="0">
                        <a:spcBef>
                          <a:spcPts val="0"/>
                        </a:spcBef>
                        <a:spcAft>
                          <a:spcPts val="0"/>
                        </a:spcAft>
                        <a:buNone/>
                      </a:pPr>
                      <a:r>
                        <a:rPr lang="en-US" sz="1600"/>
                        <a:t>Meet</a:t>
                      </a:r>
                      <a:endParaRPr/>
                    </a:p>
                  </a:txBody>
                  <a:tcPr marL="91450" marR="91450" marT="45725" marB="45725" anchor="ctr"/>
                </a:tc>
                <a:extLst>
                  <a:ext uri="{0D108BD9-81ED-4DB2-BD59-A6C34878D82A}">
                    <a16:rowId xmlns:a16="http://schemas.microsoft.com/office/drawing/2014/main" val="10001"/>
                  </a:ext>
                </a:extLst>
              </a:tr>
              <a:tr h="336000">
                <a:tc>
                  <a:txBody>
                    <a:bodyPr/>
                    <a:lstStyle/>
                    <a:p>
                      <a:pPr marL="0" marR="0" lvl="0" indent="0" algn="ctr" rtl="0">
                        <a:spcBef>
                          <a:spcPts val="0"/>
                        </a:spcBef>
                        <a:spcAft>
                          <a:spcPts val="0"/>
                        </a:spcAft>
                        <a:buNone/>
                      </a:pPr>
                      <a:r>
                        <a:rPr lang="en-US" sz="1600"/>
                        <a:t>Jay</a:t>
                      </a:r>
                      <a:endParaRPr/>
                    </a:p>
                  </a:txBody>
                  <a:tcPr marL="91450" marR="91450" marT="45725" marB="45725" anchor="ctr"/>
                </a:tc>
                <a:extLst>
                  <a:ext uri="{0D108BD9-81ED-4DB2-BD59-A6C34878D82A}">
                    <a16:rowId xmlns:a16="http://schemas.microsoft.com/office/drawing/2014/main" val="10002"/>
                  </a:ext>
                </a:extLst>
              </a:tr>
            </a:tbl>
          </a:graphicData>
        </a:graphic>
      </p:graphicFrame>
      <p:graphicFrame>
        <p:nvGraphicFramePr>
          <p:cNvPr id="1835" name="Google Shape;1835;p122"/>
          <p:cNvGraphicFramePr/>
          <p:nvPr/>
        </p:nvGraphicFramePr>
        <p:xfrm>
          <a:off x="3553475" y="5184044"/>
          <a:ext cx="1116000" cy="365770"/>
        </p:xfrm>
        <a:graphic>
          <a:graphicData uri="http://schemas.openxmlformats.org/drawingml/2006/table">
            <a:tbl>
              <a:tblPr firstRow="1" bandRow="1">
                <a:noFill/>
                <a:tableStyleId>{AF1C07AA-AFA2-46DB-9E92-3C34342A6F70}</a:tableStyleId>
              </a:tblPr>
              <a:tblGrid>
                <a:gridCol w="1116000">
                  <a:extLst>
                    <a:ext uri="{9D8B030D-6E8A-4147-A177-3AD203B41FA5}">
                      <a16:colId xmlns:a16="http://schemas.microsoft.com/office/drawing/2014/main" val="20000"/>
                    </a:ext>
                  </a:extLst>
                </a:gridCol>
              </a:tblGrid>
              <a:tr h="324000">
                <a:tc>
                  <a:txBody>
                    <a:bodyPr/>
                    <a:lstStyle/>
                    <a:p>
                      <a:pPr marL="0" marR="0" lvl="0" indent="0" algn="ctr" rtl="0">
                        <a:spcBef>
                          <a:spcPts val="0"/>
                        </a:spcBef>
                        <a:spcAft>
                          <a:spcPts val="0"/>
                        </a:spcAft>
                        <a:buNone/>
                      </a:pPr>
                      <a:r>
                        <a:rPr lang="en-US" sz="1800" b="1">
                          <a:solidFill>
                            <a:schemeClr val="dk1"/>
                          </a:solidFill>
                        </a:rPr>
                        <a:t>Customer</a:t>
                      </a:r>
                      <a:endParaRPr/>
                    </a:p>
                  </a:txBody>
                  <a:tcPr marL="91450" marR="91450" marT="45725" marB="45725" anchor="ctr"/>
                </a:tc>
                <a:extLst>
                  <a:ext uri="{0D108BD9-81ED-4DB2-BD59-A6C34878D82A}">
                    <a16:rowId xmlns:a16="http://schemas.microsoft.com/office/drawing/2014/main" val="10000"/>
                  </a:ext>
                </a:extLst>
              </a:tr>
            </a:tbl>
          </a:graphicData>
        </a:graphic>
      </p:graphicFrame>
      <p:sp>
        <p:nvSpPr>
          <p:cNvPr id="1836" name="Google Shape;1836;p122"/>
          <p:cNvSpPr/>
          <p:nvPr/>
        </p:nvSpPr>
        <p:spPr>
          <a:xfrm>
            <a:off x="4453475" y="4654113"/>
            <a:ext cx="360000" cy="360000"/>
          </a:xfrm>
          <a:prstGeom prst="mathEqual">
            <a:avLst>
              <a:gd name="adj1" fmla="val 23520"/>
              <a:gd name="adj2" fmla="val 11760"/>
            </a:avLst>
          </a:prstGeom>
          <a:noFill/>
          <a:ln w="12700" cap="flat" cmpd="sng">
            <a:solidFill>
              <a:srgbClr val="00206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Arial"/>
              <a:buNone/>
            </a:pPr>
            <a:endParaRPr sz="1600" b="0" i="0" u="none" strike="noStrike" cap="none">
              <a:solidFill>
                <a:srgbClr val="000000"/>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2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831"/>
                                        </p:tgtEl>
                                        <p:attrNameLst>
                                          <p:attrName>style.visibility</p:attrName>
                                        </p:attrNameLst>
                                      </p:cBhvr>
                                      <p:to>
                                        <p:strVal val="visible"/>
                                      </p:to>
                                    </p:set>
                                    <p:animEffect transition="in" filter="fade">
                                      <p:cBhvr>
                                        <p:cTn id="11" dur="500"/>
                                        <p:tgtEl>
                                          <p:spTgt spid="1831"/>
                                        </p:tgtEl>
                                      </p:cBhvr>
                                    </p:animEffect>
                                  </p:childTnLst>
                                </p:cTn>
                              </p:par>
                              <p:par>
                                <p:cTn id="12" presetID="10" presetClass="entr" presetSubtype="0" fill="hold" nodeType="withEffect">
                                  <p:stCondLst>
                                    <p:cond delay="0"/>
                                  </p:stCondLst>
                                  <p:childTnLst>
                                    <p:set>
                                      <p:cBhvr>
                                        <p:cTn id="13" dur="1" fill="hold">
                                          <p:stCondLst>
                                            <p:cond delay="0"/>
                                          </p:stCondLst>
                                        </p:cTn>
                                        <p:tgtEl>
                                          <p:spTgt spid="1830"/>
                                        </p:tgtEl>
                                        <p:attrNameLst>
                                          <p:attrName>style.visibility</p:attrName>
                                        </p:attrNameLst>
                                      </p:cBhvr>
                                      <p:to>
                                        <p:strVal val="visible"/>
                                      </p:to>
                                    </p:set>
                                    <p:animEffect transition="in" filter="fade">
                                      <p:cBhvr>
                                        <p:cTn id="14" dur="500"/>
                                        <p:tgtEl>
                                          <p:spTgt spid="1830"/>
                                        </p:tgtEl>
                                      </p:cBhvr>
                                    </p:animEffect>
                                  </p:childTnLst>
                                </p:cTn>
                              </p:par>
                              <p:par>
                                <p:cTn id="15" presetID="10" presetClass="entr" presetSubtype="0" fill="hold" nodeType="withEffect">
                                  <p:stCondLst>
                                    <p:cond delay="0"/>
                                  </p:stCondLst>
                                  <p:childTnLst>
                                    <p:set>
                                      <p:cBhvr>
                                        <p:cTn id="16" dur="1" fill="hold">
                                          <p:stCondLst>
                                            <p:cond delay="0"/>
                                          </p:stCondLst>
                                        </p:cTn>
                                        <p:tgtEl>
                                          <p:spTgt spid="1833"/>
                                        </p:tgtEl>
                                        <p:attrNameLst>
                                          <p:attrName>style.visibility</p:attrName>
                                        </p:attrNameLst>
                                      </p:cBhvr>
                                      <p:to>
                                        <p:strVal val="visible"/>
                                      </p:to>
                                    </p:set>
                                    <p:animEffect transition="in" filter="fade">
                                      <p:cBhvr>
                                        <p:cTn id="17" dur="500"/>
                                        <p:tgtEl>
                                          <p:spTgt spid="1833"/>
                                        </p:tgtEl>
                                      </p:cBhvr>
                                    </p:animEffect>
                                  </p:childTnLst>
                                </p:cTn>
                              </p:par>
                              <p:par>
                                <p:cTn id="18" presetID="10" presetClass="entr" presetSubtype="0" fill="hold" nodeType="withEffect">
                                  <p:stCondLst>
                                    <p:cond delay="0"/>
                                  </p:stCondLst>
                                  <p:childTnLst>
                                    <p:set>
                                      <p:cBhvr>
                                        <p:cTn id="19" dur="1" fill="hold">
                                          <p:stCondLst>
                                            <p:cond delay="0"/>
                                          </p:stCondLst>
                                        </p:cTn>
                                        <p:tgtEl>
                                          <p:spTgt spid="1832"/>
                                        </p:tgtEl>
                                        <p:attrNameLst>
                                          <p:attrName>style.visibility</p:attrName>
                                        </p:attrNameLst>
                                      </p:cBhvr>
                                      <p:to>
                                        <p:strVal val="visible"/>
                                      </p:to>
                                    </p:set>
                                    <p:animEffect transition="in" filter="fade">
                                      <p:cBhvr>
                                        <p:cTn id="20" dur="500"/>
                                        <p:tgtEl>
                                          <p:spTgt spid="1832"/>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824"/>
                                        </p:tgtEl>
                                        <p:attrNameLst>
                                          <p:attrName>style.visibility</p:attrName>
                                        </p:attrNameLst>
                                      </p:cBhvr>
                                      <p:to>
                                        <p:strVal val="visible"/>
                                      </p:to>
                                    </p:set>
                                    <p:animEffect transition="in" filter="fade">
                                      <p:cBhvr>
                                        <p:cTn id="25" dur="500"/>
                                        <p:tgtEl>
                                          <p:spTgt spid="1824"/>
                                        </p:tgtEl>
                                      </p:cBhvr>
                                    </p:animEffect>
                                  </p:childTnLst>
                                </p:cTn>
                              </p:par>
                              <p:par>
                                <p:cTn id="26" presetID="10" presetClass="entr" presetSubtype="0" fill="hold" nodeType="withEffect">
                                  <p:stCondLst>
                                    <p:cond delay="0"/>
                                  </p:stCondLst>
                                  <p:childTnLst>
                                    <p:set>
                                      <p:cBhvr>
                                        <p:cTn id="27" dur="1" fill="hold">
                                          <p:stCondLst>
                                            <p:cond delay="0"/>
                                          </p:stCondLst>
                                        </p:cTn>
                                        <p:tgtEl>
                                          <p:spTgt spid="1825"/>
                                        </p:tgtEl>
                                        <p:attrNameLst>
                                          <p:attrName>style.visibility</p:attrName>
                                        </p:attrNameLst>
                                      </p:cBhvr>
                                      <p:to>
                                        <p:strVal val="visible"/>
                                      </p:to>
                                    </p:set>
                                    <p:animEffect transition="in" filter="fade">
                                      <p:cBhvr>
                                        <p:cTn id="28" dur="500"/>
                                        <p:tgtEl>
                                          <p:spTgt spid="1825"/>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1827"/>
                                        </p:tgtEl>
                                        <p:attrNameLst>
                                          <p:attrName>style.visibility</p:attrName>
                                        </p:attrNameLst>
                                      </p:cBhvr>
                                      <p:to>
                                        <p:strVal val="visible"/>
                                      </p:to>
                                    </p:set>
                                    <p:animEffect transition="in" filter="fade">
                                      <p:cBhvr>
                                        <p:cTn id="33" dur="500"/>
                                        <p:tgtEl>
                                          <p:spTgt spid="1827"/>
                                        </p:tgtEl>
                                      </p:cBhvr>
                                    </p:animEffect>
                                  </p:childTnLst>
                                </p:cTn>
                              </p:par>
                              <p:par>
                                <p:cTn id="34" presetID="10" presetClass="entr" presetSubtype="0" fill="hold" nodeType="withEffect">
                                  <p:stCondLst>
                                    <p:cond delay="0"/>
                                  </p:stCondLst>
                                  <p:childTnLst>
                                    <p:set>
                                      <p:cBhvr>
                                        <p:cTn id="35" dur="1" fill="hold">
                                          <p:stCondLst>
                                            <p:cond delay="0"/>
                                          </p:stCondLst>
                                        </p:cTn>
                                        <p:tgtEl>
                                          <p:spTgt spid="1828"/>
                                        </p:tgtEl>
                                        <p:attrNameLst>
                                          <p:attrName>style.visibility</p:attrName>
                                        </p:attrNameLst>
                                      </p:cBhvr>
                                      <p:to>
                                        <p:strVal val="visible"/>
                                      </p:to>
                                    </p:set>
                                    <p:animEffect transition="in" filter="fade">
                                      <p:cBhvr>
                                        <p:cTn id="36" dur="500"/>
                                        <p:tgtEl>
                                          <p:spTgt spid="1828"/>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1835"/>
                                        </p:tgtEl>
                                        <p:attrNameLst>
                                          <p:attrName>style.visibility</p:attrName>
                                        </p:attrNameLst>
                                      </p:cBhvr>
                                      <p:to>
                                        <p:strVal val="visible"/>
                                      </p:to>
                                    </p:set>
                                    <p:animEffect transition="in" filter="fade">
                                      <p:cBhvr>
                                        <p:cTn id="41" dur="500"/>
                                        <p:tgtEl>
                                          <p:spTgt spid="1835"/>
                                        </p:tgtEl>
                                      </p:cBhvr>
                                    </p:animEffect>
                                  </p:childTnLst>
                                </p:cTn>
                              </p:par>
                              <p:par>
                                <p:cTn id="42" presetID="10" presetClass="entr" presetSubtype="0" fill="hold" nodeType="withEffect">
                                  <p:stCondLst>
                                    <p:cond delay="0"/>
                                  </p:stCondLst>
                                  <p:childTnLst>
                                    <p:set>
                                      <p:cBhvr>
                                        <p:cTn id="43" dur="1" fill="hold">
                                          <p:stCondLst>
                                            <p:cond delay="0"/>
                                          </p:stCondLst>
                                        </p:cTn>
                                        <p:tgtEl>
                                          <p:spTgt spid="1834"/>
                                        </p:tgtEl>
                                        <p:attrNameLst>
                                          <p:attrName>style.visibility</p:attrName>
                                        </p:attrNameLst>
                                      </p:cBhvr>
                                      <p:to>
                                        <p:strVal val="visible"/>
                                      </p:to>
                                    </p:set>
                                    <p:animEffect transition="in" filter="fade">
                                      <p:cBhvr>
                                        <p:cTn id="44" dur="500"/>
                                        <p:tgtEl>
                                          <p:spTgt spid="1834"/>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1836"/>
                                        </p:tgtEl>
                                        <p:attrNameLst>
                                          <p:attrName>style.visibility</p:attrName>
                                        </p:attrNameLst>
                                      </p:cBhvr>
                                      <p:to>
                                        <p:strVal val="visible"/>
                                      </p:to>
                                    </p:set>
                                    <p:animEffect transition="in" filter="fade">
                                      <p:cBhvr>
                                        <p:cTn id="49" dur="500"/>
                                        <p:tgtEl>
                                          <p:spTgt spid="18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Shape 1840"/>
        <p:cNvGrpSpPr/>
        <p:nvPr/>
      </p:nvGrpSpPr>
      <p:grpSpPr>
        <a:xfrm>
          <a:off x="0" y="0"/>
          <a:ext cx="0" cy="0"/>
          <a:chOff x="0" y="0"/>
          <a:chExt cx="0" cy="0"/>
        </a:xfrm>
      </p:grpSpPr>
      <p:pic>
        <p:nvPicPr>
          <p:cNvPr id="1841" name="Google Shape;1841;p123" descr="C:\Users\parul\Desktop\Digital Learning Content.png"/>
          <p:cNvPicPr preferRelativeResize="0"/>
          <p:nvPr/>
        </p:nvPicPr>
        <p:blipFill rotWithShape="1">
          <a:blip r:embed="rId3">
            <a:alphaModFix/>
          </a:blip>
          <a:srcRect/>
          <a:stretch/>
        </p:blipFill>
        <p:spPr>
          <a:xfrm>
            <a:off x="0" y="0"/>
            <a:ext cx="9144000" cy="6900863"/>
          </a:xfrm>
          <a:prstGeom prst="rect">
            <a:avLst/>
          </a:prstGeom>
          <a:noFill/>
          <a:ln>
            <a:noFill/>
          </a:ln>
        </p:spPr>
      </p:pic>
      <p:pic>
        <p:nvPicPr>
          <p:cNvPr id="1842" name="Google Shape;1842;p123" descr="C:\Users\parul\Desktop\Untitled-1.png"/>
          <p:cNvPicPr preferRelativeResize="0"/>
          <p:nvPr/>
        </p:nvPicPr>
        <p:blipFill rotWithShape="1">
          <a:blip r:embed="rId4">
            <a:alphaModFix/>
          </a:blip>
          <a:srcRect/>
          <a:stretch/>
        </p:blipFill>
        <p:spPr>
          <a:xfrm>
            <a:off x="1856581" y="3191669"/>
            <a:ext cx="5430838" cy="2803525"/>
          </a:xfrm>
          <a:prstGeom prst="rect">
            <a:avLst/>
          </a:prstGeom>
          <a:noFill/>
          <a:ln>
            <a:noFill/>
          </a:ln>
        </p:spPr>
      </p:pic>
      <p:sp>
        <p:nvSpPr>
          <p:cNvPr id="1843" name="Google Shape;1843;p123"/>
          <p:cNvSpPr/>
          <p:nvPr/>
        </p:nvSpPr>
        <p:spPr>
          <a:xfrm>
            <a:off x="0" y="1643063"/>
            <a:ext cx="9144000" cy="642937"/>
          </a:xfrm>
          <a:prstGeom prst="rect">
            <a:avLst/>
          </a:prstGeom>
          <a:solidFill>
            <a:srgbClr val="1F497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844" name="Google Shape;1844;p123"/>
          <p:cNvSpPr/>
          <p:nvPr/>
        </p:nvSpPr>
        <p:spPr>
          <a:xfrm>
            <a:off x="190500" y="1687513"/>
            <a:ext cx="8763000" cy="55403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FFFF"/>
              </a:buClr>
              <a:buSzPts val="3000"/>
              <a:buFont typeface="Arial"/>
              <a:buNone/>
            </a:pPr>
            <a:r>
              <a:rPr lang="en-US" sz="3000" b="1" i="0" u="none" strike="noStrike" cap="none">
                <a:solidFill>
                  <a:srgbClr val="FFFFFF"/>
                </a:solidFill>
                <a:latin typeface="Calibri"/>
                <a:ea typeface="Calibri"/>
                <a:cs typeface="Calibri"/>
                <a:sym typeface="Calibri"/>
              </a:rPr>
              <a:t>Equivalence Rules</a:t>
            </a:r>
            <a:endParaRPr sz="3000" b="1" i="0" u="none" strike="noStrike" cap="none">
              <a:solidFill>
                <a:srgbClr val="FFFFFF"/>
              </a:solidFill>
              <a:latin typeface="Calibri"/>
              <a:ea typeface="Calibri"/>
              <a:cs typeface="Calibri"/>
              <a:sym typeface="Calibri"/>
            </a:endParaRPr>
          </a:p>
        </p:txBody>
      </p:sp>
      <p:sp>
        <p:nvSpPr>
          <p:cNvPr id="1845" name="Google Shape;1845;p123"/>
          <p:cNvSpPr txBox="1"/>
          <p:nvPr/>
        </p:nvSpPr>
        <p:spPr>
          <a:xfrm>
            <a:off x="190500" y="2324805"/>
            <a:ext cx="8763000" cy="769441"/>
          </a:xfrm>
          <a:prstGeom prst="rect">
            <a:avLst/>
          </a:prstGeom>
          <a:noFill/>
          <a:ln>
            <a:noFill/>
          </a:ln>
        </p:spPr>
        <p:txBody>
          <a:bodyPr spcFirstLastPara="1" wrap="square" lIns="91425" tIns="45700" rIns="91425" bIns="45700" anchor="t" anchorCtr="0">
            <a:spAutoFit/>
          </a:bodyPr>
          <a:lstStyle/>
          <a:p>
            <a:pPr marL="457200" marR="0" lvl="0" indent="-457200" algn="just" rtl="0">
              <a:lnSpc>
                <a:spcPct val="100000"/>
              </a:lnSpc>
              <a:spcBef>
                <a:spcPts val="0"/>
              </a:spcBef>
              <a:spcAft>
                <a:spcPts val="0"/>
              </a:spcAft>
              <a:buClr>
                <a:srgbClr val="000000"/>
              </a:buClr>
              <a:buSzPts val="2200"/>
              <a:buFont typeface="Calibri"/>
              <a:buAutoNum type="arabicPeriod"/>
            </a:pPr>
            <a:r>
              <a:rPr lang="en-US" sz="2200" b="1" i="0" u="none" strike="noStrike" cap="none">
                <a:solidFill>
                  <a:srgbClr val="000000"/>
                </a:solidFill>
                <a:latin typeface="Calibri"/>
                <a:ea typeface="Calibri"/>
                <a:cs typeface="Calibri"/>
                <a:sym typeface="Calibri"/>
              </a:rPr>
              <a:t>Conjunctive(Combined) selection operations can be deconstructed</a:t>
            </a:r>
            <a:r>
              <a:rPr lang="en-US" sz="2200" b="0" i="0" u="none" strike="noStrike" cap="none">
                <a:solidFill>
                  <a:srgbClr val="000000"/>
                </a:solidFill>
                <a:latin typeface="Calibri"/>
                <a:ea typeface="Calibri"/>
                <a:cs typeface="Calibri"/>
                <a:sym typeface="Calibri"/>
              </a:rPr>
              <a:t> into sequence of individual selections. This is known as </a:t>
            </a:r>
            <a:r>
              <a:rPr lang="en-US" sz="2200" b="1" i="0" u="none" strike="noStrike" cap="none">
                <a:solidFill>
                  <a:srgbClr val="000000"/>
                </a:solidFill>
                <a:latin typeface="Calibri"/>
                <a:ea typeface="Calibri"/>
                <a:cs typeface="Calibri"/>
                <a:sym typeface="Calibri"/>
              </a:rPr>
              <a:t>Cascade of σ.</a:t>
            </a:r>
            <a:endParaRPr/>
          </a:p>
        </p:txBody>
      </p:sp>
      <p:graphicFrame>
        <p:nvGraphicFramePr>
          <p:cNvPr id="1846" name="Google Shape;1846;p123"/>
          <p:cNvGraphicFramePr/>
          <p:nvPr/>
        </p:nvGraphicFramePr>
        <p:xfrm>
          <a:off x="190500" y="3429000"/>
          <a:ext cx="1121100" cy="365770"/>
        </p:xfrm>
        <a:graphic>
          <a:graphicData uri="http://schemas.openxmlformats.org/drawingml/2006/table">
            <a:tbl>
              <a:tblPr firstRow="1" bandRow="1">
                <a:noFill/>
                <a:tableStyleId>{AF1C07AA-AFA2-46DB-9E92-3C34342A6F70}</a:tableStyleId>
              </a:tblPr>
              <a:tblGrid>
                <a:gridCol w="1121100">
                  <a:extLst>
                    <a:ext uri="{9D8B030D-6E8A-4147-A177-3AD203B41FA5}">
                      <a16:colId xmlns:a16="http://schemas.microsoft.com/office/drawing/2014/main" val="20000"/>
                    </a:ext>
                  </a:extLst>
                </a:gridCol>
              </a:tblGrid>
              <a:tr h="285500">
                <a:tc>
                  <a:txBody>
                    <a:bodyPr/>
                    <a:lstStyle/>
                    <a:p>
                      <a:pPr marL="0" marR="0" lvl="0" indent="0" algn="l" rtl="0">
                        <a:spcBef>
                          <a:spcPts val="0"/>
                        </a:spcBef>
                        <a:spcAft>
                          <a:spcPts val="0"/>
                        </a:spcAft>
                        <a:buNone/>
                      </a:pPr>
                      <a:r>
                        <a:rPr lang="en-US" sz="1800" b="1">
                          <a:solidFill>
                            <a:schemeClr val="dk1"/>
                          </a:solidFill>
                        </a:rPr>
                        <a:t>Customer</a:t>
                      </a:r>
                      <a:endParaRPr/>
                    </a:p>
                  </a:txBody>
                  <a:tcPr marL="91450" marR="91450" marT="45725" marB="45725" anchor="ctr">
                    <a:solidFill>
                      <a:srgbClr val="8DA9DB"/>
                    </a:solidFill>
                  </a:tcPr>
                </a:tc>
                <a:extLst>
                  <a:ext uri="{0D108BD9-81ED-4DB2-BD59-A6C34878D82A}">
                    <a16:rowId xmlns:a16="http://schemas.microsoft.com/office/drawing/2014/main" val="10000"/>
                  </a:ext>
                </a:extLst>
              </a:tr>
            </a:tbl>
          </a:graphicData>
        </a:graphic>
      </p:graphicFrame>
      <p:graphicFrame>
        <p:nvGraphicFramePr>
          <p:cNvPr id="1847" name="Google Shape;1847;p123"/>
          <p:cNvGraphicFramePr/>
          <p:nvPr/>
        </p:nvGraphicFramePr>
        <p:xfrm>
          <a:off x="2839258" y="3794760"/>
          <a:ext cx="2952000" cy="412950"/>
        </p:xfrm>
        <a:graphic>
          <a:graphicData uri="http://schemas.openxmlformats.org/drawingml/2006/table">
            <a:tbl>
              <a:tblPr firstRow="1" bandRow="1">
                <a:noFill/>
                <a:tableStyleId>{AF1C07AA-AFA2-46DB-9E92-3C34342A6F70}</a:tableStyleId>
              </a:tblPr>
              <a:tblGrid>
                <a:gridCol w="2952000">
                  <a:extLst>
                    <a:ext uri="{9D8B030D-6E8A-4147-A177-3AD203B41FA5}">
                      <a16:colId xmlns:a16="http://schemas.microsoft.com/office/drawing/2014/main" val="20000"/>
                    </a:ext>
                  </a:extLst>
                </a:gridCol>
              </a:tblGrid>
              <a:tr h="412950">
                <a:tc>
                  <a:txBody>
                    <a:bodyPr/>
                    <a:lstStyle/>
                    <a:p>
                      <a:pPr marL="0" marR="0" lvl="0" indent="0" algn="l" rtl="0">
                        <a:spcBef>
                          <a:spcPts val="0"/>
                        </a:spcBef>
                        <a:spcAft>
                          <a:spcPts val="0"/>
                        </a:spcAft>
                        <a:buNone/>
                      </a:pPr>
                      <a:r>
                        <a:rPr lang="en-US" sz="1800" b="0">
                          <a:solidFill>
                            <a:schemeClr val="dk1"/>
                          </a:solidFill>
                        </a:rPr>
                        <a:t>σ</a:t>
                      </a:r>
                      <a:r>
                        <a:rPr lang="en-US" sz="1800" b="0" baseline="-25000">
                          <a:solidFill>
                            <a:schemeClr val="dk1"/>
                          </a:solidFill>
                        </a:rPr>
                        <a:t>ANO&lt;3 Λ Balance&lt;20000</a:t>
                      </a:r>
                      <a:r>
                        <a:rPr lang="en-US" sz="1800" b="0">
                          <a:solidFill>
                            <a:schemeClr val="dk1"/>
                          </a:solidFill>
                        </a:rPr>
                        <a:t> (Customer)</a:t>
                      </a:r>
                      <a:endParaRPr sz="1800" b="0">
                        <a:solidFill>
                          <a:schemeClr val="dk1"/>
                        </a:solidFill>
                        <a:latin typeface="Calibri"/>
                        <a:ea typeface="Calibri"/>
                        <a:cs typeface="Calibri"/>
                        <a:sym typeface="Calibri"/>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1848" name="Google Shape;1848;p123"/>
          <p:cNvSpPr/>
          <p:nvPr/>
        </p:nvSpPr>
        <p:spPr>
          <a:xfrm>
            <a:off x="3694524" y="4578273"/>
            <a:ext cx="349023" cy="256709"/>
          </a:xfrm>
          <a:prstGeom prst="mathEqual">
            <a:avLst>
              <a:gd name="adj1" fmla="val 23520"/>
              <a:gd name="adj2" fmla="val 11760"/>
            </a:avLst>
          </a:prstGeom>
          <a:noFill/>
          <a:ln w="19050" cap="flat" cmpd="sng">
            <a:solidFill>
              <a:srgbClr val="00206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cap="none">
              <a:solidFill>
                <a:srgbClr val="000000"/>
              </a:solidFill>
              <a:latin typeface="Calibri"/>
              <a:ea typeface="Calibri"/>
              <a:cs typeface="Calibri"/>
              <a:sym typeface="Calibri"/>
            </a:endParaRPr>
          </a:p>
        </p:txBody>
      </p:sp>
      <p:graphicFrame>
        <p:nvGraphicFramePr>
          <p:cNvPr id="1849" name="Google Shape;1849;p123"/>
          <p:cNvGraphicFramePr/>
          <p:nvPr/>
        </p:nvGraphicFramePr>
        <p:xfrm>
          <a:off x="6193803" y="4378353"/>
          <a:ext cx="2950200" cy="670580"/>
        </p:xfrm>
        <a:graphic>
          <a:graphicData uri="http://schemas.openxmlformats.org/drawingml/2006/table">
            <a:tbl>
              <a:tblPr firstRow="1" bandRow="1">
                <a:noFill/>
                <a:tableStyleId>{AF1C07AA-AFA2-46DB-9E92-3C34342A6F70}</a:tableStyleId>
              </a:tblPr>
              <a:tblGrid>
                <a:gridCol w="594925">
                  <a:extLst>
                    <a:ext uri="{9D8B030D-6E8A-4147-A177-3AD203B41FA5}">
                      <a16:colId xmlns:a16="http://schemas.microsoft.com/office/drawing/2014/main" val="20000"/>
                    </a:ext>
                  </a:extLst>
                </a:gridCol>
                <a:gridCol w="638650">
                  <a:extLst>
                    <a:ext uri="{9D8B030D-6E8A-4147-A177-3AD203B41FA5}">
                      <a16:colId xmlns:a16="http://schemas.microsoft.com/office/drawing/2014/main" val="20001"/>
                    </a:ext>
                  </a:extLst>
                </a:gridCol>
                <a:gridCol w="758075">
                  <a:extLst>
                    <a:ext uri="{9D8B030D-6E8A-4147-A177-3AD203B41FA5}">
                      <a16:colId xmlns:a16="http://schemas.microsoft.com/office/drawing/2014/main" val="20002"/>
                    </a:ext>
                  </a:extLst>
                </a:gridCol>
                <a:gridCol w="958550">
                  <a:extLst>
                    <a:ext uri="{9D8B030D-6E8A-4147-A177-3AD203B41FA5}">
                      <a16:colId xmlns:a16="http://schemas.microsoft.com/office/drawing/2014/main" val="20003"/>
                    </a:ext>
                  </a:extLst>
                </a:gridCol>
              </a:tblGrid>
              <a:tr h="272300">
                <a:tc>
                  <a:txBody>
                    <a:bodyPr/>
                    <a:lstStyle/>
                    <a:p>
                      <a:pPr marL="0" marR="0" lvl="0" indent="0" algn="ctr" rtl="0">
                        <a:spcBef>
                          <a:spcPts val="0"/>
                        </a:spcBef>
                        <a:spcAft>
                          <a:spcPts val="0"/>
                        </a:spcAft>
                        <a:buNone/>
                      </a:pPr>
                      <a:r>
                        <a:rPr lang="en-US" sz="1600" b="1" u="sng">
                          <a:solidFill>
                            <a:schemeClr val="dk1"/>
                          </a:solidFill>
                        </a:rPr>
                        <a:t>CID</a:t>
                      </a:r>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b="1" u="sng">
                          <a:solidFill>
                            <a:schemeClr val="dk1"/>
                          </a:solidFill>
                        </a:rPr>
                        <a:t>ANO</a:t>
                      </a:r>
                      <a:endParaRPr sz="1600" b="1" u="sng">
                        <a:solidFill>
                          <a:schemeClr val="dk1"/>
                        </a:solidFill>
                        <a:latin typeface="Calibri"/>
                        <a:ea typeface="Calibri"/>
                        <a:cs typeface="Calibri"/>
                        <a:sym typeface="Calibri"/>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b="1">
                          <a:solidFill>
                            <a:schemeClr val="dk1"/>
                          </a:solidFill>
                        </a:rPr>
                        <a:t>Name</a:t>
                      </a:r>
                      <a:endParaRPr sz="1600" b="1">
                        <a:solidFill>
                          <a:schemeClr val="dk1"/>
                        </a:solidFill>
                        <a:latin typeface="Calibri"/>
                        <a:ea typeface="Calibri"/>
                        <a:cs typeface="Calibri"/>
                        <a:sym typeface="Calibri"/>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b="1">
                          <a:solidFill>
                            <a:schemeClr val="dk1"/>
                          </a:solidFill>
                        </a:rPr>
                        <a:t>Balance</a:t>
                      </a:r>
                      <a:endParaRPr sz="1600" b="1">
                        <a:solidFill>
                          <a:schemeClr val="dk1"/>
                        </a:solidFill>
                        <a:latin typeface="Calibri"/>
                        <a:ea typeface="Calibri"/>
                        <a:cs typeface="Calibri"/>
                        <a:sym typeface="Calibri"/>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293425">
                <a:tc>
                  <a:txBody>
                    <a:bodyPr/>
                    <a:lstStyle/>
                    <a:p>
                      <a:pPr marL="0" marR="0" lvl="0" indent="0" algn="ctr" rtl="0">
                        <a:lnSpc>
                          <a:spcPct val="100000"/>
                        </a:lnSpc>
                        <a:spcBef>
                          <a:spcPts val="0"/>
                        </a:spcBef>
                        <a:spcAft>
                          <a:spcPts val="0"/>
                        </a:spcAft>
                        <a:buClr>
                          <a:schemeClr val="dk1"/>
                        </a:buClr>
                        <a:buSzPts val="1600"/>
                        <a:buFont typeface="Calibri"/>
                        <a:buNone/>
                      </a:pPr>
                      <a:r>
                        <a:rPr lang="en-US" sz="1600"/>
                        <a:t>CSE2</a:t>
                      </a:r>
                      <a:endParaRPr/>
                    </a:p>
                  </a:txBody>
                  <a:tcPr marL="91450" marR="91450" marT="45725" marB="45725" anchor="ctr">
                    <a:lnT w="12700" cap="flat" cmpd="sng">
                      <a:solidFill>
                        <a:schemeClr val="dk1"/>
                      </a:solidFill>
                      <a:prstDash val="solid"/>
                      <a:round/>
                      <a:headEnd type="none" w="sm" len="sm"/>
                      <a:tailEnd type="none" w="sm" len="sm"/>
                    </a:lnT>
                  </a:tcPr>
                </a:tc>
                <a:tc>
                  <a:txBody>
                    <a:bodyPr/>
                    <a:lstStyle/>
                    <a:p>
                      <a:pPr marL="0" marR="0" lvl="0" indent="0" algn="ctr" rtl="0">
                        <a:spcBef>
                          <a:spcPts val="0"/>
                        </a:spcBef>
                        <a:spcAft>
                          <a:spcPts val="0"/>
                        </a:spcAft>
                        <a:buNone/>
                      </a:pPr>
                      <a:r>
                        <a:rPr lang="en-US" sz="1600"/>
                        <a:t>2</a:t>
                      </a:r>
                      <a:endParaRPr/>
                    </a:p>
                  </a:txBody>
                  <a:tcPr marL="91450" marR="91450" marT="45725" marB="45725" anchor="ctr">
                    <a:lnT w="12700" cap="flat" cmpd="sng">
                      <a:solidFill>
                        <a:schemeClr val="dk1"/>
                      </a:solidFill>
                      <a:prstDash val="solid"/>
                      <a:round/>
                      <a:headEnd type="none" w="sm" len="sm"/>
                      <a:tailEnd type="none" w="sm" len="sm"/>
                    </a:lnT>
                  </a:tcPr>
                </a:tc>
                <a:tc>
                  <a:txBody>
                    <a:bodyPr/>
                    <a:lstStyle/>
                    <a:p>
                      <a:pPr marL="0" marR="0" lvl="0" indent="0" algn="ctr" rtl="0">
                        <a:spcBef>
                          <a:spcPts val="0"/>
                        </a:spcBef>
                        <a:spcAft>
                          <a:spcPts val="0"/>
                        </a:spcAft>
                        <a:buNone/>
                      </a:pPr>
                      <a:r>
                        <a:rPr lang="en-US" sz="1600"/>
                        <a:t>Abhi</a:t>
                      </a:r>
                      <a:endParaRPr sz="1600"/>
                    </a:p>
                  </a:txBody>
                  <a:tcPr marL="91450" marR="91450" marT="45725" marB="45725" anchor="ctr">
                    <a:lnT w="12700" cap="flat" cmpd="sng">
                      <a:solidFill>
                        <a:schemeClr val="dk1"/>
                      </a:solidFill>
                      <a:prstDash val="solid"/>
                      <a:round/>
                      <a:headEnd type="none" w="sm" len="sm"/>
                      <a:tailEnd type="none" w="sm" len="sm"/>
                    </a:lnT>
                  </a:tcPr>
                </a:tc>
                <a:tc>
                  <a:txBody>
                    <a:bodyPr/>
                    <a:lstStyle/>
                    <a:p>
                      <a:pPr marL="0" marR="0" lvl="0" indent="0" algn="ctr" rtl="0">
                        <a:spcBef>
                          <a:spcPts val="0"/>
                        </a:spcBef>
                        <a:spcAft>
                          <a:spcPts val="0"/>
                        </a:spcAft>
                        <a:buNone/>
                      </a:pPr>
                      <a:r>
                        <a:rPr lang="en-US" sz="1600"/>
                        <a:t>10000</a:t>
                      </a:r>
                      <a:endParaRPr/>
                    </a:p>
                  </a:txBody>
                  <a:tcPr marL="91450" marR="91450" marT="45725" marB="45725" anchor="ctr">
                    <a:lnT w="12700" cap="flat" cmpd="sng">
                      <a:solidFill>
                        <a:schemeClr val="dk1"/>
                      </a:solidFill>
                      <a:prstDash val="solid"/>
                      <a:round/>
                      <a:headEnd type="none" w="sm" len="sm"/>
                      <a:tailEnd type="none" w="sm" len="sm"/>
                    </a:lnT>
                  </a:tcPr>
                </a:tc>
                <a:extLst>
                  <a:ext uri="{0D108BD9-81ED-4DB2-BD59-A6C34878D82A}">
                    <a16:rowId xmlns:a16="http://schemas.microsoft.com/office/drawing/2014/main" val="10001"/>
                  </a:ext>
                </a:extLst>
              </a:tr>
            </a:tbl>
          </a:graphicData>
        </a:graphic>
      </p:graphicFrame>
      <p:graphicFrame>
        <p:nvGraphicFramePr>
          <p:cNvPr id="1850" name="Google Shape;1850;p123"/>
          <p:cNvGraphicFramePr/>
          <p:nvPr/>
        </p:nvGraphicFramePr>
        <p:xfrm>
          <a:off x="7288953" y="4006167"/>
          <a:ext cx="1086900" cy="365770"/>
        </p:xfrm>
        <a:graphic>
          <a:graphicData uri="http://schemas.openxmlformats.org/drawingml/2006/table">
            <a:tbl>
              <a:tblPr firstRow="1" bandRow="1">
                <a:noFill/>
                <a:tableStyleId>{AF1C07AA-AFA2-46DB-9E92-3C34342A6F70}</a:tableStyleId>
              </a:tblPr>
              <a:tblGrid>
                <a:gridCol w="1086900">
                  <a:extLst>
                    <a:ext uri="{9D8B030D-6E8A-4147-A177-3AD203B41FA5}">
                      <a16:colId xmlns:a16="http://schemas.microsoft.com/office/drawing/2014/main" val="20000"/>
                    </a:ext>
                  </a:extLst>
                </a:gridCol>
              </a:tblGrid>
              <a:tr h="260825">
                <a:tc>
                  <a:txBody>
                    <a:bodyPr/>
                    <a:lstStyle/>
                    <a:p>
                      <a:pPr marL="0" marR="0" lvl="0" indent="0" algn="l" rtl="0">
                        <a:spcBef>
                          <a:spcPts val="0"/>
                        </a:spcBef>
                        <a:spcAft>
                          <a:spcPts val="0"/>
                        </a:spcAft>
                        <a:buNone/>
                      </a:pPr>
                      <a:r>
                        <a:rPr lang="en-US" sz="1800" b="1">
                          <a:solidFill>
                            <a:schemeClr val="dk1"/>
                          </a:solidFill>
                        </a:rPr>
                        <a:t>Output</a:t>
                      </a:r>
                      <a:endParaRPr/>
                    </a:p>
                  </a:txBody>
                  <a:tcPr marL="91450" marR="91450" marT="45725" marB="45725" anchor="ctr">
                    <a:lnL w="9525" cap="flat" cmpd="sng">
                      <a:solidFill>
                        <a:srgbClr val="7F7F7F"/>
                      </a:solidFill>
                      <a:prstDash val="solid"/>
                      <a:round/>
                      <a:headEnd type="none" w="sm" len="sm"/>
                      <a:tailEnd type="none" w="sm" len="sm"/>
                    </a:lnL>
                    <a:lnR w="9525" cap="flat" cmpd="sng">
                      <a:solidFill>
                        <a:srgbClr val="7F7F7F"/>
                      </a:solidFill>
                      <a:prstDash val="solid"/>
                      <a:round/>
                      <a:headEnd type="none" w="sm" len="sm"/>
                      <a:tailEnd type="none" w="sm" len="sm"/>
                    </a:lnR>
                    <a:lnT w="9525" cap="flat" cmpd="sng">
                      <a:solidFill>
                        <a:srgbClr val="7F7F7F"/>
                      </a:solidFill>
                      <a:prstDash val="solid"/>
                      <a:round/>
                      <a:headEnd type="none" w="sm" len="sm"/>
                      <a:tailEnd type="none" w="sm" len="sm"/>
                    </a:lnT>
                    <a:lnB w="9525" cap="flat" cmpd="sng">
                      <a:solidFill>
                        <a:srgbClr val="7F7F7F"/>
                      </a:solidFill>
                      <a:prstDash val="solid"/>
                      <a:round/>
                      <a:headEnd type="none" w="sm" len="sm"/>
                      <a:tailEnd type="none" w="sm" len="sm"/>
                    </a:lnB>
                    <a:solidFill>
                      <a:srgbClr val="8DA9DB"/>
                    </a:solidFill>
                  </a:tcPr>
                </a:tc>
                <a:extLst>
                  <a:ext uri="{0D108BD9-81ED-4DB2-BD59-A6C34878D82A}">
                    <a16:rowId xmlns:a16="http://schemas.microsoft.com/office/drawing/2014/main" val="10000"/>
                  </a:ext>
                </a:extLst>
              </a:tr>
            </a:tbl>
          </a:graphicData>
        </a:graphic>
      </p:graphicFrame>
      <p:graphicFrame>
        <p:nvGraphicFramePr>
          <p:cNvPr id="1851" name="Google Shape;1851;p123"/>
          <p:cNvGraphicFramePr/>
          <p:nvPr/>
        </p:nvGraphicFramePr>
        <p:xfrm>
          <a:off x="2839258" y="5125241"/>
          <a:ext cx="3096000" cy="414000"/>
        </p:xfrm>
        <a:graphic>
          <a:graphicData uri="http://schemas.openxmlformats.org/drawingml/2006/table">
            <a:tbl>
              <a:tblPr firstRow="1" bandRow="1">
                <a:noFill/>
                <a:tableStyleId>{AF1C07AA-AFA2-46DB-9E92-3C34342A6F70}</a:tableStyleId>
              </a:tblPr>
              <a:tblGrid>
                <a:gridCol w="3096000">
                  <a:extLst>
                    <a:ext uri="{9D8B030D-6E8A-4147-A177-3AD203B41FA5}">
                      <a16:colId xmlns:a16="http://schemas.microsoft.com/office/drawing/2014/main" val="20000"/>
                    </a:ext>
                  </a:extLst>
                </a:gridCol>
              </a:tblGrid>
              <a:tr h="414000">
                <a:tc>
                  <a:txBody>
                    <a:bodyPr/>
                    <a:lstStyle/>
                    <a:p>
                      <a:pPr marL="0" marR="0" lvl="0" indent="0" algn="l" rtl="0">
                        <a:spcBef>
                          <a:spcPts val="0"/>
                        </a:spcBef>
                        <a:spcAft>
                          <a:spcPts val="0"/>
                        </a:spcAft>
                        <a:buNone/>
                      </a:pPr>
                      <a:r>
                        <a:rPr lang="en-US" sz="1800" b="0">
                          <a:solidFill>
                            <a:schemeClr val="dk1"/>
                          </a:solidFill>
                        </a:rPr>
                        <a:t>σ</a:t>
                      </a:r>
                      <a:r>
                        <a:rPr lang="en-US" sz="1800" b="0" baseline="-25000">
                          <a:solidFill>
                            <a:schemeClr val="dk1"/>
                          </a:solidFill>
                          <a:latin typeface="Calibri"/>
                          <a:ea typeface="Calibri"/>
                          <a:cs typeface="Calibri"/>
                          <a:sym typeface="Calibri"/>
                        </a:rPr>
                        <a:t>ANO&lt;3 </a:t>
                      </a:r>
                      <a:r>
                        <a:rPr lang="en-US" sz="1800" b="0">
                          <a:solidFill>
                            <a:schemeClr val="dk1"/>
                          </a:solidFill>
                          <a:latin typeface="Calibri"/>
                          <a:ea typeface="Calibri"/>
                          <a:cs typeface="Calibri"/>
                          <a:sym typeface="Calibri"/>
                        </a:rPr>
                        <a:t>(</a:t>
                      </a:r>
                      <a:r>
                        <a:rPr lang="en-US" sz="1800" b="0">
                          <a:solidFill>
                            <a:schemeClr val="dk1"/>
                          </a:solidFill>
                        </a:rPr>
                        <a:t>σ</a:t>
                      </a:r>
                      <a:r>
                        <a:rPr lang="en-US" sz="1800" b="0" baseline="-25000">
                          <a:solidFill>
                            <a:schemeClr val="dk1"/>
                          </a:solidFill>
                        </a:rPr>
                        <a:t>Balance&lt;20000</a:t>
                      </a:r>
                      <a:r>
                        <a:rPr lang="en-US" sz="1800" b="0">
                          <a:solidFill>
                            <a:schemeClr val="dk1"/>
                          </a:solidFill>
                        </a:rPr>
                        <a:t> (Customer))</a:t>
                      </a:r>
                      <a:endParaRPr sz="1800" b="0">
                        <a:solidFill>
                          <a:schemeClr val="dk1"/>
                        </a:solidFill>
                        <a:latin typeface="Calibri"/>
                        <a:ea typeface="Calibri"/>
                        <a:cs typeface="Calibri"/>
                        <a:sym typeface="Calibri"/>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1852" name="Google Shape;1852;p123"/>
          <p:cNvSpPr/>
          <p:nvPr/>
        </p:nvSpPr>
        <p:spPr>
          <a:xfrm>
            <a:off x="4407385" y="4378353"/>
            <a:ext cx="684000" cy="645748"/>
          </a:xfrm>
          <a:prstGeom prst="chevron">
            <a:avLst>
              <a:gd name="adj" fmla="val 50000"/>
            </a:avLst>
          </a:prstGeom>
          <a:solidFill>
            <a:srgbClr val="00206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1" i="0" u="none" strike="noStrike" cap="none">
              <a:solidFill>
                <a:srgbClr val="FFFFFF"/>
              </a:solidFill>
              <a:latin typeface="Calibri"/>
              <a:ea typeface="Calibri"/>
              <a:cs typeface="Calibri"/>
              <a:sym typeface="Calibri"/>
            </a:endParaRPr>
          </a:p>
        </p:txBody>
      </p:sp>
      <p:sp>
        <p:nvSpPr>
          <p:cNvPr id="1853" name="Google Shape;1853;p123"/>
          <p:cNvSpPr/>
          <p:nvPr/>
        </p:nvSpPr>
        <p:spPr>
          <a:xfrm>
            <a:off x="4751898" y="4480056"/>
            <a:ext cx="1044000" cy="442342"/>
          </a:xfrm>
          <a:prstGeom prst="roundRect">
            <a:avLst>
              <a:gd name="adj" fmla="val 16667"/>
            </a:avLst>
          </a:prstGeom>
          <a:solidFill>
            <a:srgbClr val="00206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1" i="0" u="none" strike="noStrike" cap="none">
                <a:solidFill>
                  <a:srgbClr val="FFFFFF"/>
                </a:solidFill>
                <a:latin typeface="Calibri"/>
                <a:ea typeface="Calibri"/>
                <a:cs typeface="Calibri"/>
                <a:sym typeface="Calibri"/>
              </a:rPr>
              <a:t>OUTPUT</a:t>
            </a:r>
            <a:endParaRPr/>
          </a:p>
        </p:txBody>
      </p:sp>
      <p:sp>
        <p:nvSpPr>
          <p:cNvPr id="1854" name="Google Shape;1854;p123"/>
          <p:cNvSpPr/>
          <p:nvPr/>
        </p:nvSpPr>
        <p:spPr>
          <a:xfrm>
            <a:off x="5688943" y="4546928"/>
            <a:ext cx="432000" cy="319398"/>
          </a:xfrm>
          <a:prstGeom prst="rightArrow">
            <a:avLst>
              <a:gd name="adj1" fmla="val 50000"/>
              <a:gd name="adj2" fmla="val 50000"/>
            </a:avLst>
          </a:prstGeom>
          <a:solidFill>
            <a:srgbClr val="00206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1" i="0" u="none" strike="noStrike" cap="none">
              <a:solidFill>
                <a:srgbClr val="FFFFFF"/>
              </a:solidFill>
              <a:latin typeface="Calibri"/>
              <a:ea typeface="Calibri"/>
              <a:cs typeface="Calibri"/>
              <a:sym typeface="Calibri"/>
            </a:endParaRPr>
          </a:p>
        </p:txBody>
      </p:sp>
      <p:sp>
        <p:nvSpPr>
          <p:cNvPr id="1855" name="Google Shape;1855;p123"/>
          <p:cNvSpPr/>
          <p:nvPr/>
        </p:nvSpPr>
        <p:spPr>
          <a:xfrm>
            <a:off x="2322000" y="5990272"/>
            <a:ext cx="4500000" cy="539089"/>
          </a:xfrm>
          <a:prstGeom prst="wedgeRoundRectCallout">
            <a:avLst>
              <a:gd name="adj1" fmla="val -46835"/>
              <a:gd name="adj2" fmla="val 1908"/>
              <a:gd name="adj3" fmla="val 16667"/>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4000"/>
              <a:buFont typeface="Calibri"/>
              <a:buNone/>
            </a:pPr>
            <a:r>
              <a:rPr lang="en-US" sz="4000" b="0" i="0" u="none" strike="noStrike" cap="none">
                <a:solidFill>
                  <a:srgbClr val="000000"/>
                </a:solidFill>
                <a:latin typeface="Calibri"/>
                <a:ea typeface="Calibri"/>
                <a:cs typeface="Calibri"/>
                <a:sym typeface="Calibri"/>
              </a:rPr>
              <a:t>σ</a:t>
            </a:r>
            <a:r>
              <a:rPr lang="en-US" sz="2800" b="0" i="0" u="none" strike="noStrike" cap="none" baseline="-25000">
                <a:solidFill>
                  <a:srgbClr val="000000"/>
                </a:solidFill>
                <a:latin typeface="Calibri"/>
                <a:ea typeface="Calibri"/>
                <a:cs typeface="Calibri"/>
                <a:sym typeface="Calibri"/>
              </a:rPr>
              <a:t>θ1Λθ2</a:t>
            </a:r>
            <a:r>
              <a:rPr lang="en-US" sz="2800" b="0" i="0" u="none" strike="noStrike" cap="none">
                <a:solidFill>
                  <a:srgbClr val="000000"/>
                </a:solidFill>
                <a:latin typeface="Calibri"/>
                <a:ea typeface="Calibri"/>
                <a:cs typeface="Calibri"/>
                <a:sym typeface="Calibri"/>
              </a:rPr>
              <a:t> (E)     </a:t>
            </a:r>
            <a:r>
              <a:rPr lang="en-US" sz="3600" b="0" i="0" u="none" strike="noStrike" cap="none">
                <a:solidFill>
                  <a:srgbClr val="000000"/>
                </a:solidFill>
                <a:latin typeface="Calibri"/>
                <a:ea typeface="Calibri"/>
                <a:cs typeface="Calibri"/>
                <a:sym typeface="Calibri"/>
              </a:rPr>
              <a:t>=</a:t>
            </a:r>
            <a:r>
              <a:rPr lang="en-US" sz="2800" b="0" i="0" u="none" strike="noStrike" cap="none">
                <a:solidFill>
                  <a:srgbClr val="000000"/>
                </a:solidFill>
                <a:latin typeface="Calibri"/>
                <a:ea typeface="Calibri"/>
                <a:cs typeface="Calibri"/>
                <a:sym typeface="Calibri"/>
              </a:rPr>
              <a:t>     </a:t>
            </a:r>
            <a:r>
              <a:rPr lang="en-US" sz="4000" b="0" i="0" u="none" strike="noStrike" cap="none">
                <a:solidFill>
                  <a:srgbClr val="000000"/>
                </a:solidFill>
                <a:latin typeface="Calibri"/>
                <a:ea typeface="Calibri"/>
                <a:cs typeface="Calibri"/>
                <a:sym typeface="Calibri"/>
              </a:rPr>
              <a:t>σ</a:t>
            </a:r>
            <a:r>
              <a:rPr lang="en-US" sz="2800" b="0" i="0" u="none" strike="noStrike" cap="none" baseline="-25000">
                <a:solidFill>
                  <a:srgbClr val="000000"/>
                </a:solidFill>
                <a:latin typeface="Calibri"/>
                <a:ea typeface="Calibri"/>
                <a:cs typeface="Calibri"/>
                <a:sym typeface="Calibri"/>
              </a:rPr>
              <a:t>θ1 </a:t>
            </a:r>
            <a:r>
              <a:rPr lang="en-US" sz="2800" b="0" i="0" u="none" strike="noStrike" cap="none">
                <a:solidFill>
                  <a:srgbClr val="000000"/>
                </a:solidFill>
                <a:latin typeface="Calibri"/>
                <a:ea typeface="Calibri"/>
                <a:cs typeface="Calibri"/>
                <a:sym typeface="Calibri"/>
              </a:rPr>
              <a:t>(</a:t>
            </a:r>
            <a:r>
              <a:rPr lang="en-US" sz="4000" b="0" i="0" u="none" strike="noStrike" cap="none">
                <a:solidFill>
                  <a:srgbClr val="000000"/>
                </a:solidFill>
                <a:latin typeface="Calibri"/>
                <a:ea typeface="Calibri"/>
                <a:cs typeface="Calibri"/>
                <a:sym typeface="Calibri"/>
              </a:rPr>
              <a:t>σ</a:t>
            </a:r>
            <a:r>
              <a:rPr lang="en-US" sz="2800" b="0" i="0" u="none" strike="noStrike" cap="none" baseline="-25000">
                <a:solidFill>
                  <a:srgbClr val="000000"/>
                </a:solidFill>
                <a:latin typeface="Calibri"/>
                <a:ea typeface="Calibri"/>
                <a:cs typeface="Calibri"/>
                <a:sym typeface="Calibri"/>
              </a:rPr>
              <a:t>θ2</a:t>
            </a:r>
            <a:r>
              <a:rPr lang="en-US" sz="2800" b="0" i="0" u="none" strike="noStrike" cap="none">
                <a:solidFill>
                  <a:srgbClr val="000000"/>
                </a:solidFill>
                <a:latin typeface="Calibri"/>
                <a:ea typeface="Calibri"/>
                <a:cs typeface="Calibri"/>
                <a:sym typeface="Calibri"/>
              </a:rPr>
              <a:t> (E))</a:t>
            </a:r>
            <a:endParaRPr sz="2800" b="0" i="0" u="none" strike="noStrike" cap="none">
              <a:solidFill>
                <a:srgbClr val="000000"/>
              </a:solidFill>
              <a:latin typeface="Calibri"/>
              <a:ea typeface="Calibri"/>
              <a:cs typeface="Calibri"/>
              <a:sym typeface="Calibri"/>
            </a:endParaRPr>
          </a:p>
        </p:txBody>
      </p:sp>
      <p:graphicFrame>
        <p:nvGraphicFramePr>
          <p:cNvPr id="1856" name="Google Shape;1856;p123"/>
          <p:cNvGraphicFramePr/>
          <p:nvPr/>
        </p:nvGraphicFramePr>
        <p:xfrm>
          <a:off x="12293" y="3802987"/>
          <a:ext cx="2664000" cy="2057375"/>
        </p:xfrm>
        <a:graphic>
          <a:graphicData uri="http://schemas.openxmlformats.org/drawingml/2006/table">
            <a:tbl>
              <a:tblPr firstRow="1" bandRow="1">
                <a:noFill/>
                <a:tableStyleId>{AF1C07AA-AFA2-46DB-9E92-3C34342A6F70}</a:tableStyleId>
              </a:tblPr>
              <a:tblGrid>
                <a:gridCol w="516525">
                  <a:extLst>
                    <a:ext uri="{9D8B030D-6E8A-4147-A177-3AD203B41FA5}">
                      <a16:colId xmlns:a16="http://schemas.microsoft.com/office/drawing/2014/main" val="20000"/>
                    </a:ext>
                  </a:extLst>
                </a:gridCol>
                <a:gridCol w="595750">
                  <a:extLst>
                    <a:ext uri="{9D8B030D-6E8A-4147-A177-3AD203B41FA5}">
                      <a16:colId xmlns:a16="http://schemas.microsoft.com/office/drawing/2014/main" val="20001"/>
                    </a:ext>
                  </a:extLst>
                </a:gridCol>
                <a:gridCol w="706575">
                  <a:extLst>
                    <a:ext uri="{9D8B030D-6E8A-4147-A177-3AD203B41FA5}">
                      <a16:colId xmlns:a16="http://schemas.microsoft.com/office/drawing/2014/main" val="20002"/>
                    </a:ext>
                  </a:extLst>
                </a:gridCol>
                <a:gridCol w="845150">
                  <a:extLst>
                    <a:ext uri="{9D8B030D-6E8A-4147-A177-3AD203B41FA5}">
                      <a16:colId xmlns:a16="http://schemas.microsoft.com/office/drawing/2014/main" val="20003"/>
                    </a:ext>
                  </a:extLst>
                </a:gridCol>
              </a:tblGrid>
              <a:tr h="411475">
                <a:tc>
                  <a:txBody>
                    <a:bodyPr/>
                    <a:lstStyle/>
                    <a:p>
                      <a:pPr marL="0" marR="0" lvl="0" indent="0" algn="ctr" rtl="0">
                        <a:spcBef>
                          <a:spcPts val="0"/>
                        </a:spcBef>
                        <a:spcAft>
                          <a:spcPts val="0"/>
                        </a:spcAft>
                        <a:buNone/>
                      </a:pPr>
                      <a:r>
                        <a:rPr lang="en-US" sz="1600" b="1" u="sng">
                          <a:solidFill>
                            <a:schemeClr val="dk1"/>
                          </a:solidFill>
                        </a:rPr>
                        <a:t>CID</a:t>
                      </a:r>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b="1" u="sng">
                          <a:solidFill>
                            <a:schemeClr val="dk1"/>
                          </a:solidFill>
                        </a:rPr>
                        <a:t>ANO</a:t>
                      </a:r>
                      <a:endParaRPr sz="1600" b="1" u="sng">
                        <a:solidFill>
                          <a:schemeClr val="dk1"/>
                        </a:solidFill>
                        <a:latin typeface="Calibri"/>
                        <a:ea typeface="Calibri"/>
                        <a:cs typeface="Calibri"/>
                        <a:sym typeface="Calibri"/>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b="1">
                          <a:solidFill>
                            <a:schemeClr val="dk1"/>
                          </a:solidFill>
                        </a:rPr>
                        <a:t>Name</a:t>
                      </a:r>
                      <a:endParaRPr sz="1600" b="1">
                        <a:solidFill>
                          <a:schemeClr val="dk1"/>
                        </a:solidFill>
                        <a:latin typeface="Calibri"/>
                        <a:ea typeface="Calibri"/>
                        <a:cs typeface="Calibri"/>
                        <a:sym typeface="Calibri"/>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b="1">
                          <a:solidFill>
                            <a:schemeClr val="dk1"/>
                          </a:solidFill>
                        </a:rPr>
                        <a:t>Balance</a:t>
                      </a:r>
                      <a:endParaRPr sz="1600" b="1">
                        <a:solidFill>
                          <a:schemeClr val="dk1"/>
                        </a:solidFill>
                        <a:latin typeface="Calibri"/>
                        <a:ea typeface="Calibri"/>
                        <a:cs typeface="Calibri"/>
                        <a:sym typeface="Calibri"/>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411475">
                <a:tc>
                  <a:txBody>
                    <a:bodyPr/>
                    <a:lstStyle/>
                    <a:p>
                      <a:pPr marL="0" marR="0" lvl="0" indent="0" algn="ctr" rtl="0">
                        <a:spcBef>
                          <a:spcPts val="0"/>
                        </a:spcBef>
                        <a:spcAft>
                          <a:spcPts val="0"/>
                        </a:spcAft>
                        <a:buNone/>
                      </a:pPr>
                      <a:r>
                        <a:rPr lang="en-US" sz="1600"/>
                        <a:t>CS1</a:t>
                      </a:r>
                      <a:endParaRPr/>
                    </a:p>
                  </a:txBody>
                  <a:tcPr marL="91450" marR="91450" marT="45725" marB="45725" anchor="ctr">
                    <a:lnT w="12700" cap="flat" cmpd="sng">
                      <a:solidFill>
                        <a:schemeClr val="dk1"/>
                      </a:solidFill>
                      <a:prstDash val="solid"/>
                      <a:round/>
                      <a:headEnd type="none" w="sm" len="sm"/>
                      <a:tailEnd type="none" w="sm" len="sm"/>
                    </a:lnT>
                  </a:tcPr>
                </a:tc>
                <a:tc>
                  <a:txBody>
                    <a:bodyPr/>
                    <a:lstStyle/>
                    <a:p>
                      <a:pPr marL="0" marR="0" lvl="0" indent="0" algn="ctr" rtl="0">
                        <a:spcBef>
                          <a:spcPts val="0"/>
                        </a:spcBef>
                        <a:spcAft>
                          <a:spcPts val="0"/>
                        </a:spcAft>
                        <a:buNone/>
                      </a:pPr>
                      <a:r>
                        <a:rPr lang="en-US" sz="1600"/>
                        <a:t>1</a:t>
                      </a:r>
                      <a:endParaRPr sz="1600"/>
                    </a:p>
                  </a:txBody>
                  <a:tcPr marL="91450" marR="91450" marT="45725" marB="45725" anchor="ctr">
                    <a:lnT w="12700" cap="flat" cmpd="sng">
                      <a:solidFill>
                        <a:schemeClr val="dk1"/>
                      </a:solidFill>
                      <a:prstDash val="solid"/>
                      <a:round/>
                      <a:headEnd type="none" w="sm" len="sm"/>
                      <a:tailEnd type="none" w="sm" len="sm"/>
                    </a:lnT>
                  </a:tcPr>
                </a:tc>
                <a:tc>
                  <a:txBody>
                    <a:bodyPr/>
                    <a:lstStyle/>
                    <a:p>
                      <a:pPr marL="0" marR="0" lvl="0" indent="0" algn="ctr" rtl="0">
                        <a:spcBef>
                          <a:spcPts val="0"/>
                        </a:spcBef>
                        <a:spcAft>
                          <a:spcPts val="0"/>
                        </a:spcAft>
                        <a:buNone/>
                      </a:pPr>
                      <a:r>
                        <a:rPr lang="en-US" sz="1600"/>
                        <a:t>Jay</a:t>
                      </a:r>
                      <a:endParaRPr/>
                    </a:p>
                  </a:txBody>
                  <a:tcPr marL="91450" marR="91450" marT="45725" marB="45725" anchor="ctr">
                    <a:lnT w="12700" cap="flat" cmpd="sng">
                      <a:solidFill>
                        <a:schemeClr val="dk1"/>
                      </a:solidFill>
                      <a:prstDash val="solid"/>
                      <a:round/>
                      <a:headEnd type="none" w="sm" len="sm"/>
                      <a:tailEnd type="none" w="sm" len="sm"/>
                    </a:lnT>
                  </a:tcPr>
                </a:tc>
                <a:tc>
                  <a:txBody>
                    <a:bodyPr/>
                    <a:lstStyle/>
                    <a:p>
                      <a:pPr marL="0" marR="0" lvl="0" indent="0" algn="ctr" rtl="0">
                        <a:spcBef>
                          <a:spcPts val="0"/>
                        </a:spcBef>
                        <a:spcAft>
                          <a:spcPts val="0"/>
                        </a:spcAft>
                        <a:buNone/>
                      </a:pPr>
                      <a:r>
                        <a:rPr lang="en-US" sz="1600"/>
                        <a:t>30000</a:t>
                      </a:r>
                      <a:endParaRPr/>
                    </a:p>
                  </a:txBody>
                  <a:tcPr marL="91450" marR="91450" marT="45725" marB="45725" anchor="ctr">
                    <a:lnT w="12700" cap="flat" cmpd="sng">
                      <a:solidFill>
                        <a:schemeClr val="dk1"/>
                      </a:solidFill>
                      <a:prstDash val="solid"/>
                      <a:round/>
                      <a:headEnd type="none" w="sm" len="sm"/>
                      <a:tailEnd type="none" w="sm" len="sm"/>
                    </a:lnT>
                  </a:tcPr>
                </a:tc>
                <a:extLst>
                  <a:ext uri="{0D108BD9-81ED-4DB2-BD59-A6C34878D82A}">
                    <a16:rowId xmlns:a16="http://schemas.microsoft.com/office/drawing/2014/main" val="10001"/>
                  </a:ext>
                </a:extLst>
              </a:tr>
              <a:tr h="411475">
                <a:tc>
                  <a:txBody>
                    <a:bodyPr/>
                    <a:lstStyle/>
                    <a:p>
                      <a:pPr marL="0" marR="0" lvl="0" indent="0" algn="ctr" rtl="0">
                        <a:lnSpc>
                          <a:spcPct val="100000"/>
                        </a:lnSpc>
                        <a:spcBef>
                          <a:spcPts val="0"/>
                        </a:spcBef>
                        <a:spcAft>
                          <a:spcPts val="0"/>
                        </a:spcAft>
                        <a:buClr>
                          <a:schemeClr val="dk1"/>
                        </a:buClr>
                        <a:buSzPts val="1600"/>
                        <a:buFont typeface="Calibri"/>
                        <a:buNone/>
                      </a:pPr>
                      <a:r>
                        <a:rPr lang="en-US" sz="1600"/>
                        <a:t>CS2</a:t>
                      </a:r>
                      <a:endParaRPr/>
                    </a:p>
                  </a:txBody>
                  <a:tcPr marL="91450" marR="91450" marT="45725" marB="45725" anchor="ctr"/>
                </a:tc>
                <a:tc>
                  <a:txBody>
                    <a:bodyPr/>
                    <a:lstStyle/>
                    <a:p>
                      <a:pPr marL="0" marR="0" lvl="0" indent="0" algn="ctr" rtl="0">
                        <a:spcBef>
                          <a:spcPts val="0"/>
                        </a:spcBef>
                        <a:spcAft>
                          <a:spcPts val="0"/>
                        </a:spcAft>
                        <a:buNone/>
                      </a:pPr>
                      <a:r>
                        <a:rPr lang="en-US" sz="1600"/>
                        <a:t>2</a:t>
                      </a:r>
                      <a:endParaRPr/>
                    </a:p>
                  </a:txBody>
                  <a:tcPr marL="91450" marR="91450" marT="45725" marB="45725" anchor="ctr"/>
                </a:tc>
                <a:tc>
                  <a:txBody>
                    <a:bodyPr/>
                    <a:lstStyle/>
                    <a:p>
                      <a:pPr marL="0" marR="0" lvl="0" indent="0" algn="ctr" rtl="0">
                        <a:spcBef>
                          <a:spcPts val="0"/>
                        </a:spcBef>
                        <a:spcAft>
                          <a:spcPts val="0"/>
                        </a:spcAft>
                        <a:buNone/>
                      </a:pPr>
                      <a:r>
                        <a:rPr lang="en-US" sz="1600"/>
                        <a:t>Abhi</a:t>
                      </a:r>
                      <a:endParaRPr sz="1600"/>
                    </a:p>
                  </a:txBody>
                  <a:tcPr marL="91450" marR="91450" marT="45725" marB="45725" anchor="ctr"/>
                </a:tc>
                <a:tc>
                  <a:txBody>
                    <a:bodyPr/>
                    <a:lstStyle/>
                    <a:p>
                      <a:pPr marL="0" marR="0" lvl="0" indent="0" algn="ctr" rtl="0">
                        <a:spcBef>
                          <a:spcPts val="0"/>
                        </a:spcBef>
                        <a:spcAft>
                          <a:spcPts val="0"/>
                        </a:spcAft>
                        <a:buNone/>
                      </a:pPr>
                      <a:r>
                        <a:rPr lang="en-US" sz="1600"/>
                        <a:t>10000</a:t>
                      </a:r>
                      <a:endParaRPr/>
                    </a:p>
                  </a:txBody>
                  <a:tcPr marL="91450" marR="91450" marT="45725" marB="45725" anchor="ctr"/>
                </a:tc>
                <a:extLst>
                  <a:ext uri="{0D108BD9-81ED-4DB2-BD59-A6C34878D82A}">
                    <a16:rowId xmlns:a16="http://schemas.microsoft.com/office/drawing/2014/main" val="10002"/>
                  </a:ext>
                </a:extLst>
              </a:tr>
              <a:tr h="411475">
                <a:tc>
                  <a:txBody>
                    <a:bodyPr/>
                    <a:lstStyle/>
                    <a:p>
                      <a:pPr marL="0" marR="0" lvl="0" indent="0" algn="ctr" rtl="0">
                        <a:lnSpc>
                          <a:spcPct val="100000"/>
                        </a:lnSpc>
                        <a:spcBef>
                          <a:spcPts val="0"/>
                        </a:spcBef>
                        <a:spcAft>
                          <a:spcPts val="0"/>
                        </a:spcAft>
                        <a:buClr>
                          <a:schemeClr val="dk1"/>
                        </a:buClr>
                        <a:buSzPts val="1600"/>
                        <a:buFont typeface="Calibri"/>
                        <a:buNone/>
                      </a:pPr>
                      <a:r>
                        <a:rPr lang="en-US" sz="1600"/>
                        <a:t>CS3</a:t>
                      </a:r>
                      <a:endParaRPr/>
                    </a:p>
                  </a:txBody>
                  <a:tcPr marL="91450" marR="91450" marT="45725" marB="45725" anchor="ctr"/>
                </a:tc>
                <a:tc>
                  <a:txBody>
                    <a:bodyPr/>
                    <a:lstStyle/>
                    <a:p>
                      <a:pPr marL="0" marR="0" lvl="0" indent="0" algn="ctr" rtl="0">
                        <a:spcBef>
                          <a:spcPts val="0"/>
                        </a:spcBef>
                        <a:spcAft>
                          <a:spcPts val="0"/>
                        </a:spcAft>
                        <a:buNone/>
                      </a:pPr>
                      <a:r>
                        <a:rPr lang="en-US" sz="1600"/>
                        <a:t>3</a:t>
                      </a:r>
                      <a:endParaRPr/>
                    </a:p>
                  </a:txBody>
                  <a:tcPr marL="91450" marR="91450" marT="45725" marB="45725" anchor="ctr"/>
                </a:tc>
                <a:tc>
                  <a:txBody>
                    <a:bodyPr/>
                    <a:lstStyle/>
                    <a:p>
                      <a:pPr marL="0" marR="0" lvl="0" indent="0" algn="ctr" rtl="0">
                        <a:spcBef>
                          <a:spcPts val="0"/>
                        </a:spcBef>
                        <a:spcAft>
                          <a:spcPts val="0"/>
                        </a:spcAft>
                        <a:buNone/>
                      </a:pPr>
                      <a:r>
                        <a:rPr lang="en-US" sz="1600"/>
                        <a:t>Parth</a:t>
                      </a:r>
                      <a:endParaRPr/>
                    </a:p>
                  </a:txBody>
                  <a:tcPr marL="91450" marR="91450" marT="45725" marB="45725" anchor="ctr"/>
                </a:tc>
                <a:tc>
                  <a:txBody>
                    <a:bodyPr/>
                    <a:lstStyle/>
                    <a:p>
                      <a:pPr marL="0" marR="0" lvl="0" indent="0" algn="ctr" rtl="0">
                        <a:spcBef>
                          <a:spcPts val="0"/>
                        </a:spcBef>
                        <a:spcAft>
                          <a:spcPts val="0"/>
                        </a:spcAft>
                        <a:buNone/>
                      </a:pPr>
                      <a:r>
                        <a:rPr lang="en-US" sz="1600"/>
                        <a:t>20000</a:t>
                      </a:r>
                      <a:endParaRPr/>
                    </a:p>
                  </a:txBody>
                  <a:tcPr marL="91450" marR="91450" marT="45725" marB="45725" anchor="ctr"/>
                </a:tc>
                <a:extLst>
                  <a:ext uri="{0D108BD9-81ED-4DB2-BD59-A6C34878D82A}">
                    <a16:rowId xmlns:a16="http://schemas.microsoft.com/office/drawing/2014/main" val="10003"/>
                  </a:ext>
                </a:extLst>
              </a:tr>
              <a:tr h="411475">
                <a:tc>
                  <a:txBody>
                    <a:bodyPr/>
                    <a:lstStyle/>
                    <a:p>
                      <a:pPr marL="0" marR="0" lvl="0" indent="0" algn="ctr" rtl="0">
                        <a:lnSpc>
                          <a:spcPct val="100000"/>
                        </a:lnSpc>
                        <a:spcBef>
                          <a:spcPts val="0"/>
                        </a:spcBef>
                        <a:spcAft>
                          <a:spcPts val="0"/>
                        </a:spcAft>
                        <a:buClr>
                          <a:schemeClr val="dk1"/>
                        </a:buClr>
                        <a:buSzPts val="1600"/>
                        <a:buFont typeface="Calibri"/>
                        <a:buNone/>
                      </a:pPr>
                      <a:r>
                        <a:rPr lang="en-US" sz="1600"/>
                        <a:t>CS4</a:t>
                      </a:r>
                      <a:endParaRPr/>
                    </a:p>
                  </a:txBody>
                  <a:tcPr marL="91450" marR="91450" marT="45725" marB="45725" anchor="ctr"/>
                </a:tc>
                <a:tc>
                  <a:txBody>
                    <a:bodyPr/>
                    <a:lstStyle/>
                    <a:p>
                      <a:pPr marL="0" marR="0" lvl="0" indent="0" algn="ctr" rtl="0">
                        <a:spcBef>
                          <a:spcPts val="0"/>
                        </a:spcBef>
                        <a:spcAft>
                          <a:spcPts val="0"/>
                        </a:spcAft>
                        <a:buNone/>
                      </a:pPr>
                      <a:r>
                        <a:rPr lang="en-US" sz="1600"/>
                        <a:t>4</a:t>
                      </a:r>
                      <a:endParaRPr/>
                    </a:p>
                  </a:txBody>
                  <a:tcPr marL="91450" marR="91450" marT="45725" marB="45725" anchor="ctr"/>
                </a:tc>
                <a:tc>
                  <a:txBody>
                    <a:bodyPr/>
                    <a:lstStyle/>
                    <a:p>
                      <a:pPr marL="0" marR="0" lvl="0" indent="0" algn="ctr" rtl="0">
                        <a:spcBef>
                          <a:spcPts val="0"/>
                        </a:spcBef>
                        <a:spcAft>
                          <a:spcPts val="0"/>
                        </a:spcAft>
                        <a:buNone/>
                      </a:pPr>
                      <a:r>
                        <a:rPr lang="en-US" sz="1600"/>
                        <a:t>Pratik</a:t>
                      </a:r>
                      <a:endParaRPr/>
                    </a:p>
                  </a:txBody>
                  <a:tcPr marL="91450" marR="91450" marT="45725" marB="45725" anchor="ctr"/>
                </a:tc>
                <a:tc>
                  <a:txBody>
                    <a:bodyPr/>
                    <a:lstStyle/>
                    <a:p>
                      <a:pPr marL="0" marR="0" lvl="0" indent="0" algn="ctr" rtl="0">
                        <a:spcBef>
                          <a:spcPts val="0"/>
                        </a:spcBef>
                        <a:spcAft>
                          <a:spcPts val="0"/>
                        </a:spcAft>
                        <a:buNone/>
                      </a:pPr>
                      <a:r>
                        <a:rPr lang="en-US" sz="1600"/>
                        <a:t>40000</a:t>
                      </a:r>
                      <a:endParaRPr/>
                    </a:p>
                  </a:txBody>
                  <a:tcPr marL="91450" marR="91450" marT="45725" marB="45725" anchor="ctr"/>
                </a:tc>
                <a:extLst>
                  <a:ext uri="{0D108BD9-81ED-4DB2-BD59-A6C34878D82A}">
                    <a16:rowId xmlns:a16="http://schemas.microsoft.com/office/drawing/2014/main" val="10004"/>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4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846"/>
                                        </p:tgtEl>
                                        <p:attrNameLst>
                                          <p:attrName>style.visibility</p:attrName>
                                        </p:attrNameLst>
                                      </p:cBhvr>
                                      <p:to>
                                        <p:strVal val="visible"/>
                                      </p:to>
                                    </p:set>
                                    <p:animEffect transition="in" filter="fade">
                                      <p:cBhvr>
                                        <p:cTn id="11" dur="500"/>
                                        <p:tgtEl>
                                          <p:spTgt spid="1846"/>
                                        </p:tgtEl>
                                      </p:cBhvr>
                                    </p:animEffect>
                                  </p:childTnLst>
                                </p:cTn>
                              </p:par>
                              <p:par>
                                <p:cTn id="12" presetID="10" presetClass="entr" presetSubtype="0" fill="hold" nodeType="withEffect">
                                  <p:stCondLst>
                                    <p:cond delay="0"/>
                                  </p:stCondLst>
                                  <p:childTnLst>
                                    <p:set>
                                      <p:cBhvr>
                                        <p:cTn id="13" dur="1" fill="hold">
                                          <p:stCondLst>
                                            <p:cond delay="0"/>
                                          </p:stCondLst>
                                        </p:cTn>
                                        <p:tgtEl>
                                          <p:spTgt spid="1856"/>
                                        </p:tgtEl>
                                        <p:attrNameLst>
                                          <p:attrName>style.visibility</p:attrName>
                                        </p:attrNameLst>
                                      </p:cBhvr>
                                      <p:to>
                                        <p:strVal val="visible"/>
                                      </p:to>
                                    </p:set>
                                    <p:animEffect transition="in" filter="fade">
                                      <p:cBhvr>
                                        <p:cTn id="14" dur="500"/>
                                        <p:tgtEl>
                                          <p:spTgt spid="1856"/>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847"/>
                                        </p:tgtEl>
                                        <p:attrNameLst>
                                          <p:attrName>style.visibility</p:attrName>
                                        </p:attrNameLst>
                                      </p:cBhvr>
                                      <p:to>
                                        <p:strVal val="visible"/>
                                      </p:to>
                                    </p:set>
                                    <p:animEffect transition="in" filter="fade">
                                      <p:cBhvr>
                                        <p:cTn id="19" dur="500"/>
                                        <p:tgtEl>
                                          <p:spTgt spid="1847"/>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851"/>
                                        </p:tgtEl>
                                        <p:attrNameLst>
                                          <p:attrName>style.visibility</p:attrName>
                                        </p:attrNameLst>
                                      </p:cBhvr>
                                      <p:to>
                                        <p:strVal val="visible"/>
                                      </p:to>
                                    </p:set>
                                    <p:animEffect transition="in" filter="fade">
                                      <p:cBhvr>
                                        <p:cTn id="24" dur="500"/>
                                        <p:tgtEl>
                                          <p:spTgt spid="1851"/>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852"/>
                                        </p:tgtEl>
                                        <p:attrNameLst>
                                          <p:attrName>style.visibility</p:attrName>
                                        </p:attrNameLst>
                                      </p:cBhvr>
                                      <p:to>
                                        <p:strVal val="visible"/>
                                      </p:to>
                                    </p:set>
                                    <p:animEffect transition="in" filter="fade">
                                      <p:cBhvr>
                                        <p:cTn id="29" dur="500"/>
                                        <p:tgtEl>
                                          <p:spTgt spid="1852"/>
                                        </p:tgtEl>
                                      </p:cBhvr>
                                    </p:animEffect>
                                  </p:childTnLst>
                                </p:cTn>
                              </p:par>
                              <p:par>
                                <p:cTn id="30" presetID="10" presetClass="entr" presetSubtype="0" fill="hold" nodeType="withEffect">
                                  <p:stCondLst>
                                    <p:cond delay="0"/>
                                  </p:stCondLst>
                                  <p:childTnLst>
                                    <p:set>
                                      <p:cBhvr>
                                        <p:cTn id="31" dur="1" fill="hold">
                                          <p:stCondLst>
                                            <p:cond delay="0"/>
                                          </p:stCondLst>
                                        </p:cTn>
                                        <p:tgtEl>
                                          <p:spTgt spid="1854"/>
                                        </p:tgtEl>
                                        <p:attrNameLst>
                                          <p:attrName>style.visibility</p:attrName>
                                        </p:attrNameLst>
                                      </p:cBhvr>
                                      <p:to>
                                        <p:strVal val="visible"/>
                                      </p:to>
                                    </p:set>
                                    <p:animEffect transition="in" filter="fade">
                                      <p:cBhvr>
                                        <p:cTn id="32" dur="500"/>
                                        <p:tgtEl>
                                          <p:spTgt spid="1854"/>
                                        </p:tgtEl>
                                      </p:cBhvr>
                                    </p:animEffect>
                                  </p:childTnLst>
                                </p:cTn>
                              </p:par>
                              <p:par>
                                <p:cTn id="33" presetID="10" presetClass="entr" presetSubtype="0" fill="hold" nodeType="withEffect">
                                  <p:stCondLst>
                                    <p:cond delay="0"/>
                                  </p:stCondLst>
                                  <p:childTnLst>
                                    <p:set>
                                      <p:cBhvr>
                                        <p:cTn id="34" dur="1" fill="hold">
                                          <p:stCondLst>
                                            <p:cond delay="0"/>
                                          </p:stCondLst>
                                        </p:cTn>
                                        <p:tgtEl>
                                          <p:spTgt spid="1853"/>
                                        </p:tgtEl>
                                        <p:attrNameLst>
                                          <p:attrName>style.visibility</p:attrName>
                                        </p:attrNameLst>
                                      </p:cBhvr>
                                      <p:to>
                                        <p:strVal val="visible"/>
                                      </p:to>
                                    </p:set>
                                    <p:animEffect transition="in" filter="fade">
                                      <p:cBhvr>
                                        <p:cTn id="35" dur="500"/>
                                        <p:tgtEl>
                                          <p:spTgt spid="1853"/>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1850"/>
                                        </p:tgtEl>
                                        <p:attrNameLst>
                                          <p:attrName>style.visibility</p:attrName>
                                        </p:attrNameLst>
                                      </p:cBhvr>
                                      <p:to>
                                        <p:strVal val="visible"/>
                                      </p:to>
                                    </p:set>
                                    <p:animEffect transition="in" filter="fade">
                                      <p:cBhvr>
                                        <p:cTn id="40" dur="500"/>
                                        <p:tgtEl>
                                          <p:spTgt spid="1850"/>
                                        </p:tgtEl>
                                      </p:cBhvr>
                                    </p:animEffect>
                                  </p:childTnLst>
                                </p:cTn>
                              </p:par>
                              <p:par>
                                <p:cTn id="41" presetID="10" presetClass="entr" presetSubtype="0" fill="hold" nodeType="withEffect">
                                  <p:stCondLst>
                                    <p:cond delay="0"/>
                                  </p:stCondLst>
                                  <p:childTnLst>
                                    <p:set>
                                      <p:cBhvr>
                                        <p:cTn id="42" dur="1" fill="hold">
                                          <p:stCondLst>
                                            <p:cond delay="0"/>
                                          </p:stCondLst>
                                        </p:cTn>
                                        <p:tgtEl>
                                          <p:spTgt spid="1849"/>
                                        </p:tgtEl>
                                        <p:attrNameLst>
                                          <p:attrName>style.visibility</p:attrName>
                                        </p:attrNameLst>
                                      </p:cBhvr>
                                      <p:to>
                                        <p:strVal val="visible"/>
                                      </p:to>
                                    </p:set>
                                    <p:animEffect transition="in" filter="fade">
                                      <p:cBhvr>
                                        <p:cTn id="43" dur="500"/>
                                        <p:tgtEl>
                                          <p:spTgt spid="1849"/>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1848"/>
                                        </p:tgtEl>
                                        <p:attrNameLst>
                                          <p:attrName>style.visibility</p:attrName>
                                        </p:attrNameLst>
                                      </p:cBhvr>
                                      <p:to>
                                        <p:strVal val="visible"/>
                                      </p:to>
                                    </p:set>
                                    <p:animEffect transition="in" filter="fade">
                                      <p:cBhvr>
                                        <p:cTn id="48" dur="500"/>
                                        <p:tgtEl>
                                          <p:spTgt spid="1848"/>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1855"/>
                                        </p:tgtEl>
                                        <p:attrNameLst>
                                          <p:attrName>style.visibility</p:attrName>
                                        </p:attrNameLst>
                                      </p:cBhvr>
                                      <p:to>
                                        <p:strVal val="visible"/>
                                      </p:to>
                                    </p:set>
                                    <p:animEffect transition="in" filter="fade">
                                      <p:cBhvr>
                                        <p:cTn id="53" dur="500"/>
                                        <p:tgtEl>
                                          <p:spTgt spid="18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Shape 1860"/>
        <p:cNvGrpSpPr/>
        <p:nvPr/>
      </p:nvGrpSpPr>
      <p:grpSpPr>
        <a:xfrm>
          <a:off x="0" y="0"/>
          <a:ext cx="0" cy="0"/>
          <a:chOff x="0" y="0"/>
          <a:chExt cx="0" cy="0"/>
        </a:xfrm>
      </p:grpSpPr>
      <p:pic>
        <p:nvPicPr>
          <p:cNvPr id="1861" name="Google Shape;1861;p124" descr="C:\Users\parul\Desktop\Digital Learning Content.png"/>
          <p:cNvPicPr preferRelativeResize="0"/>
          <p:nvPr/>
        </p:nvPicPr>
        <p:blipFill rotWithShape="1">
          <a:blip r:embed="rId3">
            <a:alphaModFix/>
          </a:blip>
          <a:srcRect/>
          <a:stretch/>
        </p:blipFill>
        <p:spPr>
          <a:xfrm>
            <a:off x="0" y="0"/>
            <a:ext cx="9144000" cy="6900863"/>
          </a:xfrm>
          <a:prstGeom prst="rect">
            <a:avLst/>
          </a:prstGeom>
          <a:noFill/>
          <a:ln>
            <a:noFill/>
          </a:ln>
        </p:spPr>
      </p:pic>
      <p:pic>
        <p:nvPicPr>
          <p:cNvPr id="1862" name="Google Shape;1862;p124" descr="C:\Users\parul\Desktop\Untitled-1.png"/>
          <p:cNvPicPr preferRelativeResize="0"/>
          <p:nvPr/>
        </p:nvPicPr>
        <p:blipFill rotWithShape="1">
          <a:blip r:embed="rId4">
            <a:alphaModFix/>
          </a:blip>
          <a:srcRect/>
          <a:stretch/>
        </p:blipFill>
        <p:spPr>
          <a:xfrm>
            <a:off x="1856581" y="3191669"/>
            <a:ext cx="5430838" cy="2803525"/>
          </a:xfrm>
          <a:prstGeom prst="rect">
            <a:avLst/>
          </a:prstGeom>
          <a:noFill/>
          <a:ln>
            <a:noFill/>
          </a:ln>
        </p:spPr>
      </p:pic>
      <p:sp>
        <p:nvSpPr>
          <p:cNvPr id="1863" name="Google Shape;1863;p124"/>
          <p:cNvSpPr/>
          <p:nvPr/>
        </p:nvSpPr>
        <p:spPr>
          <a:xfrm>
            <a:off x="0" y="1643063"/>
            <a:ext cx="9144000" cy="642937"/>
          </a:xfrm>
          <a:prstGeom prst="rect">
            <a:avLst/>
          </a:prstGeom>
          <a:solidFill>
            <a:srgbClr val="1F497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864" name="Google Shape;1864;p124"/>
          <p:cNvSpPr/>
          <p:nvPr/>
        </p:nvSpPr>
        <p:spPr>
          <a:xfrm>
            <a:off x="190500" y="1687513"/>
            <a:ext cx="8763000" cy="55403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FFFF"/>
              </a:buClr>
              <a:buSzPts val="3000"/>
              <a:buFont typeface="Arial"/>
              <a:buNone/>
            </a:pPr>
            <a:r>
              <a:rPr lang="en-US" sz="3000" b="1" i="0" u="none" strike="noStrike" cap="none">
                <a:solidFill>
                  <a:srgbClr val="FFFFFF"/>
                </a:solidFill>
                <a:latin typeface="Calibri"/>
                <a:ea typeface="Calibri"/>
                <a:cs typeface="Calibri"/>
                <a:sym typeface="Calibri"/>
              </a:rPr>
              <a:t>Equivalence Rules</a:t>
            </a:r>
            <a:endParaRPr/>
          </a:p>
        </p:txBody>
      </p:sp>
      <p:sp>
        <p:nvSpPr>
          <p:cNvPr id="1865" name="Google Shape;1865;p124"/>
          <p:cNvSpPr txBox="1"/>
          <p:nvPr/>
        </p:nvSpPr>
        <p:spPr>
          <a:xfrm>
            <a:off x="190500" y="2324805"/>
            <a:ext cx="8763000" cy="3816429"/>
          </a:xfrm>
          <a:prstGeom prst="rect">
            <a:avLst/>
          </a:prstGeom>
          <a:noFill/>
          <a:ln>
            <a:noFill/>
          </a:ln>
        </p:spPr>
        <p:txBody>
          <a:bodyPr spcFirstLastPara="1" wrap="square" lIns="91425" tIns="45700" rIns="91425" bIns="45700" anchor="t" anchorCtr="0">
            <a:spAutoFit/>
          </a:bodyPr>
          <a:lstStyle/>
          <a:p>
            <a:pPr marL="457200" marR="0" lvl="0" indent="-457200" algn="just" rtl="0">
              <a:lnSpc>
                <a:spcPct val="100000"/>
              </a:lnSpc>
              <a:spcBef>
                <a:spcPts val="0"/>
              </a:spcBef>
              <a:spcAft>
                <a:spcPts val="0"/>
              </a:spcAft>
              <a:buClr>
                <a:srgbClr val="000000"/>
              </a:buClr>
              <a:buSzPts val="2200"/>
              <a:buFont typeface="Calibri"/>
              <a:buAutoNum type="arabicPeriod" startAt="2"/>
            </a:pPr>
            <a:r>
              <a:rPr lang="en-US" sz="2200" b="1" i="0" u="none" strike="noStrike" cap="none">
                <a:solidFill>
                  <a:srgbClr val="000000"/>
                </a:solidFill>
                <a:latin typeface="Calibri"/>
                <a:ea typeface="Calibri"/>
                <a:cs typeface="Calibri"/>
                <a:sym typeface="Calibri"/>
              </a:rPr>
              <a:t>Selection operations are commutative</a:t>
            </a:r>
            <a:endParaRPr/>
          </a:p>
          <a:p>
            <a:pPr marL="457200" marR="0" lvl="0" indent="-317500" algn="just" rtl="0">
              <a:lnSpc>
                <a:spcPct val="100000"/>
              </a:lnSpc>
              <a:spcBef>
                <a:spcPts val="0"/>
              </a:spcBef>
              <a:spcAft>
                <a:spcPts val="0"/>
              </a:spcAft>
              <a:buClr>
                <a:schemeClr val="dk1"/>
              </a:buClr>
              <a:buSzPts val="2200"/>
              <a:buFont typeface="Calibri"/>
              <a:buNone/>
            </a:pPr>
            <a:endParaRPr sz="2200" b="1" i="0" u="none" strike="noStrike" cap="none">
              <a:solidFill>
                <a:srgbClr val="000000"/>
              </a:solidFill>
              <a:latin typeface="Calibri"/>
              <a:ea typeface="Calibri"/>
              <a:cs typeface="Calibri"/>
              <a:sym typeface="Calibri"/>
            </a:endParaRPr>
          </a:p>
          <a:p>
            <a:pPr marL="457200" marR="0" lvl="0" indent="-317500" algn="just" rtl="0">
              <a:lnSpc>
                <a:spcPct val="100000"/>
              </a:lnSpc>
              <a:spcBef>
                <a:spcPts val="0"/>
              </a:spcBef>
              <a:spcAft>
                <a:spcPts val="0"/>
              </a:spcAft>
              <a:buClr>
                <a:schemeClr val="dk1"/>
              </a:buClr>
              <a:buSzPts val="2200"/>
              <a:buFont typeface="Calibri"/>
              <a:buNone/>
            </a:pPr>
            <a:endParaRPr sz="2200" b="1" i="0" u="none" strike="noStrike" cap="none">
              <a:solidFill>
                <a:srgbClr val="000000"/>
              </a:solidFill>
              <a:latin typeface="Calibri"/>
              <a:ea typeface="Calibri"/>
              <a:cs typeface="Calibri"/>
              <a:sym typeface="Calibri"/>
            </a:endParaRPr>
          </a:p>
          <a:p>
            <a:pPr marL="457200" marR="0" lvl="0" indent="-457200" algn="just" rtl="0">
              <a:lnSpc>
                <a:spcPct val="100000"/>
              </a:lnSpc>
              <a:spcBef>
                <a:spcPts val="0"/>
              </a:spcBef>
              <a:spcAft>
                <a:spcPts val="0"/>
              </a:spcAft>
              <a:buClr>
                <a:srgbClr val="000000"/>
              </a:buClr>
              <a:buSzPts val="2200"/>
              <a:buFont typeface="Calibri"/>
              <a:buAutoNum type="arabicPeriod" startAt="2"/>
            </a:pPr>
            <a:r>
              <a:rPr lang="en-US" sz="2200" b="0" i="0" u="none" strike="noStrike" cap="none">
                <a:solidFill>
                  <a:srgbClr val="000000"/>
                </a:solidFill>
                <a:latin typeface="Calibri"/>
                <a:ea typeface="Calibri"/>
                <a:cs typeface="Calibri"/>
                <a:sym typeface="Calibri"/>
              </a:rPr>
              <a:t>If </a:t>
            </a:r>
            <a:r>
              <a:rPr lang="en-US" sz="2200" b="1" i="0" u="none" strike="noStrike" cap="none">
                <a:solidFill>
                  <a:srgbClr val="000000"/>
                </a:solidFill>
                <a:latin typeface="Calibri"/>
                <a:ea typeface="Calibri"/>
                <a:cs typeface="Calibri"/>
                <a:sym typeface="Calibri"/>
              </a:rPr>
              <a:t>many projection used in expression</a:t>
            </a:r>
            <a:r>
              <a:rPr lang="en-US" sz="2200" b="0" i="0" u="none" strike="noStrike" cap="none">
                <a:solidFill>
                  <a:srgbClr val="000000"/>
                </a:solidFill>
                <a:latin typeface="Calibri"/>
                <a:ea typeface="Calibri"/>
                <a:cs typeface="Calibri"/>
                <a:sym typeface="Calibri"/>
              </a:rPr>
              <a:t> then only </a:t>
            </a:r>
            <a:r>
              <a:rPr lang="en-US" sz="2200" b="1" i="0" u="none" strike="noStrike" cap="none">
                <a:solidFill>
                  <a:srgbClr val="000000"/>
                </a:solidFill>
                <a:latin typeface="Calibri"/>
                <a:ea typeface="Calibri"/>
                <a:cs typeface="Calibri"/>
                <a:sym typeface="Calibri"/>
              </a:rPr>
              <a:t>the last in a sequence of projection operations is required. So Omit all other projection operation.</a:t>
            </a:r>
            <a:endParaRPr/>
          </a:p>
          <a:p>
            <a:pPr marL="457200" marR="0" lvl="0" indent="-317500" algn="just" rtl="0">
              <a:lnSpc>
                <a:spcPct val="100000"/>
              </a:lnSpc>
              <a:spcBef>
                <a:spcPts val="0"/>
              </a:spcBef>
              <a:spcAft>
                <a:spcPts val="0"/>
              </a:spcAft>
              <a:buClr>
                <a:schemeClr val="dk1"/>
              </a:buClr>
              <a:buSzPts val="2200"/>
              <a:buFont typeface="Calibri"/>
              <a:buNone/>
            </a:pPr>
            <a:endParaRPr sz="2200" b="1" i="0" u="none" strike="noStrike" cap="none">
              <a:solidFill>
                <a:srgbClr val="000000"/>
              </a:solidFill>
              <a:latin typeface="Calibri"/>
              <a:ea typeface="Calibri"/>
              <a:cs typeface="Calibri"/>
              <a:sym typeface="Calibri"/>
            </a:endParaRPr>
          </a:p>
          <a:p>
            <a:pPr marL="457200" marR="0" lvl="0" indent="-317500" algn="just" rtl="0">
              <a:lnSpc>
                <a:spcPct val="100000"/>
              </a:lnSpc>
              <a:spcBef>
                <a:spcPts val="0"/>
              </a:spcBef>
              <a:spcAft>
                <a:spcPts val="0"/>
              </a:spcAft>
              <a:buClr>
                <a:schemeClr val="dk1"/>
              </a:buClr>
              <a:buSzPts val="2200"/>
              <a:buFont typeface="Calibri"/>
              <a:buNone/>
            </a:pPr>
            <a:endParaRPr sz="2200" b="1" i="0" u="none" strike="noStrike" cap="none">
              <a:solidFill>
                <a:srgbClr val="000000"/>
              </a:solidFill>
              <a:latin typeface="Calibri"/>
              <a:ea typeface="Calibri"/>
              <a:cs typeface="Calibri"/>
              <a:sym typeface="Calibri"/>
            </a:endParaRPr>
          </a:p>
          <a:p>
            <a:pPr marL="457200" marR="0" lvl="0" indent="-457200" algn="just" rtl="0">
              <a:lnSpc>
                <a:spcPct val="100000"/>
              </a:lnSpc>
              <a:spcBef>
                <a:spcPts val="0"/>
              </a:spcBef>
              <a:spcAft>
                <a:spcPts val="0"/>
              </a:spcAft>
              <a:buClr>
                <a:srgbClr val="000000"/>
              </a:buClr>
              <a:buSzPts val="2200"/>
              <a:buFont typeface="Calibri"/>
              <a:buAutoNum type="arabicPeriod" startAt="2"/>
            </a:pPr>
            <a:r>
              <a:rPr lang="en-US" sz="2200" b="1" i="0" u="none" strike="noStrike" cap="none">
                <a:solidFill>
                  <a:srgbClr val="000000"/>
                </a:solidFill>
                <a:latin typeface="Calibri"/>
                <a:ea typeface="Calibri"/>
                <a:cs typeface="Calibri"/>
                <a:sym typeface="Calibri"/>
              </a:rPr>
              <a:t>Selection operation can be combined with Cartesian products and theta joins.</a:t>
            </a:r>
            <a:endParaRPr/>
          </a:p>
          <a:p>
            <a:pPr marL="0" marR="0" lvl="0" indent="0" algn="just" rtl="0">
              <a:lnSpc>
                <a:spcPct val="100000"/>
              </a:lnSpc>
              <a:spcBef>
                <a:spcPts val="0"/>
              </a:spcBef>
              <a:spcAft>
                <a:spcPts val="0"/>
              </a:spcAft>
              <a:buClr>
                <a:srgbClr val="000000"/>
              </a:buClr>
              <a:buSzPts val="2200"/>
              <a:buFont typeface="Calibri"/>
              <a:buNone/>
            </a:pPr>
            <a:r>
              <a:rPr lang="en-US" sz="2200" b="1" i="0" u="none" strike="noStrike" cap="none">
                <a:solidFill>
                  <a:srgbClr val="000000"/>
                </a:solidFill>
                <a:latin typeface="Calibri"/>
                <a:ea typeface="Calibri"/>
                <a:cs typeface="Calibri"/>
                <a:sym typeface="Calibri"/>
              </a:rPr>
              <a:t>	</a:t>
            </a:r>
            <a:endParaRPr sz="2200" b="0" i="0" u="none" strike="noStrike" cap="none">
              <a:solidFill>
                <a:srgbClr val="000000"/>
              </a:solidFill>
              <a:latin typeface="Calibri"/>
              <a:ea typeface="Calibri"/>
              <a:cs typeface="Calibri"/>
              <a:sym typeface="Calibri"/>
            </a:endParaRPr>
          </a:p>
        </p:txBody>
      </p:sp>
      <p:sp>
        <p:nvSpPr>
          <p:cNvPr id="1866" name="Google Shape;1866;p124"/>
          <p:cNvSpPr/>
          <p:nvPr/>
        </p:nvSpPr>
        <p:spPr>
          <a:xfrm>
            <a:off x="2772000" y="2824192"/>
            <a:ext cx="3600000" cy="360000"/>
          </a:xfrm>
          <a:prstGeom prst="wedgeRoundRectCallout">
            <a:avLst>
              <a:gd name="adj1" fmla="val -46835"/>
              <a:gd name="adj2" fmla="val 1908"/>
              <a:gd name="adj3" fmla="val 16667"/>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Calibri"/>
              <a:buNone/>
            </a:pPr>
            <a:r>
              <a:rPr lang="en-US" sz="2200" b="0" i="0" u="none" strike="noStrike" cap="none">
                <a:solidFill>
                  <a:srgbClr val="000000"/>
                </a:solidFill>
                <a:latin typeface="Calibri"/>
                <a:ea typeface="Calibri"/>
                <a:cs typeface="Calibri"/>
                <a:sym typeface="Calibri"/>
              </a:rPr>
              <a:t>σ</a:t>
            </a:r>
            <a:r>
              <a:rPr lang="en-US" sz="2200" b="0" i="0" u="none" strike="noStrike" cap="none" baseline="-25000">
                <a:solidFill>
                  <a:srgbClr val="000000"/>
                </a:solidFill>
                <a:latin typeface="Calibri"/>
                <a:ea typeface="Calibri"/>
                <a:cs typeface="Calibri"/>
                <a:sym typeface="Calibri"/>
              </a:rPr>
              <a:t>θ1 </a:t>
            </a:r>
            <a:r>
              <a:rPr lang="en-US" sz="2200" b="0" i="0" u="none" strike="noStrike" cap="none">
                <a:solidFill>
                  <a:srgbClr val="000000"/>
                </a:solidFill>
                <a:latin typeface="Calibri"/>
                <a:ea typeface="Calibri"/>
                <a:cs typeface="Calibri"/>
                <a:sym typeface="Calibri"/>
              </a:rPr>
              <a:t>(σ</a:t>
            </a:r>
            <a:r>
              <a:rPr lang="en-US" sz="2200" b="0" i="0" u="none" strike="noStrike" cap="none" baseline="-25000">
                <a:solidFill>
                  <a:srgbClr val="000000"/>
                </a:solidFill>
                <a:latin typeface="Calibri"/>
                <a:ea typeface="Calibri"/>
                <a:cs typeface="Calibri"/>
                <a:sym typeface="Calibri"/>
              </a:rPr>
              <a:t>θ2</a:t>
            </a:r>
            <a:r>
              <a:rPr lang="en-US" sz="2200" b="0" i="0" u="none" strike="noStrike" cap="none">
                <a:solidFill>
                  <a:srgbClr val="000000"/>
                </a:solidFill>
                <a:latin typeface="Calibri"/>
                <a:ea typeface="Calibri"/>
                <a:cs typeface="Calibri"/>
                <a:sym typeface="Calibri"/>
              </a:rPr>
              <a:t> (E))  =  σ</a:t>
            </a:r>
            <a:r>
              <a:rPr lang="en-US" sz="2200" b="0" i="0" u="none" strike="noStrike" cap="none" baseline="-25000">
                <a:solidFill>
                  <a:srgbClr val="000000"/>
                </a:solidFill>
                <a:latin typeface="Calibri"/>
                <a:ea typeface="Calibri"/>
                <a:cs typeface="Calibri"/>
                <a:sym typeface="Calibri"/>
              </a:rPr>
              <a:t>θ2 </a:t>
            </a:r>
            <a:r>
              <a:rPr lang="en-US" sz="2200" b="0" i="0" u="none" strike="noStrike" cap="none">
                <a:solidFill>
                  <a:srgbClr val="000000"/>
                </a:solidFill>
                <a:latin typeface="Calibri"/>
                <a:ea typeface="Calibri"/>
                <a:cs typeface="Calibri"/>
                <a:sym typeface="Calibri"/>
              </a:rPr>
              <a:t>(σ</a:t>
            </a:r>
            <a:r>
              <a:rPr lang="en-US" sz="2200" b="0" i="0" u="none" strike="noStrike" cap="none" baseline="-25000">
                <a:solidFill>
                  <a:srgbClr val="000000"/>
                </a:solidFill>
                <a:latin typeface="Calibri"/>
                <a:ea typeface="Calibri"/>
                <a:cs typeface="Calibri"/>
                <a:sym typeface="Calibri"/>
              </a:rPr>
              <a:t>θ1</a:t>
            </a:r>
            <a:r>
              <a:rPr lang="en-US" sz="2200" b="0" i="0" u="none" strike="noStrike" cap="none">
                <a:solidFill>
                  <a:srgbClr val="000000"/>
                </a:solidFill>
                <a:latin typeface="Calibri"/>
                <a:ea typeface="Calibri"/>
                <a:cs typeface="Calibri"/>
                <a:sym typeface="Calibri"/>
              </a:rPr>
              <a:t> (E))</a:t>
            </a:r>
            <a:endParaRPr sz="2200" b="0" i="0" u="none" strike="noStrike" cap="none">
              <a:solidFill>
                <a:srgbClr val="000000"/>
              </a:solidFill>
              <a:latin typeface="Calibri"/>
              <a:ea typeface="Calibri"/>
              <a:cs typeface="Calibri"/>
              <a:sym typeface="Calibri"/>
            </a:endParaRPr>
          </a:p>
        </p:txBody>
      </p:sp>
      <p:sp>
        <p:nvSpPr>
          <p:cNvPr id="1867" name="Google Shape;1867;p124"/>
          <p:cNvSpPr/>
          <p:nvPr/>
        </p:nvSpPr>
        <p:spPr>
          <a:xfrm>
            <a:off x="2592000" y="4413431"/>
            <a:ext cx="3960000" cy="360000"/>
          </a:xfrm>
          <a:prstGeom prst="wedgeRoundRectCallout">
            <a:avLst>
              <a:gd name="adj1" fmla="val -46835"/>
              <a:gd name="adj2" fmla="val 1908"/>
              <a:gd name="adj3" fmla="val 16667"/>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Calibri"/>
              <a:buNone/>
            </a:pPr>
            <a:r>
              <a:rPr lang="en-US" sz="2200" b="0" i="0" u="none" strike="noStrike" cap="none">
                <a:solidFill>
                  <a:srgbClr val="000000"/>
                </a:solidFill>
                <a:latin typeface="Calibri"/>
                <a:ea typeface="Calibri"/>
                <a:cs typeface="Calibri"/>
                <a:sym typeface="Calibri"/>
              </a:rPr>
              <a:t>Π</a:t>
            </a:r>
            <a:r>
              <a:rPr lang="en-US" sz="2200" b="0" i="0" u="none" strike="noStrike" cap="none" baseline="-25000">
                <a:solidFill>
                  <a:srgbClr val="000000"/>
                </a:solidFill>
                <a:latin typeface="Calibri"/>
                <a:ea typeface="Calibri"/>
                <a:cs typeface="Calibri"/>
                <a:sym typeface="Calibri"/>
              </a:rPr>
              <a:t>L1 </a:t>
            </a:r>
            <a:r>
              <a:rPr lang="en-US" sz="2200" b="0" i="0" u="none" strike="noStrike" cap="none">
                <a:solidFill>
                  <a:srgbClr val="000000"/>
                </a:solidFill>
                <a:latin typeface="Calibri"/>
                <a:ea typeface="Calibri"/>
                <a:cs typeface="Calibri"/>
                <a:sym typeface="Calibri"/>
              </a:rPr>
              <a:t>(Π</a:t>
            </a:r>
            <a:r>
              <a:rPr lang="en-US" sz="2200" b="0" i="0" u="none" strike="noStrike" cap="none" baseline="-25000">
                <a:solidFill>
                  <a:srgbClr val="000000"/>
                </a:solidFill>
                <a:latin typeface="Calibri"/>
                <a:ea typeface="Calibri"/>
                <a:cs typeface="Calibri"/>
                <a:sym typeface="Calibri"/>
              </a:rPr>
              <a:t>L2 </a:t>
            </a:r>
            <a:r>
              <a:rPr lang="en-US" sz="2200" b="0" i="0" u="none" strike="noStrike" cap="none">
                <a:solidFill>
                  <a:srgbClr val="000000"/>
                </a:solidFill>
                <a:latin typeface="Calibri"/>
                <a:ea typeface="Calibri"/>
                <a:cs typeface="Calibri"/>
                <a:sym typeface="Calibri"/>
              </a:rPr>
              <a:t>(…(Π</a:t>
            </a:r>
            <a:r>
              <a:rPr lang="en-US" sz="2200" b="0" i="0" u="none" strike="noStrike" cap="none" baseline="-25000">
                <a:solidFill>
                  <a:srgbClr val="000000"/>
                </a:solidFill>
                <a:latin typeface="Calibri"/>
                <a:ea typeface="Calibri"/>
                <a:cs typeface="Calibri"/>
                <a:sym typeface="Calibri"/>
              </a:rPr>
              <a:t> Ln</a:t>
            </a:r>
            <a:r>
              <a:rPr lang="en-US" sz="2200" b="0" i="0" u="none" strike="noStrike" cap="none">
                <a:solidFill>
                  <a:srgbClr val="000000"/>
                </a:solidFill>
                <a:latin typeface="Calibri"/>
                <a:ea typeface="Calibri"/>
                <a:cs typeface="Calibri"/>
                <a:sym typeface="Calibri"/>
              </a:rPr>
              <a:t> (E))…))  =  Π</a:t>
            </a:r>
            <a:r>
              <a:rPr lang="en-US" sz="2200" b="0" i="0" u="none" strike="noStrike" cap="none" baseline="-25000">
                <a:solidFill>
                  <a:srgbClr val="000000"/>
                </a:solidFill>
                <a:latin typeface="Calibri"/>
                <a:ea typeface="Calibri"/>
                <a:cs typeface="Calibri"/>
                <a:sym typeface="Calibri"/>
              </a:rPr>
              <a:t>L1</a:t>
            </a:r>
            <a:r>
              <a:rPr lang="en-US" sz="2200" b="0" i="0" u="none" strike="noStrike" cap="none">
                <a:solidFill>
                  <a:srgbClr val="000000"/>
                </a:solidFill>
                <a:latin typeface="Calibri"/>
                <a:ea typeface="Calibri"/>
                <a:cs typeface="Calibri"/>
                <a:sym typeface="Calibri"/>
              </a:rPr>
              <a:t> (E)</a:t>
            </a:r>
            <a:endParaRPr sz="2200" b="0" i="0" u="none" strike="noStrike" cap="none">
              <a:solidFill>
                <a:srgbClr val="000000"/>
              </a:solidFill>
              <a:latin typeface="Calibri"/>
              <a:ea typeface="Calibri"/>
              <a:cs typeface="Calibri"/>
              <a:sym typeface="Calibri"/>
            </a:endParaRPr>
          </a:p>
        </p:txBody>
      </p:sp>
      <p:grpSp>
        <p:nvGrpSpPr>
          <p:cNvPr id="1868" name="Google Shape;1868;p124"/>
          <p:cNvGrpSpPr/>
          <p:nvPr/>
        </p:nvGrpSpPr>
        <p:grpSpPr>
          <a:xfrm>
            <a:off x="2603833" y="5680695"/>
            <a:ext cx="3924000" cy="360000"/>
            <a:chOff x="2897278" y="4721265"/>
            <a:chExt cx="5400000" cy="756000"/>
          </a:xfrm>
        </p:grpSpPr>
        <p:sp>
          <p:nvSpPr>
            <p:cNvPr id="1869" name="Google Shape;1869;p124"/>
            <p:cNvSpPr/>
            <p:nvPr/>
          </p:nvSpPr>
          <p:spPr>
            <a:xfrm>
              <a:off x="2897278" y="4721265"/>
              <a:ext cx="5400000" cy="756000"/>
            </a:xfrm>
            <a:prstGeom prst="wedgeRoundRectCallout">
              <a:avLst>
                <a:gd name="adj1" fmla="val -46835"/>
                <a:gd name="adj2" fmla="val 1908"/>
                <a:gd name="adj3" fmla="val 16667"/>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Calibri"/>
                <a:buNone/>
              </a:pPr>
              <a:r>
                <a:rPr lang="en-US" sz="2200" b="0" i="0" u="none" strike="noStrike" cap="none">
                  <a:solidFill>
                    <a:srgbClr val="000000"/>
                  </a:solidFill>
                  <a:latin typeface="Calibri"/>
                  <a:ea typeface="Calibri"/>
                  <a:cs typeface="Calibri"/>
                  <a:sym typeface="Calibri"/>
                </a:rPr>
                <a:t>σ</a:t>
              </a:r>
              <a:r>
                <a:rPr lang="en-US" sz="2200" b="0" i="0" u="none" strike="noStrike" cap="none" baseline="-25000">
                  <a:solidFill>
                    <a:srgbClr val="000000"/>
                  </a:solidFill>
                  <a:latin typeface="Calibri"/>
                  <a:ea typeface="Calibri"/>
                  <a:cs typeface="Calibri"/>
                  <a:sym typeface="Calibri"/>
                </a:rPr>
                <a:t>θ </a:t>
              </a:r>
              <a:r>
                <a:rPr lang="en-US" sz="2200" b="0" i="0" u="none" strike="noStrike" cap="none">
                  <a:solidFill>
                    <a:srgbClr val="000000"/>
                  </a:solidFill>
                  <a:latin typeface="Calibri"/>
                  <a:ea typeface="Calibri"/>
                  <a:cs typeface="Calibri"/>
                  <a:sym typeface="Calibri"/>
                </a:rPr>
                <a:t>(E1     E2)) = E1     </a:t>
              </a:r>
              <a:r>
                <a:rPr lang="en-US" sz="2200" b="0" i="0" u="none" strike="noStrike" cap="none" baseline="-25000">
                  <a:solidFill>
                    <a:srgbClr val="000000"/>
                  </a:solidFill>
                  <a:latin typeface="Calibri"/>
                  <a:ea typeface="Calibri"/>
                  <a:cs typeface="Calibri"/>
                  <a:sym typeface="Calibri"/>
                </a:rPr>
                <a:t>θ</a:t>
              </a:r>
              <a:r>
                <a:rPr lang="en-US" sz="2200" b="0" i="0" u="none" strike="noStrike" cap="none">
                  <a:solidFill>
                    <a:srgbClr val="000000"/>
                  </a:solidFill>
                  <a:latin typeface="Calibri"/>
                  <a:ea typeface="Calibri"/>
                  <a:cs typeface="Calibri"/>
                  <a:sym typeface="Calibri"/>
                </a:rPr>
                <a:t>E2</a:t>
              </a:r>
              <a:endParaRPr sz="2200" b="0" i="0" u="none" strike="noStrike" cap="none">
                <a:solidFill>
                  <a:srgbClr val="000000"/>
                </a:solidFill>
                <a:latin typeface="Calibri"/>
                <a:ea typeface="Calibri"/>
                <a:cs typeface="Calibri"/>
                <a:sym typeface="Calibri"/>
              </a:endParaRPr>
            </a:p>
          </p:txBody>
        </p:sp>
        <p:sp>
          <p:nvSpPr>
            <p:cNvPr id="1870" name="Google Shape;1870;p124"/>
            <p:cNvSpPr/>
            <p:nvPr/>
          </p:nvSpPr>
          <p:spPr>
            <a:xfrm rot="5400000">
              <a:off x="4664683" y="4945647"/>
              <a:ext cx="378000" cy="297248"/>
            </a:xfrm>
            <a:prstGeom prst="flowChartCollate">
              <a:avLst/>
            </a:prstGeom>
            <a:noFill/>
            <a:ln w="9525" cap="flat" cmpd="sng">
              <a:solidFill>
                <a:srgbClr val="002060"/>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124"/>
            <p:cNvSpPr txBox="1"/>
            <p:nvPr/>
          </p:nvSpPr>
          <p:spPr>
            <a:xfrm>
              <a:off x="4779363" y="4999749"/>
              <a:ext cx="148624" cy="1890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600"/>
                <a:buFont typeface="Helvetica Neue"/>
                <a:buNone/>
              </a:pPr>
              <a:endParaRPr sz="1600" b="0" i="0" u="none" strike="noStrike" cap="none">
                <a:solidFill>
                  <a:srgbClr val="000000"/>
                </a:solidFill>
                <a:latin typeface="Helvetica Neue"/>
                <a:ea typeface="Helvetica Neue"/>
                <a:cs typeface="Helvetica Neue"/>
                <a:sym typeface="Helvetica Neue"/>
              </a:endParaRPr>
            </a:p>
          </p:txBody>
        </p:sp>
        <p:sp>
          <p:nvSpPr>
            <p:cNvPr id="1872" name="Google Shape;1872;p124"/>
            <p:cNvSpPr/>
            <p:nvPr/>
          </p:nvSpPr>
          <p:spPr>
            <a:xfrm rot="5400000">
              <a:off x="6482343" y="4941867"/>
              <a:ext cx="378000" cy="297248"/>
            </a:xfrm>
            <a:prstGeom prst="flowChartCollate">
              <a:avLst/>
            </a:prstGeom>
            <a:noFill/>
            <a:ln w="9525" cap="flat" cmpd="sng">
              <a:solidFill>
                <a:srgbClr val="002060"/>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124"/>
            <p:cNvSpPr txBox="1"/>
            <p:nvPr/>
          </p:nvSpPr>
          <p:spPr>
            <a:xfrm>
              <a:off x="6597013" y="4995974"/>
              <a:ext cx="148624" cy="1890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600"/>
                <a:buFont typeface="Helvetica Neue"/>
                <a:buNone/>
              </a:pPr>
              <a:endParaRPr sz="1600" b="0" i="0" u="none" strike="noStrike" cap="none">
                <a:solidFill>
                  <a:srgbClr val="000000"/>
                </a:solidFill>
                <a:latin typeface="Helvetica Neue"/>
                <a:ea typeface="Helvetica Neue"/>
                <a:cs typeface="Helvetica Neue"/>
                <a:sym typeface="Helvetica Neue"/>
              </a:endParaRPr>
            </a:p>
          </p:txBody>
        </p:sp>
      </p:grpSp>
      <p:grpSp>
        <p:nvGrpSpPr>
          <p:cNvPr id="1874" name="Google Shape;1874;p124"/>
          <p:cNvGrpSpPr/>
          <p:nvPr/>
        </p:nvGrpSpPr>
        <p:grpSpPr>
          <a:xfrm>
            <a:off x="2052000" y="6193986"/>
            <a:ext cx="5040000" cy="360000"/>
            <a:chOff x="2897278" y="5541538"/>
            <a:chExt cx="5250000" cy="756000"/>
          </a:xfrm>
        </p:grpSpPr>
        <p:sp>
          <p:nvSpPr>
            <p:cNvPr id="1875" name="Google Shape;1875;p124"/>
            <p:cNvSpPr/>
            <p:nvPr/>
          </p:nvSpPr>
          <p:spPr>
            <a:xfrm>
              <a:off x="2897278" y="5541538"/>
              <a:ext cx="5250000" cy="756000"/>
            </a:xfrm>
            <a:prstGeom prst="wedgeRoundRectCallout">
              <a:avLst>
                <a:gd name="adj1" fmla="val -46835"/>
                <a:gd name="adj2" fmla="val 1908"/>
                <a:gd name="adj3" fmla="val 16667"/>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Calibri"/>
                <a:buNone/>
              </a:pPr>
              <a:r>
                <a:rPr lang="en-US" sz="2200" b="0" i="0" u="none" strike="noStrike" cap="none">
                  <a:solidFill>
                    <a:srgbClr val="000000"/>
                  </a:solidFill>
                  <a:latin typeface="Calibri"/>
                  <a:ea typeface="Calibri"/>
                  <a:cs typeface="Calibri"/>
                  <a:sym typeface="Calibri"/>
                </a:rPr>
                <a:t>σ</a:t>
              </a:r>
              <a:r>
                <a:rPr lang="en-US" sz="2200" b="0" i="0" u="none" strike="noStrike" cap="none" baseline="-25000">
                  <a:solidFill>
                    <a:srgbClr val="000000"/>
                  </a:solidFill>
                  <a:latin typeface="Calibri"/>
                  <a:ea typeface="Calibri"/>
                  <a:cs typeface="Calibri"/>
                  <a:sym typeface="Calibri"/>
                </a:rPr>
                <a:t>θ1 </a:t>
              </a:r>
              <a:r>
                <a:rPr lang="en-US" sz="2200" b="0" i="0" u="none" strike="noStrike" cap="none">
                  <a:solidFill>
                    <a:srgbClr val="000000"/>
                  </a:solidFill>
                  <a:latin typeface="Calibri"/>
                  <a:ea typeface="Calibri"/>
                  <a:cs typeface="Calibri"/>
                  <a:sym typeface="Calibri"/>
                </a:rPr>
                <a:t>(E1     </a:t>
              </a:r>
              <a:r>
                <a:rPr lang="en-US" sz="2200" b="0" i="0" u="none" strike="noStrike" cap="none" baseline="-25000">
                  <a:solidFill>
                    <a:srgbClr val="000000"/>
                  </a:solidFill>
                  <a:latin typeface="Calibri"/>
                  <a:ea typeface="Calibri"/>
                  <a:cs typeface="Calibri"/>
                  <a:sym typeface="Calibri"/>
                </a:rPr>
                <a:t>θ2</a:t>
              </a:r>
              <a:r>
                <a:rPr lang="en-US" sz="2200" b="0" i="0" u="none" strike="noStrike" cap="none">
                  <a:solidFill>
                    <a:srgbClr val="000000"/>
                  </a:solidFill>
                  <a:latin typeface="Calibri"/>
                  <a:ea typeface="Calibri"/>
                  <a:cs typeface="Calibri"/>
                  <a:sym typeface="Calibri"/>
                </a:rPr>
                <a:t> E2))  = E1     </a:t>
              </a:r>
              <a:r>
                <a:rPr lang="en-US" sz="2200" b="0" i="0" u="none" strike="noStrike" cap="none" baseline="-25000">
                  <a:solidFill>
                    <a:srgbClr val="000000"/>
                  </a:solidFill>
                  <a:latin typeface="Calibri"/>
                  <a:ea typeface="Calibri"/>
                  <a:cs typeface="Calibri"/>
                  <a:sym typeface="Calibri"/>
                </a:rPr>
                <a:t>θ1Λ θ2 </a:t>
              </a:r>
              <a:r>
                <a:rPr lang="en-US" sz="2200" b="0" i="0" u="none" strike="noStrike" cap="none">
                  <a:solidFill>
                    <a:srgbClr val="000000"/>
                  </a:solidFill>
                  <a:latin typeface="Calibri"/>
                  <a:ea typeface="Calibri"/>
                  <a:cs typeface="Calibri"/>
                  <a:sym typeface="Calibri"/>
                </a:rPr>
                <a:t>E2</a:t>
              </a:r>
              <a:endParaRPr sz="2200" b="0" i="0" u="none" strike="noStrike" cap="none">
                <a:solidFill>
                  <a:srgbClr val="000000"/>
                </a:solidFill>
                <a:latin typeface="Calibri"/>
                <a:ea typeface="Calibri"/>
                <a:cs typeface="Calibri"/>
                <a:sym typeface="Calibri"/>
              </a:endParaRPr>
            </a:p>
          </p:txBody>
        </p:sp>
        <p:sp>
          <p:nvSpPr>
            <p:cNvPr id="1876" name="Google Shape;1876;p124"/>
            <p:cNvSpPr/>
            <p:nvPr/>
          </p:nvSpPr>
          <p:spPr>
            <a:xfrm rot="5400000">
              <a:off x="4400622" y="5804936"/>
              <a:ext cx="378000" cy="225000"/>
            </a:xfrm>
            <a:prstGeom prst="flowChartCollate">
              <a:avLst/>
            </a:prstGeom>
            <a:solidFill>
              <a:schemeClr val="lt1"/>
            </a:solidFill>
            <a:ln w="9525" cap="flat" cmpd="sng">
              <a:solidFill>
                <a:srgbClr val="002060"/>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124"/>
            <p:cNvSpPr txBox="1"/>
            <p:nvPr/>
          </p:nvSpPr>
          <p:spPr>
            <a:xfrm>
              <a:off x="4533350" y="5822925"/>
              <a:ext cx="112500" cy="1890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600"/>
                <a:buFont typeface="Helvetica Neue"/>
                <a:buNone/>
              </a:pPr>
              <a:endParaRPr sz="1600" b="0" i="0" u="none" strike="noStrike" cap="none">
                <a:solidFill>
                  <a:srgbClr val="000000"/>
                </a:solidFill>
                <a:latin typeface="Helvetica Neue"/>
                <a:ea typeface="Helvetica Neue"/>
                <a:cs typeface="Helvetica Neue"/>
                <a:sym typeface="Helvetica Neue"/>
              </a:endParaRPr>
            </a:p>
          </p:txBody>
        </p:sp>
        <p:sp>
          <p:nvSpPr>
            <p:cNvPr id="1878" name="Google Shape;1878;p124"/>
            <p:cNvSpPr/>
            <p:nvPr/>
          </p:nvSpPr>
          <p:spPr>
            <a:xfrm rot="5400000">
              <a:off x="6147449" y="5804936"/>
              <a:ext cx="378000" cy="225000"/>
            </a:xfrm>
            <a:prstGeom prst="flowChartCollate">
              <a:avLst/>
            </a:prstGeom>
            <a:solidFill>
              <a:schemeClr val="lt1"/>
            </a:solidFill>
            <a:ln w="9525" cap="flat" cmpd="sng">
              <a:solidFill>
                <a:srgbClr val="002060"/>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124"/>
            <p:cNvSpPr txBox="1"/>
            <p:nvPr/>
          </p:nvSpPr>
          <p:spPr>
            <a:xfrm>
              <a:off x="6280175" y="5822925"/>
              <a:ext cx="112500" cy="1890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600"/>
                <a:buFont typeface="Helvetica Neue"/>
                <a:buNone/>
              </a:pPr>
              <a:endParaRPr sz="1600" b="0" i="0" u="none" strike="noStrike" cap="none">
                <a:solidFill>
                  <a:srgbClr val="000000"/>
                </a:solidFill>
                <a:latin typeface="Helvetica Neue"/>
                <a:ea typeface="Helvetica Neue"/>
                <a:cs typeface="Helvetica Neue"/>
                <a:sym typeface="Helvetica Neue"/>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6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6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6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6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6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86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86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865">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866"/>
                                        </p:tgtEl>
                                        <p:attrNameLst>
                                          <p:attrName>style.visibility</p:attrName>
                                        </p:attrNameLst>
                                      </p:cBhvr>
                                      <p:to>
                                        <p:strVal val="visible"/>
                                      </p:to>
                                    </p:set>
                                    <p:animEffect transition="in" filter="fade">
                                      <p:cBhvr>
                                        <p:cTn id="39" dur="500"/>
                                        <p:tgtEl>
                                          <p:spTgt spid="1866"/>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1867"/>
                                        </p:tgtEl>
                                        <p:attrNameLst>
                                          <p:attrName>style.visibility</p:attrName>
                                        </p:attrNameLst>
                                      </p:cBhvr>
                                      <p:to>
                                        <p:strVal val="visible"/>
                                      </p:to>
                                    </p:set>
                                    <p:animEffect transition="in" filter="fade">
                                      <p:cBhvr>
                                        <p:cTn id="44" dur="500"/>
                                        <p:tgtEl>
                                          <p:spTgt spid="1867"/>
                                        </p:tgtEl>
                                      </p:cBhvr>
                                    </p:animEffec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868"/>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8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Shape 1883"/>
        <p:cNvGrpSpPr/>
        <p:nvPr/>
      </p:nvGrpSpPr>
      <p:grpSpPr>
        <a:xfrm>
          <a:off x="0" y="0"/>
          <a:ext cx="0" cy="0"/>
          <a:chOff x="0" y="0"/>
          <a:chExt cx="0" cy="0"/>
        </a:xfrm>
      </p:grpSpPr>
      <p:pic>
        <p:nvPicPr>
          <p:cNvPr id="1884" name="Google Shape;1884;p125" descr="C:\Users\parul\Desktop\Digital Learning Content.png"/>
          <p:cNvPicPr preferRelativeResize="0"/>
          <p:nvPr/>
        </p:nvPicPr>
        <p:blipFill rotWithShape="1">
          <a:blip r:embed="rId3">
            <a:alphaModFix/>
          </a:blip>
          <a:srcRect/>
          <a:stretch/>
        </p:blipFill>
        <p:spPr>
          <a:xfrm>
            <a:off x="0" y="0"/>
            <a:ext cx="9144000" cy="6900863"/>
          </a:xfrm>
          <a:prstGeom prst="rect">
            <a:avLst/>
          </a:prstGeom>
          <a:noFill/>
          <a:ln>
            <a:noFill/>
          </a:ln>
        </p:spPr>
      </p:pic>
      <p:pic>
        <p:nvPicPr>
          <p:cNvPr id="1885" name="Google Shape;1885;p125" descr="C:\Users\parul\Desktop\Untitled-1.png"/>
          <p:cNvPicPr preferRelativeResize="0"/>
          <p:nvPr/>
        </p:nvPicPr>
        <p:blipFill rotWithShape="1">
          <a:blip r:embed="rId4">
            <a:alphaModFix/>
          </a:blip>
          <a:srcRect/>
          <a:stretch/>
        </p:blipFill>
        <p:spPr>
          <a:xfrm>
            <a:off x="1856581" y="3191669"/>
            <a:ext cx="5430838" cy="2803525"/>
          </a:xfrm>
          <a:prstGeom prst="rect">
            <a:avLst/>
          </a:prstGeom>
          <a:noFill/>
          <a:ln>
            <a:noFill/>
          </a:ln>
        </p:spPr>
      </p:pic>
      <p:sp>
        <p:nvSpPr>
          <p:cNvPr id="1886" name="Google Shape;1886;p125"/>
          <p:cNvSpPr/>
          <p:nvPr/>
        </p:nvSpPr>
        <p:spPr>
          <a:xfrm>
            <a:off x="0" y="1643063"/>
            <a:ext cx="9144000" cy="642937"/>
          </a:xfrm>
          <a:prstGeom prst="rect">
            <a:avLst/>
          </a:prstGeom>
          <a:solidFill>
            <a:srgbClr val="1F497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887" name="Google Shape;1887;p125"/>
          <p:cNvSpPr/>
          <p:nvPr/>
        </p:nvSpPr>
        <p:spPr>
          <a:xfrm>
            <a:off x="190500" y="1687513"/>
            <a:ext cx="8763000" cy="55403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FFFF"/>
              </a:buClr>
              <a:buSzPts val="3000"/>
              <a:buFont typeface="Arial"/>
              <a:buNone/>
            </a:pPr>
            <a:r>
              <a:rPr lang="en-US" sz="3000" b="1" i="0" u="none" strike="noStrike" cap="none">
                <a:solidFill>
                  <a:srgbClr val="FFFFFF"/>
                </a:solidFill>
                <a:latin typeface="Calibri"/>
                <a:ea typeface="Calibri"/>
                <a:cs typeface="Calibri"/>
                <a:sym typeface="Calibri"/>
              </a:rPr>
              <a:t>Equivalence Rules</a:t>
            </a:r>
            <a:endParaRPr/>
          </a:p>
        </p:txBody>
      </p:sp>
      <p:sp>
        <p:nvSpPr>
          <p:cNvPr id="1888" name="Google Shape;1888;p125"/>
          <p:cNvSpPr txBox="1"/>
          <p:nvPr/>
        </p:nvSpPr>
        <p:spPr>
          <a:xfrm>
            <a:off x="190500" y="2324805"/>
            <a:ext cx="8763000" cy="2123658"/>
          </a:xfrm>
          <a:prstGeom prst="rect">
            <a:avLst/>
          </a:prstGeom>
          <a:noFill/>
          <a:ln>
            <a:noFill/>
          </a:ln>
        </p:spPr>
        <p:txBody>
          <a:bodyPr spcFirstLastPara="1" wrap="square" lIns="91425" tIns="45700" rIns="91425" bIns="45700" anchor="t" anchorCtr="0">
            <a:spAutoFit/>
          </a:bodyPr>
          <a:lstStyle/>
          <a:p>
            <a:pPr marL="457200" marR="0" lvl="0" indent="-457200" algn="just" rtl="0">
              <a:lnSpc>
                <a:spcPct val="100000"/>
              </a:lnSpc>
              <a:spcBef>
                <a:spcPts val="0"/>
              </a:spcBef>
              <a:spcAft>
                <a:spcPts val="0"/>
              </a:spcAft>
              <a:buClr>
                <a:srgbClr val="000000"/>
              </a:buClr>
              <a:buSzPts val="2200"/>
              <a:buFont typeface="Calibri"/>
              <a:buAutoNum type="arabicPeriod" startAt="5"/>
            </a:pPr>
            <a:r>
              <a:rPr lang="en-US" sz="2200" b="1" i="0" u="none" strike="noStrike" cap="none">
                <a:solidFill>
                  <a:srgbClr val="000000"/>
                </a:solidFill>
                <a:latin typeface="Calibri"/>
                <a:ea typeface="Calibri"/>
                <a:cs typeface="Calibri"/>
                <a:sym typeface="Calibri"/>
              </a:rPr>
              <a:t>Theta-join operations (and natural joins) are commutative.</a:t>
            </a:r>
            <a:endParaRPr/>
          </a:p>
          <a:p>
            <a:pPr marL="457200" marR="0" lvl="0" indent="-317500" algn="just" rtl="0">
              <a:lnSpc>
                <a:spcPct val="100000"/>
              </a:lnSpc>
              <a:spcBef>
                <a:spcPts val="0"/>
              </a:spcBef>
              <a:spcAft>
                <a:spcPts val="0"/>
              </a:spcAft>
              <a:buClr>
                <a:schemeClr val="dk1"/>
              </a:buClr>
              <a:buSzPts val="2200"/>
              <a:buFont typeface="Calibri"/>
              <a:buNone/>
            </a:pPr>
            <a:endParaRPr sz="2200" b="1" i="0" u="none" strike="noStrike" cap="none">
              <a:solidFill>
                <a:srgbClr val="000000"/>
              </a:solidFill>
              <a:latin typeface="Calibri"/>
              <a:ea typeface="Calibri"/>
              <a:cs typeface="Calibri"/>
              <a:sym typeface="Calibri"/>
            </a:endParaRPr>
          </a:p>
          <a:p>
            <a:pPr marL="457200" marR="0" lvl="0" indent="-317500" algn="just" rtl="0">
              <a:lnSpc>
                <a:spcPct val="100000"/>
              </a:lnSpc>
              <a:spcBef>
                <a:spcPts val="0"/>
              </a:spcBef>
              <a:spcAft>
                <a:spcPts val="0"/>
              </a:spcAft>
              <a:buClr>
                <a:schemeClr val="dk1"/>
              </a:buClr>
              <a:buSzPts val="2200"/>
              <a:buFont typeface="Calibri"/>
              <a:buNone/>
            </a:pPr>
            <a:endParaRPr sz="2200" b="1" i="0" u="none" strike="noStrike" cap="none">
              <a:solidFill>
                <a:srgbClr val="000000"/>
              </a:solidFill>
              <a:latin typeface="Calibri"/>
              <a:ea typeface="Calibri"/>
              <a:cs typeface="Calibri"/>
              <a:sym typeface="Calibri"/>
            </a:endParaRPr>
          </a:p>
          <a:p>
            <a:pPr marL="457200" marR="0" lvl="0" indent="-317500" algn="just" rtl="0">
              <a:lnSpc>
                <a:spcPct val="100000"/>
              </a:lnSpc>
              <a:spcBef>
                <a:spcPts val="0"/>
              </a:spcBef>
              <a:spcAft>
                <a:spcPts val="0"/>
              </a:spcAft>
              <a:buClr>
                <a:schemeClr val="dk1"/>
              </a:buClr>
              <a:buSzPts val="2200"/>
              <a:buFont typeface="Calibri"/>
              <a:buNone/>
            </a:pPr>
            <a:endParaRPr sz="2200" b="1" i="0" u="none" strike="noStrike" cap="none">
              <a:solidFill>
                <a:srgbClr val="000000"/>
              </a:solidFill>
              <a:latin typeface="Calibri"/>
              <a:ea typeface="Calibri"/>
              <a:cs typeface="Calibri"/>
              <a:sym typeface="Calibri"/>
            </a:endParaRPr>
          </a:p>
          <a:p>
            <a:pPr marL="457200" marR="0" lvl="0" indent="-317500" algn="just" rtl="0">
              <a:lnSpc>
                <a:spcPct val="100000"/>
              </a:lnSpc>
              <a:spcBef>
                <a:spcPts val="0"/>
              </a:spcBef>
              <a:spcAft>
                <a:spcPts val="0"/>
              </a:spcAft>
              <a:buClr>
                <a:schemeClr val="dk1"/>
              </a:buClr>
              <a:buSzPts val="2200"/>
              <a:buFont typeface="Calibri"/>
              <a:buNone/>
            </a:pPr>
            <a:endParaRPr sz="2200" b="1" i="0" u="none" strike="noStrike" cap="none">
              <a:solidFill>
                <a:srgbClr val="000000"/>
              </a:solidFill>
              <a:latin typeface="Calibri"/>
              <a:ea typeface="Calibri"/>
              <a:cs typeface="Calibri"/>
              <a:sym typeface="Calibri"/>
            </a:endParaRPr>
          </a:p>
          <a:p>
            <a:pPr marL="457200" marR="0" lvl="0" indent="-457200" algn="just" rtl="0">
              <a:lnSpc>
                <a:spcPct val="100000"/>
              </a:lnSpc>
              <a:spcBef>
                <a:spcPts val="0"/>
              </a:spcBef>
              <a:spcAft>
                <a:spcPts val="0"/>
              </a:spcAft>
              <a:buClr>
                <a:srgbClr val="000000"/>
              </a:buClr>
              <a:buSzPts val="2200"/>
              <a:buFont typeface="Calibri"/>
              <a:buAutoNum type="arabicPeriod" startAt="5"/>
            </a:pPr>
            <a:r>
              <a:rPr lang="en-US" sz="2200" b="1" i="0" u="none" strike="noStrike" cap="none">
                <a:solidFill>
                  <a:srgbClr val="000000"/>
                </a:solidFill>
                <a:latin typeface="Calibri"/>
                <a:ea typeface="Calibri"/>
                <a:cs typeface="Calibri"/>
                <a:sym typeface="Calibri"/>
              </a:rPr>
              <a:t>Natural join operations are associative</a:t>
            </a:r>
            <a:endParaRPr/>
          </a:p>
        </p:txBody>
      </p:sp>
      <p:grpSp>
        <p:nvGrpSpPr>
          <p:cNvPr id="1889" name="Google Shape;1889;p125"/>
          <p:cNvGrpSpPr/>
          <p:nvPr/>
        </p:nvGrpSpPr>
        <p:grpSpPr>
          <a:xfrm>
            <a:off x="2592000" y="3108414"/>
            <a:ext cx="3960000" cy="360000"/>
            <a:chOff x="2897278" y="4721265"/>
            <a:chExt cx="5400000" cy="756000"/>
          </a:xfrm>
        </p:grpSpPr>
        <p:sp>
          <p:nvSpPr>
            <p:cNvPr id="1890" name="Google Shape;1890;p125"/>
            <p:cNvSpPr/>
            <p:nvPr/>
          </p:nvSpPr>
          <p:spPr>
            <a:xfrm>
              <a:off x="2897278" y="4721265"/>
              <a:ext cx="5400000" cy="756000"/>
            </a:xfrm>
            <a:prstGeom prst="wedgeRoundRectCallout">
              <a:avLst>
                <a:gd name="adj1" fmla="val -46835"/>
                <a:gd name="adj2" fmla="val 1908"/>
                <a:gd name="adj3" fmla="val 16667"/>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Calibri"/>
                <a:buNone/>
              </a:pPr>
              <a:r>
                <a:rPr lang="en-US" sz="2200" b="1" i="0" u="none" strike="noStrike" cap="none" baseline="-25000">
                  <a:solidFill>
                    <a:srgbClr val="000000"/>
                  </a:solidFill>
                  <a:latin typeface="Calibri"/>
                  <a:ea typeface="Calibri"/>
                  <a:cs typeface="Calibri"/>
                  <a:sym typeface="Calibri"/>
                </a:rPr>
                <a:t> </a:t>
              </a:r>
              <a:r>
                <a:rPr lang="en-US" sz="2200" b="1" i="0" u="none" strike="noStrike" cap="none">
                  <a:solidFill>
                    <a:srgbClr val="000000"/>
                  </a:solidFill>
                  <a:latin typeface="Calibri"/>
                  <a:ea typeface="Calibri"/>
                  <a:cs typeface="Calibri"/>
                  <a:sym typeface="Calibri"/>
                </a:rPr>
                <a:t>E1     σ</a:t>
              </a:r>
              <a:r>
                <a:rPr lang="en-US" sz="2200" b="1" i="0" u="none" strike="noStrike" cap="none" baseline="-25000">
                  <a:solidFill>
                    <a:srgbClr val="000000"/>
                  </a:solidFill>
                  <a:latin typeface="Calibri"/>
                  <a:ea typeface="Calibri"/>
                  <a:cs typeface="Calibri"/>
                  <a:sym typeface="Calibri"/>
                </a:rPr>
                <a:t>θ </a:t>
              </a:r>
              <a:r>
                <a:rPr lang="en-US" sz="2200" b="1" i="0" u="none" strike="noStrike" cap="none">
                  <a:solidFill>
                    <a:srgbClr val="000000"/>
                  </a:solidFill>
                  <a:latin typeface="Calibri"/>
                  <a:ea typeface="Calibri"/>
                  <a:cs typeface="Calibri"/>
                  <a:sym typeface="Calibri"/>
                </a:rPr>
                <a:t>E2 = E2     σ</a:t>
              </a:r>
              <a:r>
                <a:rPr lang="en-US" sz="2200" b="1" i="0" u="none" strike="noStrike" cap="none" baseline="-25000">
                  <a:solidFill>
                    <a:srgbClr val="000000"/>
                  </a:solidFill>
                  <a:latin typeface="Calibri"/>
                  <a:ea typeface="Calibri"/>
                  <a:cs typeface="Calibri"/>
                  <a:sym typeface="Calibri"/>
                </a:rPr>
                <a:t>θ </a:t>
              </a:r>
              <a:r>
                <a:rPr lang="en-US" sz="2200" b="1" i="0" u="none" strike="noStrike" cap="none">
                  <a:solidFill>
                    <a:srgbClr val="000000"/>
                  </a:solidFill>
                  <a:latin typeface="Calibri"/>
                  <a:ea typeface="Calibri"/>
                  <a:cs typeface="Calibri"/>
                  <a:sym typeface="Calibri"/>
                </a:rPr>
                <a:t>E1</a:t>
              </a:r>
              <a:endParaRPr sz="2200" b="1" i="0" u="none" strike="noStrike" cap="none">
                <a:solidFill>
                  <a:srgbClr val="000000"/>
                </a:solidFill>
                <a:latin typeface="Calibri"/>
                <a:ea typeface="Calibri"/>
                <a:cs typeface="Calibri"/>
                <a:sym typeface="Calibri"/>
              </a:endParaRPr>
            </a:p>
          </p:txBody>
        </p:sp>
        <p:sp>
          <p:nvSpPr>
            <p:cNvPr id="1891" name="Google Shape;1891;p125"/>
            <p:cNvSpPr/>
            <p:nvPr/>
          </p:nvSpPr>
          <p:spPr>
            <a:xfrm rot="5400000">
              <a:off x="4266963" y="4924533"/>
              <a:ext cx="378000" cy="294545"/>
            </a:xfrm>
            <a:prstGeom prst="flowChartCollate">
              <a:avLst/>
            </a:prstGeom>
            <a:noFill/>
            <a:ln w="9525" cap="flat" cmpd="sng">
              <a:solidFill>
                <a:srgbClr val="002060"/>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125"/>
            <p:cNvSpPr txBox="1"/>
            <p:nvPr/>
          </p:nvSpPr>
          <p:spPr>
            <a:xfrm>
              <a:off x="4382314" y="4977298"/>
              <a:ext cx="147272" cy="1890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200"/>
                <a:buFont typeface="Helvetica Neue"/>
                <a:buNone/>
              </a:pPr>
              <a:endParaRPr sz="2200" b="0" i="0" u="none" strike="noStrike" cap="none">
                <a:solidFill>
                  <a:srgbClr val="000000"/>
                </a:solidFill>
                <a:latin typeface="Calibri"/>
                <a:ea typeface="Calibri"/>
                <a:cs typeface="Calibri"/>
                <a:sym typeface="Calibri"/>
              </a:endParaRPr>
            </a:p>
          </p:txBody>
        </p:sp>
        <p:sp>
          <p:nvSpPr>
            <p:cNvPr id="1893" name="Google Shape;1893;p125"/>
            <p:cNvSpPr/>
            <p:nvPr/>
          </p:nvSpPr>
          <p:spPr>
            <a:xfrm rot="5400000">
              <a:off x="6224054" y="4951992"/>
              <a:ext cx="378000" cy="294545"/>
            </a:xfrm>
            <a:prstGeom prst="flowChartCollate">
              <a:avLst/>
            </a:prstGeom>
            <a:noFill/>
            <a:ln w="9525" cap="flat" cmpd="sng">
              <a:solidFill>
                <a:srgbClr val="002060"/>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125"/>
            <p:cNvSpPr txBox="1"/>
            <p:nvPr/>
          </p:nvSpPr>
          <p:spPr>
            <a:xfrm>
              <a:off x="6339414" y="5004748"/>
              <a:ext cx="147272" cy="1890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200"/>
                <a:buFont typeface="Helvetica Neue"/>
                <a:buNone/>
              </a:pPr>
              <a:endParaRPr sz="2200" b="0" i="0" u="none" strike="noStrike" cap="none">
                <a:solidFill>
                  <a:srgbClr val="000000"/>
                </a:solidFill>
                <a:latin typeface="Calibri"/>
                <a:ea typeface="Calibri"/>
                <a:cs typeface="Calibri"/>
                <a:sym typeface="Calibri"/>
              </a:endParaRPr>
            </a:p>
          </p:txBody>
        </p:sp>
      </p:grpSp>
      <p:grpSp>
        <p:nvGrpSpPr>
          <p:cNvPr id="1895" name="Google Shape;1895;p125"/>
          <p:cNvGrpSpPr/>
          <p:nvPr/>
        </p:nvGrpSpPr>
        <p:grpSpPr>
          <a:xfrm>
            <a:off x="1872000" y="4458937"/>
            <a:ext cx="5400000" cy="756000"/>
            <a:chOff x="1527273" y="4232202"/>
            <a:chExt cx="5400000" cy="756000"/>
          </a:xfrm>
        </p:grpSpPr>
        <p:sp>
          <p:nvSpPr>
            <p:cNvPr id="1896" name="Google Shape;1896;p125"/>
            <p:cNvSpPr/>
            <p:nvPr/>
          </p:nvSpPr>
          <p:spPr>
            <a:xfrm>
              <a:off x="1527273" y="4232202"/>
              <a:ext cx="5400000" cy="756000"/>
            </a:xfrm>
            <a:prstGeom prst="wedgeRoundRectCallout">
              <a:avLst>
                <a:gd name="adj1" fmla="val -46835"/>
                <a:gd name="adj2" fmla="val 1908"/>
                <a:gd name="adj3" fmla="val 16667"/>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Calibri"/>
                <a:buNone/>
              </a:pPr>
              <a:r>
                <a:rPr lang="en-US" sz="2200" b="1" i="0" u="none" strike="noStrike" cap="none" baseline="-25000">
                  <a:solidFill>
                    <a:srgbClr val="000000"/>
                  </a:solidFill>
                  <a:latin typeface="Calibri"/>
                  <a:ea typeface="Calibri"/>
                  <a:cs typeface="Calibri"/>
                  <a:sym typeface="Calibri"/>
                </a:rPr>
                <a:t> </a:t>
              </a:r>
              <a:r>
                <a:rPr lang="en-US" sz="2200" b="1" i="0" u="none" strike="noStrike" cap="none">
                  <a:solidFill>
                    <a:srgbClr val="000000"/>
                  </a:solidFill>
                  <a:latin typeface="Calibri"/>
                  <a:ea typeface="Calibri"/>
                  <a:cs typeface="Calibri"/>
                  <a:sym typeface="Calibri"/>
                </a:rPr>
                <a:t>(E1     E2)     E3   =   E1     (E2     E3)</a:t>
              </a:r>
              <a:endParaRPr sz="2200" b="1" i="0" u="none" strike="noStrike" cap="none">
                <a:solidFill>
                  <a:srgbClr val="000000"/>
                </a:solidFill>
                <a:latin typeface="Calibri"/>
                <a:ea typeface="Calibri"/>
                <a:cs typeface="Calibri"/>
                <a:sym typeface="Calibri"/>
              </a:endParaRPr>
            </a:p>
          </p:txBody>
        </p:sp>
        <p:sp>
          <p:nvSpPr>
            <p:cNvPr id="1897" name="Google Shape;1897;p125"/>
            <p:cNvSpPr/>
            <p:nvPr/>
          </p:nvSpPr>
          <p:spPr>
            <a:xfrm rot="5400000">
              <a:off x="2785905" y="4497587"/>
              <a:ext cx="216000" cy="216000"/>
            </a:xfrm>
            <a:prstGeom prst="flowChartCollate">
              <a:avLst/>
            </a:prstGeom>
            <a:noFill/>
            <a:ln w="9525" cap="flat" cmpd="sng">
              <a:solidFill>
                <a:srgbClr val="002060"/>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125"/>
            <p:cNvSpPr txBox="1"/>
            <p:nvPr/>
          </p:nvSpPr>
          <p:spPr>
            <a:xfrm>
              <a:off x="2839900" y="4551575"/>
              <a:ext cx="108000" cy="1080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200"/>
                <a:buFont typeface="Helvetica Neue"/>
                <a:buNone/>
              </a:pPr>
              <a:endParaRPr sz="2200" b="1" i="0" u="none" strike="noStrike" cap="none">
                <a:solidFill>
                  <a:srgbClr val="000000"/>
                </a:solidFill>
                <a:latin typeface="Calibri"/>
                <a:ea typeface="Calibri"/>
                <a:cs typeface="Calibri"/>
                <a:sym typeface="Calibri"/>
              </a:endParaRPr>
            </a:p>
          </p:txBody>
        </p:sp>
        <p:sp>
          <p:nvSpPr>
            <p:cNvPr id="1899" name="Google Shape;1899;p125"/>
            <p:cNvSpPr/>
            <p:nvPr/>
          </p:nvSpPr>
          <p:spPr>
            <a:xfrm rot="5400000">
              <a:off x="5486474" y="4502192"/>
              <a:ext cx="216000" cy="216000"/>
            </a:xfrm>
            <a:prstGeom prst="flowChartCollate">
              <a:avLst/>
            </a:prstGeom>
            <a:noFill/>
            <a:ln w="9525" cap="flat" cmpd="sng">
              <a:solidFill>
                <a:srgbClr val="002060"/>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125"/>
            <p:cNvSpPr txBox="1"/>
            <p:nvPr/>
          </p:nvSpPr>
          <p:spPr>
            <a:xfrm>
              <a:off x="5540450" y="4556175"/>
              <a:ext cx="108000" cy="1080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200"/>
                <a:buFont typeface="Helvetica Neue"/>
                <a:buNone/>
              </a:pPr>
              <a:endParaRPr sz="2200" b="1" i="0" u="none" strike="noStrike" cap="none">
                <a:solidFill>
                  <a:srgbClr val="000000"/>
                </a:solidFill>
                <a:latin typeface="Calibri"/>
                <a:ea typeface="Calibri"/>
                <a:cs typeface="Calibri"/>
                <a:sym typeface="Calibri"/>
              </a:endParaRPr>
            </a:p>
          </p:txBody>
        </p:sp>
        <p:sp>
          <p:nvSpPr>
            <p:cNvPr id="1901" name="Google Shape;1901;p125"/>
            <p:cNvSpPr/>
            <p:nvPr/>
          </p:nvSpPr>
          <p:spPr>
            <a:xfrm rot="5400000">
              <a:off x="3461260" y="4497587"/>
              <a:ext cx="216000" cy="216000"/>
            </a:xfrm>
            <a:prstGeom prst="flowChartCollate">
              <a:avLst/>
            </a:prstGeom>
            <a:noFill/>
            <a:ln w="9525" cap="flat" cmpd="sng">
              <a:solidFill>
                <a:srgbClr val="002060"/>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125"/>
            <p:cNvSpPr txBox="1"/>
            <p:nvPr/>
          </p:nvSpPr>
          <p:spPr>
            <a:xfrm>
              <a:off x="3515250" y="4551575"/>
              <a:ext cx="108000" cy="1080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200"/>
                <a:buFont typeface="Helvetica Neue"/>
                <a:buNone/>
              </a:pPr>
              <a:endParaRPr sz="2200" b="1" i="0" u="none" strike="noStrike" cap="none">
                <a:solidFill>
                  <a:srgbClr val="000000"/>
                </a:solidFill>
                <a:latin typeface="Calibri"/>
                <a:ea typeface="Calibri"/>
                <a:cs typeface="Calibri"/>
                <a:sym typeface="Calibri"/>
              </a:endParaRPr>
            </a:p>
          </p:txBody>
        </p:sp>
        <p:sp>
          <p:nvSpPr>
            <p:cNvPr id="1903" name="Google Shape;1903;p125"/>
            <p:cNvSpPr/>
            <p:nvPr/>
          </p:nvSpPr>
          <p:spPr>
            <a:xfrm rot="5400000">
              <a:off x="4835641" y="4503643"/>
              <a:ext cx="216000" cy="216000"/>
            </a:xfrm>
            <a:prstGeom prst="flowChartCollate">
              <a:avLst/>
            </a:prstGeom>
            <a:noFill/>
            <a:ln w="9525" cap="flat" cmpd="sng">
              <a:solidFill>
                <a:srgbClr val="002060"/>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125"/>
            <p:cNvSpPr txBox="1"/>
            <p:nvPr/>
          </p:nvSpPr>
          <p:spPr>
            <a:xfrm>
              <a:off x="4889625" y="4557625"/>
              <a:ext cx="108000" cy="1080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200"/>
                <a:buFont typeface="Helvetica Neue"/>
                <a:buNone/>
              </a:pPr>
              <a:endParaRPr sz="2200" b="1" i="0" u="none" strike="noStrike" cap="none">
                <a:solidFill>
                  <a:srgbClr val="000000"/>
                </a:solidFill>
                <a:latin typeface="Calibri"/>
                <a:ea typeface="Calibri"/>
                <a:cs typeface="Calibri"/>
                <a:sym typeface="Calibri"/>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8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8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8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8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88">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888">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88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89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Shape 1908"/>
        <p:cNvGrpSpPr/>
        <p:nvPr/>
      </p:nvGrpSpPr>
      <p:grpSpPr>
        <a:xfrm>
          <a:off x="0" y="0"/>
          <a:ext cx="0" cy="0"/>
          <a:chOff x="0" y="0"/>
          <a:chExt cx="0" cy="0"/>
        </a:xfrm>
      </p:grpSpPr>
      <p:pic>
        <p:nvPicPr>
          <p:cNvPr id="1909" name="Google Shape;1909;p126" descr="C:\Users\parul\Desktop\Digital Learning Content.png"/>
          <p:cNvPicPr preferRelativeResize="0"/>
          <p:nvPr/>
        </p:nvPicPr>
        <p:blipFill rotWithShape="1">
          <a:blip r:embed="rId3">
            <a:alphaModFix/>
          </a:blip>
          <a:srcRect/>
          <a:stretch/>
        </p:blipFill>
        <p:spPr>
          <a:xfrm>
            <a:off x="0" y="0"/>
            <a:ext cx="9144000" cy="6900863"/>
          </a:xfrm>
          <a:prstGeom prst="rect">
            <a:avLst/>
          </a:prstGeom>
          <a:noFill/>
          <a:ln>
            <a:noFill/>
          </a:ln>
        </p:spPr>
      </p:pic>
      <p:pic>
        <p:nvPicPr>
          <p:cNvPr id="1910" name="Google Shape;1910;p126" descr="C:\Users\parul\Desktop\Untitled-1.png"/>
          <p:cNvPicPr preferRelativeResize="0"/>
          <p:nvPr/>
        </p:nvPicPr>
        <p:blipFill rotWithShape="1">
          <a:blip r:embed="rId4">
            <a:alphaModFix/>
          </a:blip>
          <a:srcRect/>
          <a:stretch/>
        </p:blipFill>
        <p:spPr>
          <a:xfrm>
            <a:off x="1856581" y="3191669"/>
            <a:ext cx="5430838" cy="2803525"/>
          </a:xfrm>
          <a:prstGeom prst="rect">
            <a:avLst/>
          </a:prstGeom>
          <a:noFill/>
          <a:ln>
            <a:noFill/>
          </a:ln>
        </p:spPr>
      </p:pic>
      <p:sp>
        <p:nvSpPr>
          <p:cNvPr id="1911" name="Google Shape;1911;p126"/>
          <p:cNvSpPr/>
          <p:nvPr/>
        </p:nvSpPr>
        <p:spPr>
          <a:xfrm>
            <a:off x="0" y="1643063"/>
            <a:ext cx="9144000" cy="642937"/>
          </a:xfrm>
          <a:prstGeom prst="rect">
            <a:avLst/>
          </a:prstGeom>
          <a:solidFill>
            <a:srgbClr val="1F497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912" name="Google Shape;1912;p126"/>
          <p:cNvSpPr/>
          <p:nvPr/>
        </p:nvSpPr>
        <p:spPr>
          <a:xfrm>
            <a:off x="190500" y="1687513"/>
            <a:ext cx="8763000" cy="55403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FFFF"/>
              </a:buClr>
              <a:buSzPts val="3000"/>
              <a:buFont typeface="Arial"/>
              <a:buNone/>
            </a:pPr>
            <a:r>
              <a:rPr lang="en-US" sz="3000" b="1" i="0" u="none" strike="noStrike" cap="none">
                <a:solidFill>
                  <a:srgbClr val="FFFFFF"/>
                </a:solidFill>
                <a:latin typeface="Calibri"/>
                <a:ea typeface="Calibri"/>
                <a:cs typeface="Calibri"/>
                <a:sym typeface="Calibri"/>
              </a:rPr>
              <a:t>Equivalence Rules</a:t>
            </a:r>
            <a:endParaRPr/>
          </a:p>
        </p:txBody>
      </p:sp>
      <p:sp>
        <p:nvSpPr>
          <p:cNvPr id="1913" name="Google Shape;1913;p126"/>
          <p:cNvSpPr txBox="1"/>
          <p:nvPr/>
        </p:nvSpPr>
        <p:spPr>
          <a:xfrm>
            <a:off x="190500" y="2324805"/>
            <a:ext cx="8763000" cy="3816429"/>
          </a:xfrm>
          <a:prstGeom prst="rect">
            <a:avLst/>
          </a:prstGeom>
          <a:noFill/>
          <a:ln>
            <a:noFill/>
          </a:ln>
        </p:spPr>
        <p:txBody>
          <a:bodyPr spcFirstLastPara="1" wrap="square" lIns="91425" tIns="45700" rIns="91425" bIns="45700" anchor="t" anchorCtr="0">
            <a:spAutoFit/>
          </a:bodyPr>
          <a:lstStyle/>
          <a:p>
            <a:pPr marL="457200" marR="0" lvl="0" indent="-457200" algn="just" rtl="0">
              <a:lnSpc>
                <a:spcPct val="100000"/>
              </a:lnSpc>
              <a:spcBef>
                <a:spcPts val="0"/>
              </a:spcBef>
              <a:spcAft>
                <a:spcPts val="0"/>
              </a:spcAft>
              <a:buClr>
                <a:srgbClr val="000000"/>
              </a:buClr>
              <a:buSzPts val="2200"/>
              <a:buFont typeface="Calibri"/>
              <a:buAutoNum type="arabicPeriod" startAt="7"/>
            </a:pPr>
            <a:r>
              <a:rPr lang="en-US" sz="2200" b="1" i="0" u="none" strike="noStrike" cap="none">
                <a:solidFill>
                  <a:srgbClr val="000000"/>
                </a:solidFill>
                <a:latin typeface="Calibri"/>
                <a:ea typeface="Calibri"/>
                <a:cs typeface="Calibri"/>
                <a:sym typeface="Calibri"/>
              </a:rPr>
              <a:t>The selection operation distributes over the theta join operation under the following two conditions</a:t>
            </a:r>
            <a:r>
              <a:rPr lang="en-US" sz="2200" b="0" i="0" u="none" strike="noStrike" cap="none">
                <a:solidFill>
                  <a:srgbClr val="000000"/>
                </a:solidFill>
                <a:latin typeface="Calibri"/>
                <a:ea typeface="Calibri"/>
                <a:cs typeface="Calibri"/>
                <a:sym typeface="Calibri"/>
              </a:rPr>
              <a:t>:</a:t>
            </a:r>
            <a:endParaRPr/>
          </a:p>
          <a:p>
            <a:pPr marL="0" marR="0" lvl="0" indent="0" algn="l" rtl="0">
              <a:lnSpc>
                <a:spcPct val="100000"/>
              </a:lnSpc>
              <a:spcBef>
                <a:spcPts val="0"/>
              </a:spcBef>
              <a:spcAft>
                <a:spcPts val="0"/>
              </a:spcAft>
              <a:buClr>
                <a:srgbClr val="000000"/>
              </a:buClr>
              <a:buSzPts val="2200"/>
              <a:buFont typeface="Calibri"/>
              <a:buNone/>
            </a:pPr>
            <a:br>
              <a:rPr lang="en-US" sz="2200" b="0" i="0" u="none" strike="noStrike" cap="none">
                <a:solidFill>
                  <a:srgbClr val="000000"/>
                </a:solidFill>
                <a:latin typeface="Calibri"/>
                <a:ea typeface="Calibri"/>
                <a:cs typeface="Calibri"/>
                <a:sym typeface="Calibri"/>
              </a:rPr>
            </a:br>
            <a:r>
              <a:rPr lang="en-US" sz="2200" b="0" i="0" u="none" strike="noStrike" cap="none">
                <a:solidFill>
                  <a:srgbClr val="000000"/>
                </a:solidFill>
                <a:latin typeface="Calibri"/>
                <a:ea typeface="Calibri"/>
                <a:cs typeface="Calibri"/>
                <a:sym typeface="Calibri"/>
              </a:rPr>
              <a:t>	(a)  When all the attributes in θ</a:t>
            </a:r>
            <a:r>
              <a:rPr lang="en-US" sz="2200" b="0" i="0" u="none" strike="noStrike" cap="none" baseline="-25000">
                <a:solidFill>
                  <a:srgbClr val="000000"/>
                </a:solidFill>
                <a:latin typeface="Calibri"/>
                <a:ea typeface="Calibri"/>
                <a:cs typeface="Calibri"/>
                <a:sym typeface="Calibri"/>
              </a:rPr>
              <a:t>0 </a:t>
            </a:r>
            <a:r>
              <a:rPr lang="en-US" sz="2200" b="0" i="0" u="none" strike="noStrike" cap="none">
                <a:solidFill>
                  <a:srgbClr val="000000"/>
                </a:solidFill>
                <a:latin typeface="Calibri"/>
                <a:ea typeface="Calibri"/>
                <a:cs typeface="Calibri"/>
                <a:sym typeface="Calibri"/>
              </a:rPr>
              <a:t> involve only the attributes of one of the expressions (</a:t>
            </a:r>
            <a:r>
              <a:rPr lang="en-US" sz="2200" b="0" i="1" u="none" strike="noStrike" cap="none">
                <a:solidFill>
                  <a:srgbClr val="000000"/>
                </a:solidFill>
                <a:latin typeface="Calibri"/>
                <a:ea typeface="Calibri"/>
                <a:cs typeface="Calibri"/>
                <a:sym typeface="Calibri"/>
              </a:rPr>
              <a:t>E</a:t>
            </a:r>
            <a:r>
              <a:rPr lang="en-US" sz="2200" b="0" i="0" u="none" strike="noStrike" cap="none" baseline="-25000">
                <a:solidFill>
                  <a:srgbClr val="000000"/>
                </a:solidFill>
                <a:latin typeface="Calibri"/>
                <a:ea typeface="Calibri"/>
                <a:cs typeface="Calibri"/>
                <a:sym typeface="Calibri"/>
              </a:rPr>
              <a:t>1</a:t>
            </a:r>
            <a:r>
              <a:rPr lang="en-US" sz="2200" b="0" i="0" u="none" strike="noStrike" cap="none">
                <a:solidFill>
                  <a:srgbClr val="000000"/>
                </a:solidFill>
                <a:latin typeface="Calibri"/>
                <a:ea typeface="Calibri"/>
                <a:cs typeface="Calibri"/>
                <a:sym typeface="Calibri"/>
              </a:rPr>
              <a:t>) being joined.</a:t>
            </a:r>
            <a:br>
              <a:rPr lang="en-US" sz="2200" b="0" i="0" u="none" strike="noStrike" cap="none">
                <a:solidFill>
                  <a:srgbClr val="000000"/>
                </a:solidFill>
                <a:latin typeface="Calibri"/>
                <a:ea typeface="Calibri"/>
                <a:cs typeface="Calibri"/>
                <a:sym typeface="Calibri"/>
              </a:rPr>
            </a:br>
            <a:br>
              <a:rPr lang="en-US" sz="2200" b="0" i="0" u="none" strike="noStrike" cap="none">
                <a:solidFill>
                  <a:srgbClr val="000000"/>
                </a:solidFill>
                <a:latin typeface="Calibri"/>
                <a:ea typeface="Calibri"/>
                <a:cs typeface="Calibri"/>
                <a:sym typeface="Calibri"/>
              </a:rPr>
            </a:br>
            <a:r>
              <a:rPr lang="en-US" sz="2200" b="1" i="0" u="none" strike="noStrike" cap="none">
                <a:solidFill>
                  <a:srgbClr val="000000"/>
                </a:solidFill>
                <a:latin typeface="Calibri"/>
                <a:ea typeface="Calibri"/>
                <a:cs typeface="Calibri"/>
                <a:sym typeface="Calibri"/>
              </a:rPr>
              <a:t>                σ</a:t>
            </a:r>
            <a:r>
              <a:rPr lang="en-US" sz="2200" b="1" i="0" u="none" strike="noStrike" cap="none" baseline="-25000">
                <a:solidFill>
                  <a:srgbClr val="000000"/>
                </a:solidFill>
                <a:latin typeface="Calibri"/>
                <a:ea typeface="Calibri"/>
                <a:cs typeface="Calibri"/>
                <a:sym typeface="Calibri"/>
              </a:rPr>
              <a:t>θ0</a:t>
            </a:r>
            <a:r>
              <a:rPr lang="en-US" sz="2200" b="1" i="0" u="none" strike="noStrike" cap="none">
                <a:solidFill>
                  <a:srgbClr val="000000"/>
                </a:solidFill>
                <a:latin typeface="Calibri"/>
                <a:ea typeface="Calibri"/>
                <a:cs typeface="Calibri"/>
                <a:sym typeface="Calibri"/>
              </a:rPr>
              <a:t>(E</a:t>
            </a:r>
            <a:r>
              <a:rPr lang="en-US" sz="2200" b="1" i="0" u="none" strike="noStrike" cap="none" baseline="-25000">
                <a:solidFill>
                  <a:srgbClr val="000000"/>
                </a:solidFill>
                <a:latin typeface="Calibri"/>
                <a:ea typeface="Calibri"/>
                <a:cs typeface="Calibri"/>
                <a:sym typeface="Calibri"/>
              </a:rPr>
              <a:t>1  </a:t>
            </a:r>
            <a:r>
              <a:rPr lang="en-US" sz="2200" b="1" i="0" u="none" strike="noStrike" cap="none">
                <a:solidFill>
                  <a:srgbClr val="000000"/>
                </a:solidFill>
                <a:latin typeface="Calibri"/>
                <a:ea typeface="Calibri"/>
                <a:cs typeface="Calibri"/>
                <a:sym typeface="Calibri"/>
              </a:rPr>
              <a:t>   </a:t>
            </a:r>
            <a:r>
              <a:rPr lang="en-US" sz="2200" b="1" i="0" u="none" strike="noStrike" cap="none" baseline="-25000">
                <a:solidFill>
                  <a:srgbClr val="000000"/>
                </a:solidFill>
                <a:latin typeface="Calibri"/>
                <a:ea typeface="Calibri"/>
                <a:cs typeface="Calibri"/>
                <a:sym typeface="Calibri"/>
              </a:rPr>
              <a:t>θ</a:t>
            </a:r>
            <a:r>
              <a:rPr lang="en-US" sz="2200" b="1" i="0" u="none" strike="noStrike" cap="none">
                <a:solidFill>
                  <a:srgbClr val="000000"/>
                </a:solidFill>
                <a:latin typeface="Calibri"/>
                <a:ea typeface="Calibri"/>
                <a:cs typeface="Calibri"/>
                <a:sym typeface="Calibri"/>
              </a:rPr>
              <a:t> E</a:t>
            </a:r>
            <a:r>
              <a:rPr lang="en-US" sz="2200" b="1" i="0" u="none" strike="noStrike" cap="none" baseline="-25000">
                <a:solidFill>
                  <a:srgbClr val="000000"/>
                </a:solidFill>
                <a:latin typeface="Calibri"/>
                <a:ea typeface="Calibri"/>
                <a:cs typeface="Calibri"/>
                <a:sym typeface="Calibri"/>
              </a:rPr>
              <a:t>2</a:t>
            </a:r>
            <a:r>
              <a:rPr lang="en-US" sz="2200" b="1" i="0" u="none" strike="noStrike" cap="none">
                <a:solidFill>
                  <a:srgbClr val="000000"/>
                </a:solidFill>
                <a:latin typeface="Calibri"/>
                <a:ea typeface="Calibri"/>
                <a:cs typeface="Calibri"/>
                <a:sym typeface="Calibri"/>
              </a:rPr>
              <a:t>) = (σ</a:t>
            </a:r>
            <a:r>
              <a:rPr lang="en-US" sz="2200" b="1" i="0" u="none" strike="noStrike" cap="none" baseline="-25000">
                <a:solidFill>
                  <a:srgbClr val="000000"/>
                </a:solidFill>
                <a:latin typeface="Calibri"/>
                <a:ea typeface="Calibri"/>
                <a:cs typeface="Calibri"/>
                <a:sym typeface="Calibri"/>
              </a:rPr>
              <a:t>θ0</a:t>
            </a:r>
            <a:r>
              <a:rPr lang="en-US" sz="2200" b="1" i="0" u="none" strike="noStrike" cap="none">
                <a:solidFill>
                  <a:srgbClr val="000000"/>
                </a:solidFill>
                <a:latin typeface="Calibri"/>
                <a:ea typeface="Calibri"/>
                <a:cs typeface="Calibri"/>
                <a:sym typeface="Calibri"/>
              </a:rPr>
              <a:t>(E</a:t>
            </a:r>
            <a:r>
              <a:rPr lang="en-US" sz="2200" b="1" i="0" u="none" strike="noStrike" cap="none" baseline="-25000">
                <a:solidFill>
                  <a:srgbClr val="000000"/>
                </a:solidFill>
                <a:latin typeface="Calibri"/>
                <a:ea typeface="Calibri"/>
                <a:cs typeface="Calibri"/>
                <a:sym typeface="Calibri"/>
              </a:rPr>
              <a:t>1</a:t>
            </a:r>
            <a:r>
              <a:rPr lang="en-US" sz="2200" b="1" i="0" u="none" strike="noStrike" cap="none">
                <a:solidFill>
                  <a:srgbClr val="000000"/>
                </a:solidFill>
                <a:latin typeface="Calibri"/>
                <a:ea typeface="Calibri"/>
                <a:cs typeface="Calibri"/>
                <a:sym typeface="Calibri"/>
              </a:rPr>
              <a:t>))    </a:t>
            </a:r>
            <a:r>
              <a:rPr lang="en-US" sz="2200" b="1" i="0" u="none" strike="noStrike" cap="none" baseline="-25000">
                <a:solidFill>
                  <a:srgbClr val="000000"/>
                </a:solidFill>
                <a:latin typeface="Calibri"/>
                <a:ea typeface="Calibri"/>
                <a:cs typeface="Calibri"/>
                <a:sym typeface="Calibri"/>
              </a:rPr>
              <a:t>θ</a:t>
            </a:r>
            <a:r>
              <a:rPr lang="en-US" sz="2200" b="1" i="0" u="none" strike="noStrike" cap="none">
                <a:solidFill>
                  <a:srgbClr val="000000"/>
                </a:solidFill>
                <a:latin typeface="Calibri"/>
                <a:ea typeface="Calibri"/>
                <a:cs typeface="Calibri"/>
                <a:sym typeface="Calibri"/>
              </a:rPr>
              <a:t> E</a:t>
            </a:r>
            <a:r>
              <a:rPr lang="en-US" sz="2200" b="1" i="0" u="none" strike="noStrike" cap="none" baseline="-25000">
                <a:solidFill>
                  <a:srgbClr val="000000"/>
                </a:solidFill>
                <a:latin typeface="Calibri"/>
                <a:ea typeface="Calibri"/>
                <a:cs typeface="Calibri"/>
                <a:sym typeface="Calibri"/>
              </a:rPr>
              <a:t>2</a:t>
            </a:r>
            <a:r>
              <a:rPr lang="en-US" sz="2200" b="1" i="0" u="none" strike="noStrike" cap="none">
                <a:solidFill>
                  <a:srgbClr val="000000"/>
                </a:solidFill>
                <a:latin typeface="Calibri"/>
                <a:ea typeface="Calibri"/>
                <a:cs typeface="Calibri"/>
                <a:sym typeface="Calibri"/>
              </a:rPr>
              <a:t> </a:t>
            </a:r>
            <a:br>
              <a:rPr lang="en-US" sz="2200" b="0" i="0" u="none" strike="noStrike" cap="none">
                <a:solidFill>
                  <a:srgbClr val="000000"/>
                </a:solidFill>
                <a:latin typeface="Calibri"/>
                <a:ea typeface="Calibri"/>
                <a:cs typeface="Calibri"/>
                <a:sym typeface="Calibri"/>
              </a:rPr>
            </a:br>
            <a:endParaRPr sz="22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000000"/>
                </a:solidFill>
                <a:latin typeface="Calibri"/>
                <a:ea typeface="Calibri"/>
                <a:cs typeface="Calibri"/>
                <a:sym typeface="Calibri"/>
              </a:rPr>
              <a:t>	(b) When θ</a:t>
            </a:r>
            <a:r>
              <a:rPr lang="en-US" sz="2200" b="0" i="0" u="none" strike="noStrike" cap="none" baseline="-25000">
                <a:solidFill>
                  <a:srgbClr val="000000"/>
                </a:solidFill>
                <a:latin typeface="Calibri"/>
                <a:ea typeface="Calibri"/>
                <a:cs typeface="Calibri"/>
                <a:sym typeface="Calibri"/>
              </a:rPr>
              <a:t>1 </a:t>
            </a:r>
            <a:r>
              <a:rPr lang="en-US" sz="2200" b="0" i="0" u="none" strike="noStrike" cap="none">
                <a:solidFill>
                  <a:srgbClr val="000000"/>
                </a:solidFill>
                <a:latin typeface="Calibri"/>
                <a:ea typeface="Calibri"/>
                <a:cs typeface="Calibri"/>
                <a:sym typeface="Calibri"/>
              </a:rPr>
              <a:t>involves only the attributes of </a:t>
            </a:r>
            <a:r>
              <a:rPr lang="en-US" sz="2200" b="0" i="1" u="none" strike="noStrike" cap="none">
                <a:solidFill>
                  <a:srgbClr val="000000"/>
                </a:solidFill>
                <a:latin typeface="Calibri"/>
                <a:ea typeface="Calibri"/>
                <a:cs typeface="Calibri"/>
                <a:sym typeface="Calibri"/>
              </a:rPr>
              <a:t>E</a:t>
            </a:r>
            <a:r>
              <a:rPr lang="en-US" sz="2200" b="0" i="0" u="none" strike="noStrike" cap="none" baseline="-25000">
                <a:solidFill>
                  <a:srgbClr val="000000"/>
                </a:solidFill>
                <a:latin typeface="Calibri"/>
                <a:ea typeface="Calibri"/>
                <a:cs typeface="Calibri"/>
                <a:sym typeface="Calibri"/>
              </a:rPr>
              <a:t>1</a:t>
            </a:r>
            <a:r>
              <a:rPr lang="en-US" sz="2200" b="0" i="0" u="none" strike="noStrike" cap="none">
                <a:solidFill>
                  <a:srgbClr val="000000"/>
                </a:solidFill>
                <a:latin typeface="Calibri"/>
                <a:ea typeface="Calibri"/>
                <a:cs typeface="Calibri"/>
                <a:sym typeface="Calibri"/>
              </a:rPr>
              <a:t> and</a:t>
            </a:r>
            <a:r>
              <a:rPr lang="en-US" sz="2200" b="0" i="1" u="none" strike="noStrike" cap="none">
                <a:solidFill>
                  <a:srgbClr val="000000"/>
                </a:solidFill>
                <a:latin typeface="Calibri"/>
                <a:ea typeface="Calibri"/>
                <a:cs typeface="Calibri"/>
                <a:sym typeface="Calibri"/>
              </a:rPr>
              <a:t> </a:t>
            </a:r>
            <a:r>
              <a:rPr lang="en-US" sz="2200" b="0" i="0" u="none" strike="noStrike" cap="none">
                <a:solidFill>
                  <a:srgbClr val="000000"/>
                </a:solidFill>
                <a:latin typeface="Calibri"/>
                <a:ea typeface="Calibri"/>
                <a:cs typeface="Calibri"/>
                <a:sym typeface="Calibri"/>
              </a:rPr>
              <a:t>θ</a:t>
            </a:r>
            <a:r>
              <a:rPr lang="en-US" sz="2200" b="0" i="0" u="none" strike="noStrike" cap="none" baseline="-25000">
                <a:solidFill>
                  <a:srgbClr val="000000"/>
                </a:solidFill>
                <a:latin typeface="Calibri"/>
                <a:ea typeface="Calibri"/>
                <a:cs typeface="Calibri"/>
                <a:sym typeface="Calibri"/>
              </a:rPr>
              <a:t>2 </a:t>
            </a:r>
            <a:r>
              <a:rPr lang="en-US" sz="2200" b="0" i="0" u="none" strike="noStrike" cap="none">
                <a:solidFill>
                  <a:srgbClr val="000000"/>
                </a:solidFill>
                <a:latin typeface="Calibri"/>
                <a:ea typeface="Calibri"/>
                <a:cs typeface="Calibri"/>
                <a:sym typeface="Calibri"/>
              </a:rPr>
              <a:t> involves only the attributes of </a:t>
            </a:r>
            <a:r>
              <a:rPr lang="en-US" sz="2200" b="0" i="1" u="none" strike="noStrike" cap="none">
                <a:solidFill>
                  <a:srgbClr val="000000"/>
                </a:solidFill>
                <a:latin typeface="Calibri"/>
                <a:ea typeface="Calibri"/>
                <a:cs typeface="Calibri"/>
                <a:sym typeface="Calibri"/>
              </a:rPr>
              <a:t>E</a:t>
            </a:r>
            <a:r>
              <a:rPr lang="en-US" sz="2200" b="0" i="0" u="none" strike="noStrike" cap="none" baseline="-25000">
                <a:solidFill>
                  <a:srgbClr val="000000"/>
                </a:solidFill>
                <a:latin typeface="Calibri"/>
                <a:ea typeface="Calibri"/>
                <a:cs typeface="Calibri"/>
                <a:sym typeface="Calibri"/>
              </a:rPr>
              <a:t>2</a:t>
            </a:r>
            <a:r>
              <a:rPr lang="en-US" sz="2200" b="0" i="0" u="none" strike="noStrike" cap="none">
                <a:solidFill>
                  <a:srgbClr val="000000"/>
                </a:solidFill>
                <a:latin typeface="Calibri"/>
                <a:ea typeface="Calibri"/>
                <a:cs typeface="Calibri"/>
                <a:sym typeface="Calibri"/>
              </a:rPr>
              <a:t>.</a:t>
            </a:r>
            <a:endParaRPr/>
          </a:p>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000000"/>
                </a:solidFill>
                <a:latin typeface="Calibri"/>
                <a:ea typeface="Calibri"/>
                <a:cs typeface="Calibri"/>
                <a:sym typeface="Calibri"/>
              </a:rPr>
              <a:t>	</a:t>
            </a:r>
            <a:r>
              <a:rPr lang="en-US" sz="2200" b="1" i="0" u="none" strike="noStrike" cap="none">
                <a:solidFill>
                  <a:srgbClr val="000000"/>
                </a:solidFill>
                <a:latin typeface="Calibri"/>
                <a:ea typeface="Calibri"/>
                <a:cs typeface="Calibri"/>
                <a:sym typeface="Calibri"/>
              </a:rPr>
              <a:t>                  σ</a:t>
            </a:r>
            <a:r>
              <a:rPr lang="en-US" sz="2200" b="1" i="0" u="none" strike="noStrike" cap="none" baseline="-25000">
                <a:solidFill>
                  <a:srgbClr val="000000"/>
                </a:solidFill>
                <a:latin typeface="Calibri"/>
                <a:ea typeface="Calibri"/>
                <a:cs typeface="Calibri"/>
                <a:sym typeface="Calibri"/>
              </a:rPr>
              <a:t>θ1</a:t>
            </a:r>
            <a:r>
              <a:rPr lang="en-US" sz="2200" b="1" i="0" u="none" strike="noStrike" cap="none">
                <a:solidFill>
                  <a:srgbClr val="000000"/>
                </a:solidFill>
                <a:latin typeface="Calibri"/>
                <a:ea typeface="Calibri"/>
                <a:cs typeface="Calibri"/>
                <a:sym typeface="Calibri"/>
              </a:rPr>
              <a:t>∧</a:t>
            </a:r>
            <a:r>
              <a:rPr lang="en-US" sz="2200" b="1" i="0" u="none" strike="noStrike" cap="none" baseline="-25000">
                <a:solidFill>
                  <a:srgbClr val="000000"/>
                </a:solidFill>
                <a:latin typeface="Calibri"/>
                <a:ea typeface="Calibri"/>
                <a:cs typeface="Calibri"/>
                <a:sym typeface="Calibri"/>
              </a:rPr>
              <a:t>θ2 </a:t>
            </a:r>
            <a:r>
              <a:rPr lang="en-US" sz="2200" b="1" i="0" u="none" strike="noStrike" cap="none">
                <a:solidFill>
                  <a:srgbClr val="000000"/>
                </a:solidFill>
                <a:latin typeface="Calibri"/>
                <a:ea typeface="Calibri"/>
                <a:cs typeface="Calibri"/>
                <a:sym typeface="Calibri"/>
              </a:rPr>
              <a:t>(E</a:t>
            </a:r>
            <a:r>
              <a:rPr lang="en-US" sz="2200" b="1" i="0" u="none" strike="noStrike" cap="none" baseline="-25000">
                <a:solidFill>
                  <a:srgbClr val="000000"/>
                </a:solidFill>
                <a:latin typeface="Calibri"/>
                <a:ea typeface="Calibri"/>
                <a:cs typeface="Calibri"/>
                <a:sym typeface="Calibri"/>
              </a:rPr>
              <a:t>1</a:t>
            </a:r>
            <a:r>
              <a:rPr lang="en-US" sz="2200" b="1" i="0" u="none" strike="noStrike" cap="none">
                <a:solidFill>
                  <a:srgbClr val="000000"/>
                </a:solidFill>
                <a:latin typeface="Calibri"/>
                <a:ea typeface="Calibri"/>
                <a:cs typeface="Calibri"/>
                <a:sym typeface="Calibri"/>
              </a:rPr>
              <a:t>    </a:t>
            </a:r>
            <a:r>
              <a:rPr lang="en-US" sz="2200" b="1" i="0" u="none" strike="noStrike" cap="none" baseline="-25000">
                <a:solidFill>
                  <a:srgbClr val="000000"/>
                </a:solidFill>
                <a:latin typeface="Calibri"/>
                <a:ea typeface="Calibri"/>
                <a:cs typeface="Calibri"/>
                <a:sym typeface="Calibri"/>
              </a:rPr>
              <a:t>θ</a:t>
            </a:r>
            <a:r>
              <a:rPr lang="en-US" sz="2200" b="1" i="0" u="none" strike="noStrike" cap="none">
                <a:solidFill>
                  <a:srgbClr val="000000"/>
                </a:solidFill>
                <a:latin typeface="Calibri"/>
                <a:ea typeface="Calibri"/>
                <a:cs typeface="Calibri"/>
                <a:sym typeface="Calibri"/>
              </a:rPr>
              <a:t> E</a:t>
            </a:r>
            <a:r>
              <a:rPr lang="en-US" sz="2200" b="1" i="0" u="none" strike="noStrike" cap="none" baseline="-25000">
                <a:solidFill>
                  <a:srgbClr val="000000"/>
                </a:solidFill>
                <a:latin typeface="Calibri"/>
                <a:ea typeface="Calibri"/>
                <a:cs typeface="Calibri"/>
                <a:sym typeface="Calibri"/>
              </a:rPr>
              <a:t>2</a:t>
            </a:r>
            <a:r>
              <a:rPr lang="en-US" sz="2200" b="1" i="0" u="none" strike="noStrike" cap="none">
                <a:solidFill>
                  <a:srgbClr val="000000"/>
                </a:solidFill>
                <a:latin typeface="Calibri"/>
                <a:ea typeface="Calibri"/>
                <a:cs typeface="Calibri"/>
                <a:sym typeface="Calibri"/>
              </a:rPr>
              <a:t>) =  (σ</a:t>
            </a:r>
            <a:r>
              <a:rPr lang="en-US" sz="2200" b="1" i="0" u="none" strike="noStrike" cap="none" baseline="-25000">
                <a:solidFill>
                  <a:srgbClr val="000000"/>
                </a:solidFill>
                <a:latin typeface="Calibri"/>
                <a:ea typeface="Calibri"/>
                <a:cs typeface="Calibri"/>
                <a:sym typeface="Calibri"/>
              </a:rPr>
              <a:t>θ1</a:t>
            </a:r>
            <a:r>
              <a:rPr lang="en-US" sz="2200" b="1" i="0" u="none" strike="noStrike" cap="none">
                <a:solidFill>
                  <a:srgbClr val="000000"/>
                </a:solidFill>
                <a:latin typeface="Calibri"/>
                <a:ea typeface="Calibri"/>
                <a:cs typeface="Calibri"/>
                <a:sym typeface="Calibri"/>
              </a:rPr>
              <a:t>(E</a:t>
            </a:r>
            <a:r>
              <a:rPr lang="en-US" sz="2200" b="1" i="0" u="none" strike="noStrike" cap="none" baseline="-25000">
                <a:solidFill>
                  <a:srgbClr val="000000"/>
                </a:solidFill>
                <a:latin typeface="Calibri"/>
                <a:ea typeface="Calibri"/>
                <a:cs typeface="Calibri"/>
                <a:sym typeface="Calibri"/>
              </a:rPr>
              <a:t>1</a:t>
            </a:r>
            <a:r>
              <a:rPr lang="en-US" sz="2200" b="1" i="0" u="none" strike="noStrike" cap="none">
                <a:solidFill>
                  <a:srgbClr val="000000"/>
                </a:solidFill>
                <a:latin typeface="Calibri"/>
                <a:ea typeface="Calibri"/>
                <a:cs typeface="Calibri"/>
                <a:sym typeface="Calibri"/>
              </a:rPr>
              <a:t>))    </a:t>
            </a:r>
            <a:r>
              <a:rPr lang="en-US" sz="2200" b="1" i="0" u="none" strike="noStrike" cap="none" baseline="-25000">
                <a:solidFill>
                  <a:srgbClr val="000000"/>
                </a:solidFill>
                <a:latin typeface="Calibri"/>
                <a:ea typeface="Calibri"/>
                <a:cs typeface="Calibri"/>
                <a:sym typeface="Calibri"/>
              </a:rPr>
              <a:t>θ</a:t>
            </a:r>
            <a:r>
              <a:rPr lang="en-US" sz="2200" b="1" i="0" u="none" strike="noStrike" cap="none">
                <a:solidFill>
                  <a:srgbClr val="000000"/>
                </a:solidFill>
                <a:latin typeface="Calibri"/>
                <a:ea typeface="Calibri"/>
                <a:cs typeface="Calibri"/>
                <a:sym typeface="Calibri"/>
              </a:rPr>
              <a:t> (σ</a:t>
            </a:r>
            <a:r>
              <a:rPr lang="en-US" sz="2200" b="1" i="0" u="none" strike="noStrike" cap="none" baseline="-25000">
                <a:solidFill>
                  <a:srgbClr val="000000"/>
                </a:solidFill>
                <a:latin typeface="Calibri"/>
                <a:ea typeface="Calibri"/>
                <a:cs typeface="Calibri"/>
                <a:sym typeface="Calibri"/>
              </a:rPr>
              <a:t>θ2 </a:t>
            </a:r>
            <a:r>
              <a:rPr lang="en-US" sz="2200" b="1" i="0" u="none" strike="noStrike" cap="none">
                <a:solidFill>
                  <a:srgbClr val="000000"/>
                </a:solidFill>
                <a:latin typeface="Calibri"/>
                <a:ea typeface="Calibri"/>
                <a:cs typeface="Calibri"/>
                <a:sym typeface="Calibri"/>
              </a:rPr>
              <a:t>(E</a:t>
            </a:r>
            <a:r>
              <a:rPr lang="en-US" sz="2200" b="1" i="0" u="none" strike="noStrike" cap="none" baseline="-25000">
                <a:solidFill>
                  <a:srgbClr val="000000"/>
                </a:solidFill>
                <a:latin typeface="Calibri"/>
                <a:ea typeface="Calibri"/>
                <a:cs typeface="Calibri"/>
                <a:sym typeface="Calibri"/>
              </a:rPr>
              <a:t>2</a:t>
            </a:r>
            <a:r>
              <a:rPr lang="en-US" sz="2200" b="1" i="0" u="none" strike="noStrike" cap="none">
                <a:solidFill>
                  <a:srgbClr val="000000"/>
                </a:solidFill>
                <a:latin typeface="Calibri"/>
                <a:ea typeface="Calibri"/>
                <a:cs typeface="Calibri"/>
                <a:sym typeface="Calibri"/>
              </a:rPr>
              <a:t>))</a:t>
            </a:r>
            <a:endParaRPr/>
          </a:p>
        </p:txBody>
      </p:sp>
      <p:sp>
        <p:nvSpPr>
          <p:cNvPr id="1914" name="Google Shape;1914;p126"/>
          <p:cNvSpPr/>
          <p:nvPr/>
        </p:nvSpPr>
        <p:spPr>
          <a:xfrm rot="5400000">
            <a:off x="2001117" y="4467877"/>
            <a:ext cx="188912" cy="173037"/>
          </a:xfrm>
          <a:prstGeom prst="flowChartCollate">
            <a:avLst/>
          </a:prstGeom>
          <a:noFill/>
          <a:ln w="9525" cap="flat" cmpd="sng">
            <a:solidFill>
              <a:schemeClr val="dk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126"/>
          <p:cNvSpPr txBox="1"/>
          <p:nvPr/>
        </p:nvSpPr>
        <p:spPr>
          <a:xfrm>
            <a:off x="2052297" y="4507166"/>
            <a:ext cx="86518" cy="94456"/>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600"/>
              <a:buFont typeface="Helvetica Neue"/>
              <a:buNone/>
            </a:pPr>
            <a:endParaRPr sz="1600" b="0" i="0" u="none" strike="noStrike" cap="none">
              <a:solidFill>
                <a:srgbClr val="000000"/>
              </a:solidFill>
              <a:latin typeface="Helvetica Neue"/>
              <a:ea typeface="Helvetica Neue"/>
              <a:cs typeface="Helvetica Neue"/>
              <a:sym typeface="Helvetica Neue"/>
            </a:endParaRPr>
          </a:p>
        </p:txBody>
      </p:sp>
      <p:sp>
        <p:nvSpPr>
          <p:cNvPr id="1916" name="Google Shape;1916;p126"/>
          <p:cNvSpPr/>
          <p:nvPr/>
        </p:nvSpPr>
        <p:spPr>
          <a:xfrm rot="5400000">
            <a:off x="3954608" y="4467877"/>
            <a:ext cx="188912" cy="173037"/>
          </a:xfrm>
          <a:prstGeom prst="flowChartCollate">
            <a:avLst/>
          </a:prstGeom>
          <a:noFill/>
          <a:ln w="9525" cap="flat" cmpd="sng">
            <a:solidFill>
              <a:schemeClr val="dk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126"/>
          <p:cNvSpPr txBox="1"/>
          <p:nvPr/>
        </p:nvSpPr>
        <p:spPr>
          <a:xfrm>
            <a:off x="4005797" y="4507166"/>
            <a:ext cx="86518" cy="94456"/>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600"/>
              <a:buFont typeface="Helvetica Neue"/>
              <a:buNone/>
            </a:pPr>
            <a:endParaRPr sz="1600" b="0" i="0" u="none" strike="noStrike" cap="none">
              <a:solidFill>
                <a:srgbClr val="000000"/>
              </a:solidFill>
              <a:latin typeface="Helvetica Neue"/>
              <a:ea typeface="Helvetica Neue"/>
              <a:cs typeface="Helvetica Neue"/>
              <a:sym typeface="Helvetica Neue"/>
            </a:endParaRPr>
          </a:p>
        </p:txBody>
      </p:sp>
      <p:sp>
        <p:nvSpPr>
          <p:cNvPr id="1918" name="Google Shape;1918;p126"/>
          <p:cNvSpPr/>
          <p:nvPr/>
        </p:nvSpPr>
        <p:spPr>
          <a:xfrm rot="5400000">
            <a:off x="2984791" y="5806639"/>
            <a:ext cx="188912" cy="173037"/>
          </a:xfrm>
          <a:prstGeom prst="flowChartCollate">
            <a:avLst/>
          </a:prstGeom>
          <a:noFill/>
          <a:ln w="9525" cap="flat" cmpd="sng">
            <a:solidFill>
              <a:schemeClr val="dk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126"/>
          <p:cNvSpPr txBox="1"/>
          <p:nvPr/>
        </p:nvSpPr>
        <p:spPr>
          <a:xfrm>
            <a:off x="3035972" y="5845916"/>
            <a:ext cx="86518" cy="94456"/>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600"/>
              <a:buFont typeface="Helvetica Neue"/>
              <a:buNone/>
            </a:pPr>
            <a:endParaRPr sz="1600" b="0" i="0" u="none" strike="noStrike" cap="none">
              <a:solidFill>
                <a:srgbClr val="000000"/>
              </a:solidFill>
              <a:latin typeface="Helvetica Neue"/>
              <a:ea typeface="Helvetica Neue"/>
              <a:cs typeface="Helvetica Neue"/>
              <a:sym typeface="Helvetica Neue"/>
            </a:endParaRPr>
          </a:p>
        </p:txBody>
      </p:sp>
      <p:sp>
        <p:nvSpPr>
          <p:cNvPr id="1920" name="Google Shape;1920;p126"/>
          <p:cNvSpPr/>
          <p:nvPr/>
        </p:nvSpPr>
        <p:spPr>
          <a:xfrm rot="5400000">
            <a:off x="4972954" y="5806639"/>
            <a:ext cx="188912" cy="173037"/>
          </a:xfrm>
          <a:prstGeom prst="flowChartCollate">
            <a:avLst/>
          </a:prstGeom>
          <a:noFill/>
          <a:ln w="9525" cap="flat" cmpd="sng">
            <a:solidFill>
              <a:schemeClr val="dk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126"/>
          <p:cNvSpPr txBox="1"/>
          <p:nvPr/>
        </p:nvSpPr>
        <p:spPr>
          <a:xfrm>
            <a:off x="5024147" y="5845916"/>
            <a:ext cx="86518" cy="94456"/>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600"/>
              <a:buFont typeface="Helvetica Neue"/>
              <a:buNone/>
            </a:pPr>
            <a:endParaRPr sz="1600" b="0" i="0" u="none" strike="noStrike" cap="none">
              <a:solidFill>
                <a:srgbClr val="000000"/>
              </a:solidFill>
              <a:latin typeface="Helvetica Neue"/>
              <a:ea typeface="Helvetica Neue"/>
              <a:cs typeface="Helvetica Neue"/>
              <a:sym typeface="Helvetica Neue"/>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1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1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1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91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91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91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9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Shape 1925"/>
        <p:cNvGrpSpPr/>
        <p:nvPr/>
      </p:nvGrpSpPr>
      <p:grpSpPr>
        <a:xfrm>
          <a:off x="0" y="0"/>
          <a:ext cx="0" cy="0"/>
          <a:chOff x="0" y="0"/>
          <a:chExt cx="0" cy="0"/>
        </a:xfrm>
      </p:grpSpPr>
      <p:pic>
        <p:nvPicPr>
          <p:cNvPr id="1926" name="Google Shape;1926;p127" descr="C:\Users\parul\Desktop\Digital Learning Content.png"/>
          <p:cNvPicPr preferRelativeResize="0"/>
          <p:nvPr/>
        </p:nvPicPr>
        <p:blipFill rotWithShape="1">
          <a:blip r:embed="rId3">
            <a:alphaModFix/>
          </a:blip>
          <a:srcRect/>
          <a:stretch/>
        </p:blipFill>
        <p:spPr>
          <a:xfrm>
            <a:off x="0" y="0"/>
            <a:ext cx="9144000" cy="6900863"/>
          </a:xfrm>
          <a:prstGeom prst="rect">
            <a:avLst/>
          </a:prstGeom>
          <a:noFill/>
          <a:ln>
            <a:noFill/>
          </a:ln>
        </p:spPr>
      </p:pic>
      <p:pic>
        <p:nvPicPr>
          <p:cNvPr id="1927" name="Google Shape;1927;p127" descr="C:\Users\parul\Desktop\Untitled-1.png"/>
          <p:cNvPicPr preferRelativeResize="0"/>
          <p:nvPr/>
        </p:nvPicPr>
        <p:blipFill rotWithShape="1">
          <a:blip r:embed="rId4">
            <a:alphaModFix/>
          </a:blip>
          <a:srcRect/>
          <a:stretch/>
        </p:blipFill>
        <p:spPr>
          <a:xfrm>
            <a:off x="1856581" y="3191669"/>
            <a:ext cx="5430838" cy="2803525"/>
          </a:xfrm>
          <a:prstGeom prst="rect">
            <a:avLst/>
          </a:prstGeom>
          <a:noFill/>
          <a:ln>
            <a:noFill/>
          </a:ln>
        </p:spPr>
      </p:pic>
      <p:sp>
        <p:nvSpPr>
          <p:cNvPr id="1928" name="Google Shape;1928;p127"/>
          <p:cNvSpPr/>
          <p:nvPr/>
        </p:nvSpPr>
        <p:spPr>
          <a:xfrm>
            <a:off x="0" y="1643063"/>
            <a:ext cx="9144000" cy="642937"/>
          </a:xfrm>
          <a:prstGeom prst="rect">
            <a:avLst/>
          </a:prstGeom>
          <a:solidFill>
            <a:srgbClr val="1F497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929" name="Google Shape;1929;p127"/>
          <p:cNvSpPr/>
          <p:nvPr/>
        </p:nvSpPr>
        <p:spPr>
          <a:xfrm>
            <a:off x="190500" y="1687513"/>
            <a:ext cx="8763000" cy="55403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FFFF"/>
              </a:buClr>
              <a:buSzPts val="3000"/>
              <a:buFont typeface="Arial"/>
              <a:buNone/>
            </a:pPr>
            <a:r>
              <a:rPr lang="en-US" sz="3000" b="1" i="0" u="none" strike="noStrike" cap="none">
                <a:solidFill>
                  <a:srgbClr val="FFFFFF"/>
                </a:solidFill>
                <a:latin typeface="Calibri"/>
                <a:ea typeface="Calibri"/>
                <a:cs typeface="Calibri"/>
                <a:sym typeface="Calibri"/>
              </a:rPr>
              <a:t>Equivalence Rules</a:t>
            </a:r>
            <a:endParaRPr/>
          </a:p>
        </p:txBody>
      </p:sp>
      <p:sp>
        <p:nvSpPr>
          <p:cNvPr id="1930" name="Google Shape;1930;p127"/>
          <p:cNvSpPr txBox="1"/>
          <p:nvPr/>
        </p:nvSpPr>
        <p:spPr>
          <a:xfrm>
            <a:off x="190500" y="2324804"/>
            <a:ext cx="8763000" cy="4320000"/>
          </a:xfrm>
          <a:prstGeom prst="rect">
            <a:avLst/>
          </a:prstGeom>
          <a:noFill/>
          <a:ln>
            <a:noFill/>
          </a:ln>
        </p:spPr>
        <p:txBody>
          <a:bodyPr spcFirstLastPara="1" wrap="square" lIns="91425" tIns="45700" rIns="91425" bIns="45700" anchor="t" anchorCtr="0">
            <a:spAutoFit/>
          </a:bodyPr>
          <a:lstStyle/>
          <a:p>
            <a:pPr marL="457200" marR="0" lvl="0" indent="-457200" algn="just" rtl="0">
              <a:lnSpc>
                <a:spcPct val="100000"/>
              </a:lnSpc>
              <a:spcBef>
                <a:spcPts val="0"/>
              </a:spcBef>
              <a:spcAft>
                <a:spcPts val="0"/>
              </a:spcAft>
              <a:buClr>
                <a:srgbClr val="000000"/>
              </a:buClr>
              <a:buSzPts val="2200"/>
              <a:buFont typeface="Calibri"/>
              <a:buAutoNum type="arabicPeriod" startAt="8"/>
            </a:pPr>
            <a:r>
              <a:rPr lang="en-US" sz="2200" b="1" i="0" u="none" strike="noStrike" cap="none">
                <a:solidFill>
                  <a:srgbClr val="000000"/>
                </a:solidFill>
                <a:latin typeface="Calibri"/>
                <a:ea typeface="Calibri"/>
                <a:cs typeface="Calibri"/>
                <a:sym typeface="Calibri"/>
              </a:rPr>
              <a:t>The projection operation distributes over the theta join operation as follows:</a:t>
            </a:r>
            <a:endParaRPr/>
          </a:p>
          <a:p>
            <a:pPr marL="342900" marR="0" lvl="0" indent="-342900" algn="l" rtl="0">
              <a:lnSpc>
                <a:spcPct val="100000"/>
              </a:lnSpc>
              <a:spcBef>
                <a:spcPts val="0"/>
              </a:spcBef>
              <a:spcAft>
                <a:spcPts val="0"/>
              </a:spcAft>
              <a:buClr>
                <a:srgbClr val="CC3300"/>
              </a:buClr>
              <a:buSzPts val="1980"/>
              <a:buFont typeface="Calibri"/>
              <a:buNone/>
            </a:pPr>
            <a:r>
              <a:rPr lang="en-US" sz="2200" b="0" i="0" u="none" strike="noStrike" cap="none">
                <a:solidFill>
                  <a:srgbClr val="000000"/>
                </a:solidFill>
                <a:latin typeface="Calibri"/>
                <a:ea typeface="Calibri"/>
                <a:cs typeface="Calibri"/>
                <a:sym typeface="Calibri"/>
              </a:rPr>
              <a:t>	</a:t>
            </a:r>
            <a:r>
              <a:rPr lang="en-US" sz="2000" b="0" i="0" u="none" strike="noStrike" cap="none">
                <a:solidFill>
                  <a:srgbClr val="000000"/>
                </a:solidFill>
                <a:latin typeface="Calibri"/>
                <a:ea typeface="Calibri"/>
                <a:cs typeface="Calibri"/>
                <a:sym typeface="Calibri"/>
              </a:rPr>
              <a:t>(a) if θ involves only attributes from </a:t>
            </a:r>
            <a:r>
              <a:rPr lang="en-US" sz="2000" b="0" i="1" u="none" strike="noStrike" cap="none">
                <a:solidFill>
                  <a:srgbClr val="000000"/>
                </a:solidFill>
                <a:latin typeface="Calibri"/>
                <a:ea typeface="Calibri"/>
                <a:cs typeface="Calibri"/>
                <a:sym typeface="Calibri"/>
              </a:rPr>
              <a:t>L</a:t>
            </a:r>
            <a:r>
              <a:rPr lang="en-US" sz="2000" b="0" i="0" u="none" strike="noStrike" cap="none" baseline="-25000">
                <a:solidFill>
                  <a:srgbClr val="000000"/>
                </a:solidFill>
                <a:latin typeface="Calibri"/>
                <a:ea typeface="Calibri"/>
                <a:cs typeface="Calibri"/>
                <a:sym typeface="Calibri"/>
              </a:rPr>
              <a:t>1</a:t>
            </a:r>
            <a:r>
              <a:rPr lang="en-US" sz="2000" b="0" i="0" u="none" strike="noStrike" cap="none">
                <a:solidFill>
                  <a:srgbClr val="000000"/>
                </a:solidFill>
                <a:latin typeface="Calibri"/>
                <a:ea typeface="Calibri"/>
                <a:cs typeface="Calibri"/>
                <a:sym typeface="Calibri"/>
              </a:rPr>
              <a:t> ∪ </a:t>
            </a:r>
            <a:r>
              <a:rPr lang="en-US" sz="2000" b="0" i="1" u="none" strike="noStrike" cap="none">
                <a:solidFill>
                  <a:srgbClr val="000000"/>
                </a:solidFill>
                <a:latin typeface="Calibri"/>
                <a:ea typeface="Calibri"/>
                <a:cs typeface="Calibri"/>
                <a:sym typeface="Calibri"/>
              </a:rPr>
              <a:t>L</a:t>
            </a:r>
            <a:r>
              <a:rPr lang="en-US" sz="2000" b="0" i="0" u="none" strike="noStrike" cap="none" baseline="-25000">
                <a:solidFill>
                  <a:srgbClr val="000000"/>
                </a:solidFill>
                <a:latin typeface="Calibri"/>
                <a:ea typeface="Calibri"/>
                <a:cs typeface="Calibri"/>
                <a:sym typeface="Calibri"/>
              </a:rPr>
              <a:t>2</a:t>
            </a:r>
            <a:r>
              <a:rPr lang="en-US" sz="2000" b="0" i="0" u="none" strike="noStrike" cap="none">
                <a:solidFill>
                  <a:srgbClr val="000000"/>
                </a:solidFill>
                <a:latin typeface="Calibri"/>
                <a:ea typeface="Calibri"/>
                <a:cs typeface="Calibri"/>
                <a:sym typeface="Calibri"/>
              </a:rPr>
              <a:t>:</a:t>
            </a:r>
            <a:br>
              <a:rPr lang="en-US" sz="2000" b="0" i="0" u="none" strike="noStrike" cap="none">
                <a:solidFill>
                  <a:srgbClr val="000000"/>
                </a:solidFill>
                <a:latin typeface="Calibri"/>
                <a:ea typeface="Calibri"/>
                <a:cs typeface="Calibri"/>
                <a:sym typeface="Calibri"/>
              </a:rPr>
            </a:br>
            <a:br>
              <a:rPr lang="en-US" sz="2000" b="0" i="0" u="none" strike="noStrike" cap="none">
                <a:solidFill>
                  <a:srgbClr val="000000"/>
                </a:solidFill>
                <a:latin typeface="Calibri"/>
                <a:ea typeface="Calibri"/>
                <a:cs typeface="Calibri"/>
                <a:sym typeface="Calibri"/>
              </a:rPr>
            </a:br>
            <a:endParaRPr sz="2000" b="0" i="0" u="none" strike="noStrike" cap="none">
              <a:solidFill>
                <a:srgbClr val="000000"/>
              </a:solidFill>
              <a:latin typeface="Calibri"/>
              <a:ea typeface="Calibri"/>
              <a:cs typeface="Calibri"/>
              <a:sym typeface="Calibri"/>
            </a:endParaRPr>
          </a:p>
          <a:p>
            <a:pPr marL="342900" marR="0" lvl="0" indent="-342900" algn="l" rtl="0">
              <a:lnSpc>
                <a:spcPct val="100000"/>
              </a:lnSpc>
              <a:spcBef>
                <a:spcPts val="700"/>
              </a:spcBef>
              <a:spcAft>
                <a:spcPts val="0"/>
              </a:spcAft>
              <a:buClr>
                <a:srgbClr val="CC3300"/>
              </a:buClr>
              <a:buSzPts val="1800"/>
              <a:buFont typeface="Calibri"/>
              <a:buNone/>
            </a:pPr>
            <a:r>
              <a:rPr lang="en-US" sz="2000" b="0" i="0" u="none" strike="noStrike" cap="none">
                <a:solidFill>
                  <a:srgbClr val="000000"/>
                </a:solidFill>
                <a:latin typeface="Calibri"/>
                <a:ea typeface="Calibri"/>
                <a:cs typeface="Calibri"/>
                <a:sym typeface="Calibri"/>
              </a:rPr>
              <a:t>	(b) Consider a join </a:t>
            </a:r>
            <a:r>
              <a:rPr lang="en-US" sz="2000" b="0" i="1" u="none" strike="noStrike" cap="none">
                <a:solidFill>
                  <a:srgbClr val="000000"/>
                </a:solidFill>
                <a:latin typeface="Calibri"/>
                <a:ea typeface="Calibri"/>
                <a:cs typeface="Calibri"/>
                <a:sym typeface="Calibri"/>
              </a:rPr>
              <a:t>E</a:t>
            </a:r>
            <a:r>
              <a:rPr lang="en-US" sz="2000" b="0" i="0" u="none" strike="noStrike" cap="none" baseline="-25000">
                <a:solidFill>
                  <a:srgbClr val="000000"/>
                </a:solidFill>
                <a:latin typeface="Calibri"/>
                <a:ea typeface="Calibri"/>
                <a:cs typeface="Calibri"/>
                <a:sym typeface="Calibri"/>
              </a:rPr>
              <a:t>1      θ</a:t>
            </a:r>
            <a:r>
              <a:rPr lang="en-US" sz="2000" b="0" i="1" u="none" strike="noStrike" cap="none">
                <a:solidFill>
                  <a:srgbClr val="000000"/>
                </a:solidFill>
                <a:latin typeface="Calibri"/>
                <a:ea typeface="Calibri"/>
                <a:cs typeface="Calibri"/>
                <a:sym typeface="Calibri"/>
              </a:rPr>
              <a:t> E</a:t>
            </a:r>
            <a:r>
              <a:rPr lang="en-US" sz="2000" b="0" i="0" u="none" strike="noStrike" cap="none" baseline="-25000">
                <a:solidFill>
                  <a:srgbClr val="000000"/>
                </a:solidFill>
                <a:latin typeface="Calibri"/>
                <a:ea typeface="Calibri"/>
                <a:cs typeface="Calibri"/>
                <a:sym typeface="Calibri"/>
              </a:rPr>
              <a:t>2</a:t>
            </a:r>
            <a:r>
              <a:rPr lang="en-US" sz="2000" b="0" i="0" u="none" strike="noStrike" cap="none">
                <a:solidFill>
                  <a:srgbClr val="000000"/>
                </a:solidFill>
                <a:latin typeface="Calibri"/>
                <a:ea typeface="Calibri"/>
                <a:cs typeface="Calibri"/>
                <a:sym typeface="Calibri"/>
              </a:rPr>
              <a:t>. </a:t>
            </a:r>
            <a:endParaRPr/>
          </a:p>
          <a:p>
            <a:pPr marL="800100" marR="0" lvl="1" indent="-342900" algn="just" rtl="0">
              <a:lnSpc>
                <a:spcPct val="100000"/>
              </a:lnSpc>
              <a:spcBef>
                <a:spcPts val="700"/>
              </a:spcBef>
              <a:spcAft>
                <a:spcPts val="0"/>
              </a:spcAft>
              <a:buClr>
                <a:srgbClr val="002060"/>
              </a:buClr>
              <a:buSzPts val="2000"/>
              <a:buFont typeface="Arial"/>
              <a:buChar char="•"/>
            </a:pPr>
            <a:r>
              <a:rPr lang="en-US" sz="2000" b="0" i="0" u="none" strike="noStrike" cap="none">
                <a:solidFill>
                  <a:srgbClr val="000000"/>
                </a:solidFill>
                <a:latin typeface="Calibri"/>
                <a:ea typeface="Calibri"/>
                <a:cs typeface="Calibri"/>
                <a:sym typeface="Calibri"/>
              </a:rPr>
              <a:t>Let </a:t>
            </a:r>
            <a:r>
              <a:rPr lang="en-US" sz="2000" b="0" i="1" u="none" strike="noStrike" cap="none">
                <a:solidFill>
                  <a:srgbClr val="000000"/>
                </a:solidFill>
                <a:latin typeface="Calibri"/>
                <a:ea typeface="Calibri"/>
                <a:cs typeface="Calibri"/>
                <a:sym typeface="Calibri"/>
              </a:rPr>
              <a:t>L</a:t>
            </a:r>
            <a:r>
              <a:rPr lang="en-US" sz="2000" b="0" i="0" u="none" strike="noStrike" cap="none" baseline="-25000">
                <a:solidFill>
                  <a:srgbClr val="000000"/>
                </a:solidFill>
                <a:latin typeface="Calibri"/>
                <a:ea typeface="Calibri"/>
                <a:cs typeface="Calibri"/>
                <a:sym typeface="Calibri"/>
              </a:rPr>
              <a:t>1</a:t>
            </a:r>
            <a:r>
              <a:rPr lang="en-US" sz="2000" b="0" i="0" u="none" strike="noStrike" cap="none">
                <a:solidFill>
                  <a:srgbClr val="000000"/>
                </a:solidFill>
                <a:latin typeface="Calibri"/>
                <a:ea typeface="Calibri"/>
                <a:cs typeface="Calibri"/>
                <a:sym typeface="Calibri"/>
              </a:rPr>
              <a:t> and </a:t>
            </a:r>
            <a:r>
              <a:rPr lang="en-US" sz="2000" b="0" i="1" u="none" strike="noStrike" cap="none">
                <a:solidFill>
                  <a:srgbClr val="000000"/>
                </a:solidFill>
                <a:latin typeface="Calibri"/>
                <a:ea typeface="Calibri"/>
                <a:cs typeface="Calibri"/>
                <a:sym typeface="Calibri"/>
              </a:rPr>
              <a:t>L</a:t>
            </a:r>
            <a:r>
              <a:rPr lang="en-US" sz="2000" b="0" i="0" u="none" strike="noStrike" cap="none" baseline="-25000">
                <a:solidFill>
                  <a:srgbClr val="000000"/>
                </a:solidFill>
                <a:latin typeface="Calibri"/>
                <a:ea typeface="Calibri"/>
                <a:cs typeface="Calibri"/>
                <a:sym typeface="Calibri"/>
              </a:rPr>
              <a:t>2</a:t>
            </a:r>
            <a:r>
              <a:rPr lang="en-US" sz="2000" b="0" i="0" u="none" strike="noStrike" cap="none">
                <a:solidFill>
                  <a:srgbClr val="000000"/>
                </a:solidFill>
                <a:latin typeface="Calibri"/>
                <a:ea typeface="Calibri"/>
                <a:cs typeface="Calibri"/>
                <a:sym typeface="Calibri"/>
              </a:rPr>
              <a:t> be sets of attributes from </a:t>
            </a:r>
            <a:r>
              <a:rPr lang="en-US" sz="2000" b="0" i="1" u="none" strike="noStrike" cap="none">
                <a:solidFill>
                  <a:srgbClr val="000000"/>
                </a:solidFill>
                <a:latin typeface="Calibri"/>
                <a:ea typeface="Calibri"/>
                <a:cs typeface="Calibri"/>
                <a:sym typeface="Calibri"/>
              </a:rPr>
              <a:t>E</a:t>
            </a:r>
            <a:r>
              <a:rPr lang="en-US" sz="2000" b="0" i="0" u="none" strike="noStrike" cap="none" baseline="-25000">
                <a:solidFill>
                  <a:srgbClr val="000000"/>
                </a:solidFill>
                <a:latin typeface="Calibri"/>
                <a:ea typeface="Calibri"/>
                <a:cs typeface="Calibri"/>
                <a:sym typeface="Calibri"/>
              </a:rPr>
              <a:t>1</a:t>
            </a:r>
            <a:r>
              <a:rPr lang="en-US" sz="2000" b="0" i="0" u="none" strike="noStrike" cap="none">
                <a:solidFill>
                  <a:srgbClr val="000000"/>
                </a:solidFill>
                <a:latin typeface="Calibri"/>
                <a:ea typeface="Calibri"/>
                <a:cs typeface="Calibri"/>
                <a:sym typeface="Calibri"/>
              </a:rPr>
              <a:t> and </a:t>
            </a:r>
            <a:r>
              <a:rPr lang="en-US" sz="2000" b="0" i="1" u="none" strike="noStrike" cap="none">
                <a:solidFill>
                  <a:srgbClr val="000000"/>
                </a:solidFill>
                <a:latin typeface="Calibri"/>
                <a:ea typeface="Calibri"/>
                <a:cs typeface="Calibri"/>
                <a:sym typeface="Calibri"/>
              </a:rPr>
              <a:t>E</a:t>
            </a:r>
            <a:r>
              <a:rPr lang="en-US" sz="2000" b="0" i="0" u="none" strike="noStrike" cap="none" baseline="-25000">
                <a:solidFill>
                  <a:srgbClr val="000000"/>
                </a:solidFill>
                <a:latin typeface="Calibri"/>
                <a:ea typeface="Calibri"/>
                <a:cs typeface="Calibri"/>
                <a:sym typeface="Calibri"/>
              </a:rPr>
              <a:t>2</a:t>
            </a:r>
            <a:r>
              <a:rPr lang="en-US" sz="2000" b="0" i="0" u="none" strike="noStrike" cap="none">
                <a:solidFill>
                  <a:srgbClr val="000000"/>
                </a:solidFill>
                <a:latin typeface="Calibri"/>
                <a:ea typeface="Calibri"/>
                <a:cs typeface="Calibri"/>
                <a:sym typeface="Calibri"/>
              </a:rPr>
              <a:t>, respectively.  </a:t>
            </a:r>
            <a:endParaRPr/>
          </a:p>
          <a:p>
            <a:pPr marL="800100" marR="0" lvl="1" indent="-342900" algn="just" rtl="0">
              <a:lnSpc>
                <a:spcPct val="100000"/>
              </a:lnSpc>
              <a:spcBef>
                <a:spcPts val="700"/>
              </a:spcBef>
              <a:spcAft>
                <a:spcPts val="0"/>
              </a:spcAft>
              <a:buClr>
                <a:srgbClr val="002060"/>
              </a:buClr>
              <a:buSzPts val="2000"/>
              <a:buFont typeface="Arial"/>
              <a:buChar char="•"/>
            </a:pPr>
            <a:r>
              <a:rPr lang="en-US" sz="2000" b="0" i="0" u="none" strike="noStrike" cap="none">
                <a:solidFill>
                  <a:srgbClr val="000000"/>
                </a:solidFill>
                <a:latin typeface="Calibri"/>
                <a:ea typeface="Calibri"/>
                <a:cs typeface="Calibri"/>
                <a:sym typeface="Calibri"/>
              </a:rPr>
              <a:t>Let </a:t>
            </a:r>
            <a:r>
              <a:rPr lang="en-US" sz="2000" b="0" i="1" u="none" strike="noStrike" cap="none">
                <a:solidFill>
                  <a:srgbClr val="000000"/>
                </a:solidFill>
                <a:latin typeface="Calibri"/>
                <a:ea typeface="Calibri"/>
                <a:cs typeface="Calibri"/>
                <a:sym typeface="Calibri"/>
              </a:rPr>
              <a:t>L</a:t>
            </a:r>
            <a:r>
              <a:rPr lang="en-US" sz="2000" b="0" i="0" u="none" strike="noStrike" cap="none" baseline="-25000">
                <a:solidFill>
                  <a:srgbClr val="000000"/>
                </a:solidFill>
                <a:latin typeface="Calibri"/>
                <a:ea typeface="Calibri"/>
                <a:cs typeface="Calibri"/>
                <a:sym typeface="Calibri"/>
              </a:rPr>
              <a:t>3</a:t>
            </a:r>
            <a:r>
              <a:rPr lang="en-US" sz="2000" b="0" i="0" u="none" strike="noStrike" cap="none">
                <a:solidFill>
                  <a:srgbClr val="000000"/>
                </a:solidFill>
                <a:latin typeface="Calibri"/>
                <a:ea typeface="Calibri"/>
                <a:cs typeface="Calibri"/>
                <a:sym typeface="Calibri"/>
              </a:rPr>
              <a:t> be attributes of </a:t>
            </a:r>
            <a:r>
              <a:rPr lang="en-US" sz="2000" b="0" i="1" u="none" strike="noStrike" cap="none">
                <a:solidFill>
                  <a:srgbClr val="000000"/>
                </a:solidFill>
                <a:latin typeface="Calibri"/>
                <a:ea typeface="Calibri"/>
                <a:cs typeface="Calibri"/>
                <a:sym typeface="Calibri"/>
              </a:rPr>
              <a:t>E</a:t>
            </a:r>
            <a:r>
              <a:rPr lang="en-US" sz="2000" b="0" i="0" u="none" strike="noStrike" cap="none" baseline="-25000">
                <a:solidFill>
                  <a:srgbClr val="000000"/>
                </a:solidFill>
                <a:latin typeface="Calibri"/>
                <a:ea typeface="Calibri"/>
                <a:cs typeface="Calibri"/>
                <a:sym typeface="Calibri"/>
              </a:rPr>
              <a:t>1</a:t>
            </a:r>
            <a:r>
              <a:rPr lang="en-US" sz="2000" b="0" i="0" u="none" strike="noStrike" cap="none">
                <a:solidFill>
                  <a:srgbClr val="000000"/>
                </a:solidFill>
                <a:latin typeface="Calibri"/>
                <a:ea typeface="Calibri"/>
                <a:cs typeface="Calibri"/>
                <a:sym typeface="Calibri"/>
              </a:rPr>
              <a:t> that are involved in join condition θ</a:t>
            </a:r>
            <a:r>
              <a:rPr lang="en-US" sz="2000" b="0" i="1" u="none" strike="noStrike" cap="none">
                <a:solidFill>
                  <a:srgbClr val="000000"/>
                </a:solidFill>
                <a:latin typeface="Calibri"/>
                <a:ea typeface="Calibri"/>
                <a:cs typeface="Calibri"/>
                <a:sym typeface="Calibri"/>
              </a:rPr>
              <a:t>, </a:t>
            </a:r>
            <a:r>
              <a:rPr lang="en-US" sz="2000" b="0" i="0" u="none" strike="noStrike" cap="none">
                <a:solidFill>
                  <a:srgbClr val="000000"/>
                </a:solidFill>
                <a:latin typeface="Calibri"/>
                <a:ea typeface="Calibri"/>
                <a:cs typeface="Calibri"/>
                <a:sym typeface="Calibri"/>
              </a:rPr>
              <a:t>but are not in </a:t>
            </a:r>
            <a:r>
              <a:rPr lang="en-US" sz="2000" b="0" i="1" u="none" strike="noStrike" cap="none">
                <a:solidFill>
                  <a:srgbClr val="000000"/>
                </a:solidFill>
                <a:latin typeface="Calibri"/>
                <a:ea typeface="Calibri"/>
                <a:cs typeface="Calibri"/>
                <a:sym typeface="Calibri"/>
              </a:rPr>
              <a:t>L</a:t>
            </a:r>
            <a:r>
              <a:rPr lang="en-US" sz="2000" b="0" i="0" u="none" strike="noStrike" cap="none" baseline="-25000">
                <a:solidFill>
                  <a:srgbClr val="000000"/>
                </a:solidFill>
                <a:latin typeface="Calibri"/>
                <a:ea typeface="Calibri"/>
                <a:cs typeface="Calibri"/>
                <a:sym typeface="Calibri"/>
              </a:rPr>
              <a:t>1</a:t>
            </a:r>
            <a:r>
              <a:rPr lang="en-US" sz="2000" b="0" i="0" u="none" strike="noStrike" cap="none">
                <a:solidFill>
                  <a:srgbClr val="000000"/>
                </a:solidFill>
                <a:latin typeface="Calibri"/>
                <a:ea typeface="Calibri"/>
                <a:cs typeface="Calibri"/>
                <a:sym typeface="Calibri"/>
              </a:rPr>
              <a:t> ∪ </a:t>
            </a:r>
            <a:r>
              <a:rPr lang="en-US" sz="2000" b="0" i="1" u="none" strike="noStrike" cap="none">
                <a:solidFill>
                  <a:srgbClr val="000000"/>
                </a:solidFill>
                <a:latin typeface="Calibri"/>
                <a:ea typeface="Calibri"/>
                <a:cs typeface="Calibri"/>
                <a:sym typeface="Calibri"/>
              </a:rPr>
              <a:t>L</a:t>
            </a:r>
            <a:r>
              <a:rPr lang="en-US" sz="2000" b="0" i="0" u="none" strike="noStrike" cap="none" baseline="-25000">
                <a:solidFill>
                  <a:srgbClr val="000000"/>
                </a:solidFill>
                <a:latin typeface="Calibri"/>
                <a:ea typeface="Calibri"/>
                <a:cs typeface="Calibri"/>
                <a:sym typeface="Calibri"/>
              </a:rPr>
              <a:t>2</a:t>
            </a:r>
            <a:r>
              <a:rPr lang="en-US" sz="2000" b="0" i="0" u="none" strike="noStrike" cap="none">
                <a:solidFill>
                  <a:srgbClr val="000000"/>
                </a:solidFill>
                <a:latin typeface="Calibri"/>
                <a:ea typeface="Calibri"/>
                <a:cs typeface="Calibri"/>
                <a:sym typeface="Calibri"/>
              </a:rPr>
              <a:t>, and</a:t>
            </a:r>
            <a:endParaRPr/>
          </a:p>
          <a:p>
            <a:pPr marL="800100" marR="0" lvl="1" indent="-342900" algn="just" rtl="0">
              <a:lnSpc>
                <a:spcPct val="100000"/>
              </a:lnSpc>
              <a:spcBef>
                <a:spcPts val="700"/>
              </a:spcBef>
              <a:spcAft>
                <a:spcPts val="0"/>
              </a:spcAft>
              <a:buClr>
                <a:srgbClr val="002060"/>
              </a:buClr>
              <a:buSzPts val="2000"/>
              <a:buFont typeface="Arial"/>
              <a:buChar char="•"/>
            </a:pPr>
            <a:r>
              <a:rPr lang="en-US" sz="2000" b="0" i="0" u="none" strike="noStrike" cap="none">
                <a:solidFill>
                  <a:srgbClr val="000000"/>
                </a:solidFill>
                <a:latin typeface="Calibri"/>
                <a:ea typeface="Calibri"/>
                <a:cs typeface="Calibri"/>
                <a:sym typeface="Calibri"/>
              </a:rPr>
              <a:t>Let </a:t>
            </a:r>
            <a:r>
              <a:rPr lang="en-US" sz="2000" b="0" i="1" u="none" strike="noStrike" cap="none">
                <a:solidFill>
                  <a:srgbClr val="000000"/>
                </a:solidFill>
                <a:latin typeface="Calibri"/>
                <a:ea typeface="Calibri"/>
                <a:cs typeface="Calibri"/>
                <a:sym typeface="Calibri"/>
              </a:rPr>
              <a:t>L</a:t>
            </a:r>
            <a:r>
              <a:rPr lang="en-US" sz="2000" b="0" i="0" u="none" strike="noStrike" cap="none" baseline="-25000">
                <a:solidFill>
                  <a:srgbClr val="000000"/>
                </a:solidFill>
                <a:latin typeface="Calibri"/>
                <a:ea typeface="Calibri"/>
                <a:cs typeface="Calibri"/>
                <a:sym typeface="Calibri"/>
              </a:rPr>
              <a:t>4</a:t>
            </a:r>
            <a:r>
              <a:rPr lang="en-US" sz="2000" b="0" i="0" u="none" strike="noStrike" cap="none">
                <a:solidFill>
                  <a:srgbClr val="000000"/>
                </a:solidFill>
                <a:latin typeface="Calibri"/>
                <a:ea typeface="Calibri"/>
                <a:cs typeface="Calibri"/>
                <a:sym typeface="Calibri"/>
              </a:rPr>
              <a:t> be attributes of </a:t>
            </a:r>
            <a:r>
              <a:rPr lang="en-US" sz="2000" b="0" i="1" u="none" strike="noStrike" cap="none">
                <a:solidFill>
                  <a:srgbClr val="000000"/>
                </a:solidFill>
                <a:latin typeface="Calibri"/>
                <a:ea typeface="Calibri"/>
                <a:cs typeface="Calibri"/>
                <a:sym typeface="Calibri"/>
              </a:rPr>
              <a:t>E</a:t>
            </a:r>
            <a:r>
              <a:rPr lang="en-US" sz="2000" b="0" i="0" u="none" strike="noStrike" cap="none" baseline="-25000">
                <a:solidFill>
                  <a:srgbClr val="000000"/>
                </a:solidFill>
                <a:latin typeface="Calibri"/>
                <a:ea typeface="Calibri"/>
                <a:cs typeface="Calibri"/>
                <a:sym typeface="Calibri"/>
              </a:rPr>
              <a:t>2 </a:t>
            </a:r>
            <a:r>
              <a:rPr lang="en-US" sz="2000" b="0" i="0" u="none" strike="noStrike" cap="none">
                <a:solidFill>
                  <a:srgbClr val="000000"/>
                </a:solidFill>
                <a:latin typeface="Calibri"/>
                <a:ea typeface="Calibri"/>
                <a:cs typeface="Calibri"/>
                <a:sym typeface="Calibri"/>
              </a:rPr>
              <a:t>that are involved in join condition θ, but are not in </a:t>
            </a:r>
            <a:r>
              <a:rPr lang="en-US" sz="2000" b="0" i="1" u="none" strike="noStrike" cap="none">
                <a:solidFill>
                  <a:srgbClr val="000000"/>
                </a:solidFill>
                <a:latin typeface="Calibri"/>
                <a:ea typeface="Calibri"/>
                <a:cs typeface="Calibri"/>
                <a:sym typeface="Calibri"/>
              </a:rPr>
              <a:t>L</a:t>
            </a:r>
            <a:r>
              <a:rPr lang="en-US" sz="2000" b="0" i="0" u="none" strike="noStrike" cap="none" baseline="-25000">
                <a:solidFill>
                  <a:srgbClr val="000000"/>
                </a:solidFill>
                <a:latin typeface="Calibri"/>
                <a:ea typeface="Calibri"/>
                <a:cs typeface="Calibri"/>
                <a:sym typeface="Calibri"/>
              </a:rPr>
              <a:t>1</a:t>
            </a:r>
            <a:r>
              <a:rPr lang="en-US" sz="2000" b="0" i="0" u="none" strike="noStrike" cap="none">
                <a:solidFill>
                  <a:srgbClr val="000000"/>
                </a:solidFill>
                <a:latin typeface="Calibri"/>
                <a:ea typeface="Calibri"/>
                <a:cs typeface="Calibri"/>
                <a:sym typeface="Calibri"/>
              </a:rPr>
              <a:t> ∪ </a:t>
            </a:r>
            <a:r>
              <a:rPr lang="en-US" sz="2000" b="0" i="1" u="none" strike="noStrike" cap="none">
                <a:solidFill>
                  <a:srgbClr val="000000"/>
                </a:solidFill>
                <a:latin typeface="Calibri"/>
                <a:ea typeface="Calibri"/>
                <a:cs typeface="Calibri"/>
                <a:sym typeface="Calibri"/>
              </a:rPr>
              <a:t>L</a:t>
            </a:r>
            <a:r>
              <a:rPr lang="en-US" sz="2000" b="0" i="0" u="none" strike="noStrike" cap="none" baseline="-25000">
                <a:solidFill>
                  <a:srgbClr val="000000"/>
                </a:solidFill>
                <a:latin typeface="Calibri"/>
                <a:ea typeface="Calibri"/>
                <a:cs typeface="Calibri"/>
                <a:sym typeface="Calibri"/>
              </a:rPr>
              <a:t>2</a:t>
            </a:r>
            <a:r>
              <a:rPr lang="en-US" sz="2000" b="0" i="0" u="none" strike="noStrike" cap="none">
                <a:solidFill>
                  <a:srgbClr val="000000"/>
                </a:solidFill>
                <a:latin typeface="Calibri"/>
                <a:ea typeface="Calibri"/>
                <a:cs typeface="Calibri"/>
                <a:sym typeface="Calibri"/>
              </a:rPr>
              <a:t>.</a:t>
            </a:r>
            <a:endParaRPr/>
          </a:p>
        </p:txBody>
      </p:sp>
      <p:sp>
        <p:nvSpPr>
          <p:cNvPr id="1931" name="Google Shape;1931;p127"/>
          <p:cNvSpPr/>
          <p:nvPr/>
        </p:nvSpPr>
        <p:spPr>
          <a:xfrm rot="5400000">
            <a:off x="2789376" y="4154308"/>
            <a:ext cx="188913" cy="173037"/>
          </a:xfrm>
          <a:prstGeom prst="flowChartCollate">
            <a:avLst/>
          </a:prstGeom>
          <a:noFill/>
          <a:ln w="9525" cap="flat" cmpd="sng">
            <a:solidFill>
              <a:schemeClr val="dk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127"/>
          <p:cNvSpPr txBox="1"/>
          <p:nvPr/>
        </p:nvSpPr>
        <p:spPr>
          <a:xfrm>
            <a:off x="2840572" y="4193590"/>
            <a:ext cx="86518" cy="94457"/>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600"/>
              <a:buFont typeface="Helvetica Neue"/>
              <a:buNone/>
            </a:pPr>
            <a:endParaRPr sz="1600" b="0" i="0" u="none" strike="noStrike" cap="none">
              <a:solidFill>
                <a:srgbClr val="000000"/>
              </a:solidFill>
              <a:latin typeface="Helvetica Neue"/>
              <a:ea typeface="Helvetica Neue"/>
              <a:cs typeface="Helvetica Neue"/>
              <a:sym typeface="Helvetica Neue"/>
            </a:endParaRPr>
          </a:p>
        </p:txBody>
      </p:sp>
      <p:grpSp>
        <p:nvGrpSpPr>
          <p:cNvPr id="1933" name="Google Shape;1933;p127"/>
          <p:cNvGrpSpPr/>
          <p:nvPr/>
        </p:nvGrpSpPr>
        <p:grpSpPr>
          <a:xfrm>
            <a:off x="2325986" y="3448530"/>
            <a:ext cx="4506164" cy="374613"/>
            <a:chOff x="1515" y="1364"/>
            <a:chExt cx="2924" cy="282"/>
          </a:xfrm>
        </p:grpSpPr>
        <p:sp>
          <p:nvSpPr>
            <p:cNvPr id="1934" name="Google Shape;1934;p127"/>
            <p:cNvSpPr/>
            <p:nvPr/>
          </p:nvSpPr>
          <p:spPr>
            <a:xfrm>
              <a:off x="4316" y="1383"/>
              <a:ext cx="123" cy="255"/>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2200"/>
                <a:buFont typeface="Times New Roman"/>
                <a:buNone/>
              </a:pPr>
              <a:r>
                <a:rPr lang="en-US" sz="2200" b="1" i="0" u="none" strike="noStrike" cap="none">
                  <a:solidFill>
                    <a:srgbClr val="000000"/>
                  </a:solidFill>
                  <a:latin typeface="Times New Roman"/>
                  <a:ea typeface="Times New Roman"/>
                  <a:cs typeface="Times New Roman"/>
                  <a:sym typeface="Times New Roman"/>
                </a:rPr>
                <a:t>))</a:t>
              </a:r>
              <a:endParaRPr sz="1600" b="1" i="0" u="none" strike="noStrike" cap="none">
                <a:solidFill>
                  <a:srgbClr val="000000"/>
                </a:solidFill>
                <a:latin typeface="Helvetica Neue"/>
                <a:ea typeface="Helvetica Neue"/>
                <a:cs typeface="Helvetica Neue"/>
                <a:sym typeface="Helvetica Neue"/>
              </a:endParaRPr>
            </a:p>
          </p:txBody>
        </p:sp>
        <p:sp>
          <p:nvSpPr>
            <p:cNvPr id="1935" name="Google Shape;1935;p127"/>
            <p:cNvSpPr/>
            <p:nvPr/>
          </p:nvSpPr>
          <p:spPr>
            <a:xfrm>
              <a:off x="4072" y="1383"/>
              <a:ext cx="61" cy="255"/>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2200"/>
                <a:buFont typeface="Times New Roman"/>
                <a:buNone/>
              </a:pPr>
              <a:r>
                <a:rPr lang="en-US" sz="2200" b="1" i="0" u="none" strike="noStrike" cap="none">
                  <a:solidFill>
                    <a:srgbClr val="000000"/>
                  </a:solidFill>
                  <a:latin typeface="Times New Roman"/>
                  <a:ea typeface="Times New Roman"/>
                  <a:cs typeface="Times New Roman"/>
                  <a:sym typeface="Times New Roman"/>
                </a:rPr>
                <a:t>(</a:t>
              </a:r>
              <a:endParaRPr sz="1600" b="1" i="0" u="none" strike="noStrike" cap="none">
                <a:solidFill>
                  <a:srgbClr val="000000"/>
                </a:solidFill>
                <a:latin typeface="Helvetica Neue"/>
                <a:ea typeface="Helvetica Neue"/>
                <a:cs typeface="Helvetica Neue"/>
                <a:sym typeface="Helvetica Neue"/>
              </a:endParaRPr>
            </a:p>
          </p:txBody>
        </p:sp>
        <p:sp>
          <p:nvSpPr>
            <p:cNvPr id="1936" name="Google Shape;1936;p127"/>
            <p:cNvSpPr/>
            <p:nvPr/>
          </p:nvSpPr>
          <p:spPr>
            <a:xfrm>
              <a:off x="3736" y="1383"/>
              <a:ext cx="61" cy="255"/>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2200"/>
                <a:buFont typeface="Times New Roman"/>
                <a:buNone/>
              </a:pPr>
              <a:r>
                <a:rPr lang="en-US" sz="2200" b="1" i="0" u="none" strike="noStrike" cap="none">
                  <a:solidFill>
                    <a:srgbClr val="000000"/>
                  </a:solidFill>
                  <a:latin typeface="Times New Roman"/>
                  <a:ea typeface="Times New Roman"/>
                  <a:cs typeface="Times New Roman"/>
                  <a:sym typeface="Times New Roman"/>
                </a:rPr>
                <a:t>(</a:t>
              </a:r>
              <a:endParaRPr sz="1600" b="1" i="0" u="none" strike="noStrike" cap="none">
                <a:solidFill>
                  <a:srgbClr val="000000"/>
                </a:solidFill>
                <a:latin typeface="Helvetica Neue"/>
                <a:ea typeface="Helvetica Neue"/>
                <a:cs typeface="Helvetica Neue"/>
                <a:sym typeface="Helvetica Neue"/>
              </a:endParaRPr>
            </a:p>
          </p:txBody>
        </p:sp>
        <p:sp>
          <p:nvSpPr>
            <p:cNvPr id="1937" name="Google Shape;1937;p127"/>
            <p:cNvSpPr/>
            <p:nvPr/>
          </p:nvSpPr>
          <p:spPr>
            <a:xfrm>
              <a:off x="3388" y="1383"/>
              <a:ext cx="123" cy="255"/>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2200"/>
                <a:buFont typeface="Times New Roman"/>
                <a:buNone/>
              </a:pPr>
              <a:r>
                <a:rPr lang="en-US" sz="2200" b="1" i="0" u="none" strike="noStrike" cap="none">
                  <a:solidFill>
                    <a:srgbClr val="000000"/>
                  </a:solidFill>
                  <a:latin typeface="Times New Roman"/>
                  <a:ea typeface="Times New Roman"/>
                  <a:cs typeface="Times New Roman"/>
                  <a:sym typeface="Times New Roman"/>
                </a:rPr>
                <a:t>))</a:t>
              </a:r>
              <a:endParaRPr sz="1600" b="1" i="0" u="none" strike="noStrike" cap="none">
                <a:solidFill>
                  <a:srgbClr val="000000"/>
                </a:solidFill>
                <a:latin typeface="Helvetica Neue"/>
                <a:ea typeface="Helvetica Neue"/>
                <a:cs typeface="Helvetica Neue"/>
                <a:sym typeface="Helvetica Neue"/>
              </a:endParaRPr>
            </a:p>
          </p:txBody>
        </p:sp>
        <p:sp>
          <p:nvSpPr>
            <p:cNvPr id="1938" name="Google Shape;1938;p127"/>
            <p:cNvSpPr/>
            <p:nvPr/>
          </p:nvSpPr>
          <p:spPr>
            <a:xfrm>
              <a:off x="3162" y="1383"/>
              <a:ext cx="61" cy="255"/>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2200"/>
                <a:buFont typeface="Times New Roman"/>
                <a:buNone/>
              </a:pPr>
              <a:r>
                <a:rPr lang="en-US" sz="2200" b="1" i="0" u="none" strike="noStrike" cap="none">
                  <a:solidFill>
                    <a:srgbClr val="000000"/>
                  </a:solidFill>
                  <a:latin typeface="Times New Roman"/>
                  <a:ea typeface="Times New Roman"/>
                  <a:cs typeface="Times New Roman"/>
                  <a:sym typeface="Times New Roman"/>
                </a:rPr>
                <a:t>(</a:t>
              </a:r>
              <a:endParaRPr sz="1600" b="1" i="0" u="none" strike="noStrike" cap="none">
                <a:solidFill>
                  <a:srgbClr val="000000"/>
                </a:solidFill>
                <a:latin typeface="Helvetica Neue"/>
                <a:ea typeface="Helvetica Neue"/>
                <a:cs typeface="Helvetica Neue"/>
                <a:sym typeface="Helvetica Neue"/>
              </a:endParaRPr>
            </a:p>
          </p:txBody>
        </p:sp>
        <p:sp>
          <p:nvSpPr>
            <p:cNvPr id="1939" name="Google Shape;1939;p127"/>
            <p:cNvSpPr/>
            <p:nvPr/>
          </p:nvSpPr>
          <p:spPr>
            <a:xfrm>
              <a:off x="2840" y="1383"/>
              <a:ext cx="61" cy="255"/>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2200"/>
                <a:buFont typeface="Times New Roman"/>
                <a:buNone/>
              </a:pPr>
              <a:r>
                <a:rPr lang="en-US" sz="2200" b="1" i="0" u="none" strike="noStrike" cap="none">
                  <a:solidFill>
                    <a:srgbClr val="000000"/>
                  </a:solidFill>
                  <a:latin typeface="Times New Roman"/>
                  <a:ea typeface="Times New Roman"/>
                  <a:cs typeface="Times New Roman"/>
                  <a:sym typeface="Times New Roman"/>
                </a:rPr>
                <a:t>(</a:t>
              </a:r>
              <a:endParaRPr sz="1600" b="1" i="0" u="none" strike="noStrike" cap="none">
                <a:solidFill>
                  <a:srgbClr val="000000"/>
                </a:solidFill>
                <a:latin typeface="Helvetica Neue"/>
                <a:ea typeface="Helvetica Neue"/>
                <a:cs typeface="Helvetica Neue"/>
                <a:sym typeface="Helvetica Neue"/>
              </a:endParaRPr>
            </a:p>
          </p:txBody>
        </p:sp>
        <p:sp>
          <p:nvSpPr>
            <p:cNvPr id="1940" name="Google Shape;1940;p127"/>
            <p:cNvSpPr/>
            <p:nvPr/>
          </p:nvSpPr>
          <p:spPr>
            <a:xfrm>
              <a:off x="2611" y="1383"/>
              <a:ext cx="61" cy="255"/>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2200"/>
                <a:buFont typeface="Times New Roman"/>
                <a:buNone/>
              </a:pPr>
              <a:r>
                <a:rPr lang="en-US" sz="2200" b="1" i="0" u="none" strike="noStrike" cap="none">
                  <a:solidFill>
                    <a:srgbClr val="000000"/>
                  </a:solidFill>
                  <a:latin typeface="Times New Roman"/>
                  <a:ea typeface="Times New Roman"/>
                  <a:cs typeface="Times New Roman"/>
                  <a:sym typeface="Times New Roman"/>
                </a:rPr>
                <a:t>)</a:t>
              </a:r>
              <a:endParaRPr sz="1600" b="1" i="0" u="none" strike="noStrike" cap="none">
                <a:solidFill>
                  <a:srgbClr val="000000"/>
                </a:solidFill>
                <a:latin typeface="Helvetica Neue"/>
                <a:ea typeface="Helvetica Neue"/>
                <a:cs typeface="Helvetica Neue"/>
                <a:sym typeface="Helvetica Neue"/>
              </a:endParaRPr>
            </a:p>
          </p:txBody>
        </p:sp>
        <p:sp>
          <p:nvSpPr>
            <p:cNvPr id="1941" name="Google Shape;1941;p127"/>
            <p:cNvSpPr/>
            <p:nvPr/>
          </p:nvSpPr>
          <p:spPr>
            <a:xfrm>
              <a:off x="1968" y="1383"/>
              <a:ext cx="61" cy="255"/>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2200"/>
                <a:buFont typeface="Times New Roman"/>
                <a:buNone/>
              </a:pPr>
              <a:r>
                <a:rPr lang="en-US" sz="2200" b="1" i="0" u="none" strike="noStrike" cap="none">
                  <a:solidFill>
                    <a:srgbClr val="000000"/>
                  </a:solidFill>
                  <a:latin typeface="Times New Roman"/>
                  <a:ea typeface="Times New Roman"/>
                  <a:cs typeface="Times New Roman"/>
                  <a:sym typeface="Times New Roman"/>
                </a:rPr>
                <a:t>(</a:t>
              </a:r>
              <a:endParaRPr sz="1600" b="1" i="0" u="none" strike="noStrike" cap="none">
                <a:solidFill>
                  <a:srgbClr val="000000"/>
                </a:solidFill>
                <a:latin typeface="Helvetica Neue"/>
                <a:ea typeface="Helvetica Neue"/>
                <a:cs typeface="Helvetica Neue"/>
                <a:sym typeface="Helvetica Neue"/>
              </a:endParaRPr>
            </a:p>
          </p:txBody>
        </p:sp>
        <p:sp>
          <p:nvSpPr>
            <p:cNvPr id="1942" name="Google Shape;1942;p127"/>
            <p:cNvSpPr/>
            <p:nvPr/>
          </p:nvSpPr>
          <p:spPr>
            <a:xfrm>
              <a:off x="4247" y="1491"/>
              <a:ext cx="54" cy="151"/>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300"/>
                <a:buFont typeface="Times New Roman"/>
                <a:buNone/>
              </a:pPr>
              <a:r>
                <a:rPr lang="en-US" sz="1300" b="1" i="0" u="none" strike="noStrike" cap="none">
                  <a:solidFill>
                    <a:srgbClr val="000000"/>
                  </a:solidFill>
                  <a:latin typeface="Times New Roman"/>
                  <a:ea typeface="Times New Roman"/>
                  <a:cs typeface="Times New Roman"/>
                  <a:sym typeface="Times New Roman"/>
                </a:rPr>
                <a:t>2</a:t>
              </a:r>
              <a:endParaRPr sz="1600" b="1" i="0" u="none" strike="noStrike" cap="none">
                <a:solidFill>
                  <a:srgbClr val="000000"/>
                </a:solidFill>
                <a:latin typeface="Helvetica Neue"/>
                <a:ea typeface="Helvetica Neue"/>
                <a:cs typeface="Helvetica Neue"/>
                <a:sym typeface="Helvetica Neue"/>
              </a:endParaRPr>
            </a:p>
          </p:txBody>
        </p:sp>
        <p:sp>
          <p:nvSpPr>
            <p:cNvPr id="1943" name="Google Shape;1943;p127"/>
            <p:cNvSpPr/>
            <p:nvPr/>
          </p:nvSpPr>
          <p:spPr>
            <a:xfrm>
              <a:off x="3326" y="1491"/>
              <a:ext cx="54" cy="151"/>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300"/>
                <a:buFont typeface="Times New Roman"/>
                <a:buNone/>
              </a:pPr>
              <a:r>
                <a:rPr lang="en-US" sz="1300" b="1" i="0" u="none" strike="noStrike" cap="none">
                  <a:solidFill>
                    <a:srgbClr val="000000"/>
                  </a:solidFill>
                  <a:latin typeface="Times New Roman"/>
                  <a:ea typeface="Times New Roman"/>
                  <a:cs typeface="Times New Roman"/>
                  <a:sym typeface="Times New Roman"/>
                </a:rPr>
                <a:t>1</a:t>
              </a:r>
              <a:endParaRPr sz="1600" b="1" i="0" u="none" strike="noStrike" cap="none">
                <a:solidFill>
                  <a:srgbClr val="000000"/>
                </a:solidFill>
                <a:latin typeface="Helvetica Neue"/>
                <a:ea typeface="Helvetica Neue"/>
                <a:cs typeface="Helvetica Neue"/>
                <a:sym typeface="Helvetica Neue"/>
              </a:endParaRPr>
            </a:p>
          </p:txBody>
        </p:sp>
        <p:sp>
          <p:nvSpPr>
            <p:cNvPr id="1944" name="Google Shape;1944;p127"/>
            <p:cNvSpPr/>
            <p:nvPr/>
          </p:nvSpPr>
          <p:spPr>
            <a:xfrm>
              <a:off x="2542" y="1491"/>
              <a:ext cx="54" cy="151"/>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300"/>
                <a:buFont typeface="Times New Roman"/>
                <a:buNone/>
              </a:pPr>
              <a:r>
                <a:rPr lang="en-US" sz="1300" b="1" i="0" u="none" strike="noStrike" cap="none">
                  <a:solidFill>
                    <a:srgbClr val="000000"/>
                  </a:solidFill>
                  <a:latin typeface="Times New Roman"/>
                  <a:ea typeface="Times New Roman"/>
                  <a:cs typeface="Times New Roman"/>
                  <a:sym typeface="Times New Roman"/>
                </a:rPr>
                <a:t>2</a:t>
              </a:r>
              <a:endParaRPr sz="1600" b="1" i="0" u="none" strike="noStrike" cap="none">
                <a:solidFill>
                  <a:srgbClr val="000000"/>
                </a:solidFill>
                <a:latin typeface="Helvetica Neue"/>
                <a:ea typeface="Helvetica Neue"/>
                <a:cs typeface="Helvetica Neue"/>
                <a:sym typeface="Helvetica Neue"/>
              </a:endParaRPr>
            </a:p>
          </p:txBody>
        </p:sp>
        <p:sp>
          <p:nvSpPr>
            <p:cNvPr id="1945" name="Google Shape;1945;p127"/>
            <p:cNvSpPr/>
            <p:nvPr/>
          </p:nvSpPr>
          <p:spPr>
            <a:xfrm>
              <a:off x="2132" y="1491"/>
              <a:ext cx="54" cy="151"/>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300"/>
                <a:buFont typeface="Times New Roman"/>
                <a:buNone/>
              </a:pPr>
              <a:r>
                <a:rPr lang="en-US" sz="1300" b="1" i="0" u="none" strike="noStrike" cap="none">
                  <a:solidFill>
                    <a:srgbClr val="000000"/>
                  </a:solidFill>
                  <a:latin typeface="Times New Roman"/>
                  <a:ea typeface="Times New Roman"/>
                  <a:cs typeface="Times New Roman"/>
                  <a:sym typeface="Times New Roman"/>
                </a:rPr>
                <a:t>1</a:t>
              </a:r>
              <a:endParaRPr sz="1600" b="1" i="0" u="none" strike="noStrike" cap="none">
                <a:solidFill>
                  <a:srgbClr val="000000"/>
                </a:solidFill>
                <a:latin typeface="Helvetica Neue"/>
                <a:ea typeface="Helvetica Neue"/>
                <a:cs typeface="Helvetica Neue"/>
                <a:sym typeface="Helvetica Neue"/>
              </a:endParaRPr>
            </a:p>
          </p:txBody>
        </p:sp>
        <p:sp>
          <p:nvSpPr>
            <p:cNvPr id="1946" name="Google Shape;1946;p127"/>
            <p:cNvSpPr/>
            <p:nvPr/>
          </p:nvSpPr>
          <p:spPr>
            <a:xfrm>
              <a:off x="4005" y="1542"/>
              <a:ext cx="37" cy="104"/>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900"/>
                <a:buFont typeface="Times New Roman"/>
                <a:buNone/>
              </a:pPr>
              <a:r>
                <a:rPr lang="en-US" sz="900" b="1" i="0" u="none" strike="noStrike" cap="none">
                  <a:solidFill>
                    <a:srgbClr val="000000"/>
                  </a:solidFill>
                  <a:latin typeface="Times New Roman"/>
                  <a:ea typeface="Times New Roman"/>
                  <a:cs typeface="Times New Roman"/>
                  <a:sym typeface="Times New Roman"/>
                </a:rPr>
                <a:t>2</a:t>
              </a:r>
              <a:endParaRPr sz="1600" b="1" i="0" u="none" strike="noStrike" cap="none">
                <a:solidFill>
                  <a:srgbClr val="000000"/>
                </a:solidFill>
                <a:latin typeface="Helvetica Neue"/>
                <a:ea typeface="Helvetica Neue"/>
                <a:cs typeface="Helvetica Neue"/>
                <a:sym typeface="Helvetica Neue"/>
              </a:endParaRPr>
            </a:p>
          </p:txBody>
        </p:sp>
        <p:sp>
          <p:nvSpPr>
            <p:cNvPr id="1947" name="Google Shape;1947;p127"/>
            <p:cNvSpPr/>
            <p:nvPr/>
          </p:nvSpPr>
          <p:spPr>
            <a:xfrm>
              <a:off x="3100" y="1542"/>
              <a:ext cx="37" cy="104"/>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900"/>
                <a:buFont typeface="Times New Roman"/>
                <a:buNone/>
              </a:pPr>
              <a:r>
                <a:rPr lang="en-US" sz="900" b="1" i="0" u="none" strike="noStrike" cap="none">
                  <a:solidFill>
                    <a:srgbClr val="000000"/>
                  </a:solidFill>
                  <a:latin typeface="Times New Roman"/>
                  <a:ea typeface="Times New Roman"/>
                  <a:cs typeface="Times New Roman"/>
                  <a:sym typeface="Times New Roman"/>
                </a:rPr>
                <a:t>1</a:t>
              </a:r>
              <a:endParaRPr sz="1600" b="1" i="0" u="none" strike="noStrike" cap="none">
                <a:solidFill>
                  <a:srgbClr val="000000"/>
                </a:solidFill>
                <a:latin typeface="Helvetica Neue"/>
                <a:ea typeface="Helvetica Neue"/>
                <a:cs typeface="Helvetica Neue"/>
                <a:sym typeface="Helvetica Neue"/>
              </a:endParaRPr>
            </a:p>
          </p:txBody>
        </p:sp>
        <p:sp>
          <p:nvSpPr>
            <p:cNvPr id="1948" name="Google Shape;1948;p127"/>
            <p:cNvSpPr/>
            <p:nvPr/>
          </p:nvSpPr>
          <p:spPr>
            <a:xfrm>
              <a:off x="1901" y="1542"/>
              <a:ext cx="37" cy="104"/>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900"/>
                <a:buFont typeface="Times New Roman"/>
                <a:buNone/>
              </a:pPr>
              <a:r>
                <a:rPr lang="en-US" sz="900" b="1" i="0" u="none" strike="noStrike" cap="none">
                  <a:solidFill>
                    <a:srgbClr val="000000"/>
                  </a:solidFill>
                  <a:latin typeface="Times New Roman"/>
                  <a:ea typeface="Times New Roman"/>
                  <a:cs typeface="Times New Roman"/>
                  <a:sym typeface="Times New Roman"/>
                </a:rPr>
                <a:t>2</a:t>
              </a:r>
              <a:endParaRPr sz="1600" b="1" i="0" u="none" strike="noStrike" cap="none">
                <a:solidFill>
                  <a:srgbClr val="000000"/>
                </a:solidFill>
                <a:latin typeface="Helvetica Neue"/>
                <a:ea typeface="Helvetica Neue"/>
                <a:cs typeface="Helvetica Neue"/>
                <a:sym typeface="Helvetica Neue"/>
              </a:endParaRPr>
            </a:p>
          </p:txBody>
        </p:sp>
        <p:sp>
          <p:nvSpPr>
            <p:cNvPr id="1949" name="Google Shape;1949;p127"/>
            <p:cNvSpPr/>
            <p:nvPr/>
          </p:nvSpPr>
          <p:spPr>
            <a:xfrm>
              <a:off x="1717" y="1542"/>
              <a:ext cx="37" cy="104"/>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900"/>
                <a:buFont typeface="Times New Roman"/>
                <a:buNone/>
              </a:pPr>
              <a:r>
                <a:rPr lang="en-US" sz="900" b="1" i="0" u="none" strike="noStrike" cap="none">
                  <a:solidFill>
                    <a:srgbClr val="000000"/>
                  </a:solidFill>
                  <a:latin typeface="Times New Roman"/>
                  <a:ea typeface="Times New Roman"/>
                  <a:cs typeface="Times New Roman"/>
                  <a:sym typeface="Times New Roman"/>
                </a:rPr>
                <a:t>1</a:t>
              </a:r>
              <a:endParaRPr sz="1600" b="1" i="0" u="none" strike="noStrike" cap="none">
                <a:solidFill>
                  <a:srgbClr val="000000"/>
                </a:solidFill>
                <a:latin typeface="Helvetica Neue"/>
                <a:ea typeface="Helvetica Neue"/>
                <a:cs typeface="Helvetica Neue"/>
                <a:sym typeface="Helvetica Neue"/>
              </a:endParaRPr>
            </a:p>
          </p:txBody>
        </p:sp>
        <p:sp>
          <p:nvSpPr>
            <p:cNvPr id="1950" name="Google Shape;1950;p127"/>
            <p:cNvSpPr/>
            <p:nvPr/>
          </p:nvSpPr>
          <p:spPr>
            <a:xfrm>
              <a:off x="4139" y="1383"/>
              <a:ext cx="122" cy="255"/>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2200"/>
                <a:buFont typeface="Times New Roman"/>
                <a:buNone/>
              </a:pPr>
              <a:r>
                <a:rPr lang="en-US" sz="2200" b="1" i="1" u="none" strike="noStrike" cap="none">
                  <a:solidFill>
                    <a:srgbClr val="000000"/>
                  </a:solidFill>
                  <a:latin typeface="Times New Roman"/>
                  <a:ea typeface="Times New Roman"/>
                  <a:cs typeface="Times New Roman"/>
                  <a:sym typeface="Times New Roman"/>
                </a:rPr>
                <a:t>E</a:t>
              </a:r>
              <a:endParaRPr sz="1600" b="1" i="0" u="none" strike="noStrike" cap="none">
                <a:solidFill>
                  <a:srgbClr val="000000"/>
                </a:solidFill>
                <a:latin typeface="Helvetica Neue"/>
                <a:ea typeface="Helvetica Neue"/>
                <a:cs typeface="Helvetica Neue"/>
                <a:sym typeface="Helvetica Neue"/>
              </a:endParaRPr>
            </a:p>
          </p:txBody>
        </p:sp>
        <p:sp>
          <p:nvSpPr>
            <p:cNvPr id="1951" name="Google Shape;1951;p127"/>
            <p:cNvSpPr/>
            <p:nvPr/>
          </p:nvSpPr>
          <p:spPr>
            <a:xfrm>
              <a:off x="3230" y="1383"/>
              <a:ext cx="122" cy="255"/>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2200"/>
                <a:buFont typeface="Times New Roman"/>
                <a:buNone/>
              </a:pPr>
              <a:r>
                <a:rPr lang="en-US" sz="2200" b="1" i="1" u="none" strike="noStrike" cap="none">
                  <a:solidFill>
                    <a:srgbClr val="000000"/>
                  </a:solidFill>
                  <a:latin typeface="Times New Roman"/>
                  <a:ea typeface="Times New Roman"/>
                  <a:cs typeface="Times New Roman"/>
                  <a:sym typeface="Times New Roman"/>
                </a:rPr>
                <a:t>E</a:t>
              </a:r>
              <a:endParaRPr sz="1600" b="1" i="0" u="none" strike="noStrike" cap="none">
                <a:solidFill>
                  <a:srgbClr val="000000"/>
                </a:solidFill>
                <a:latin typeface="Helvetica Neue"/>
                <a:ea typeface="Helvetica Neue"/>
                <a:cs typeface="Helvetica Neue"/>
                <a:sym typeface="Helvetica Neue"/>
              </a:endParaRPr>
            </a:p>
          </p:txBody>
        </p:sp>
        <p:sp>
          <p:nvSpPr>
            <p:cNvPr id="1952" name="Google Shape;1952;p127"/>
            <p:cNvSpPr/>
            <p:nvPr/>
          </p:nvSpPr>
          <p:spPr>
            <a:xfrm>
              <a:off x="2434" y="1383"/>
              <a:ext cx="122" cy="255"/>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2200"/>
                <a:buFont typeface="Times New Roman"/>
                <a:buNone/>
              </a:pPr>
              <a:r>
                <a:rPr lang="en-US" sz="2200" b="1" i="1" u="none" strike="noStrike" cap="none">
                  <a:solidFill>
                    <a:srgbClr val="000000"/>
                  </a:solidFill>
                  <a:latin typeface="Times New Roman"/>
                  <a:ea typeface="Times New Roman"/>
                  <a:cs typeface="Times New Roman"/>
                  <a:sym typeface="Times New Roman"/>
                </a:rPr>
                <a:t>E</a:t>
              </a:r>
              <a:endParaRPr sz="1600" b="1" i="0" u="none" strike="noStrike" cap="none">
                <a:solidFill>
                  <a:srgbClr val="000000"/>
                </a:solidFill>
                <a:latin typeface="Helvetica Neue"/>
                <a:ea typeface="Helvetica Neue"/>
                <a:cs typeface="Helvetica Neue"/>
                <a:sym typeface="Helvetica Neue"/>
              </a:endParaRPr>
            </a:p>
          </p:txBody>
        </p:sp>
        <p:sp>
          <p:nvSpPr>
            <p:cNvPr id="1953" name="Google Shape;1953;p127"/>
            <p:cNvSpPr/>
            <p:nvPr/>
          </p:nvSpPr>
          <p:spPr>
            <a:xfrm>
              <a:off x="2036" y="1383"/>
              <a:ext cx="122" cy="255"/>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2200"/>
                <a:buFont typeface="Times New Roman"/>
                <a:buNone/>
              </a:pPr>
              <a:r>
                <a:rPr lang="en-US" sz="2200" b="1" i="1" u="none" strike="noStrike" cap="none">
                  <a:solidFill>
                    <a:srgbClr val="000000"/>
                  </a:solidFill>
                  <a:latin typeface="Times New Roman"/>
                  <a:ea typeface="Times New Roman"/>
                  <a:cs typeface="Times New Roman"/>
                  <a:sym typeface="Times New Roman"/>
                </a:rPr>
                <a:t>E</a:t>
              </a:r>
              <a:endParaRPr sz="1600" b="1" i="0" u="none" strike="noStrike" cap="none">
                <a:solidFill>
                  <a:srgbClr val="000000"/>
                </a:solidFill>
                <a:latin typeface="Helvetica Neue"/>
                <a:ea typeface="Helvetica Neue"/>
                <a:cs typeface="Helvetica Neue"/>
                <a:sym typeface="Helvetica Neue"/>
              </a:endParaRPr>
            </a:p>
          </p:txBody>
        </p:sp>
        <p:sp>
          <p:nvSpPr>
            <p:cNvPr id="1954" name="Google Shape;1954;p127"/>
            <p:cNvSpPr/>
            <p:nvPr/>
          </p:nvSpPr>
          <p:spPr>
            <a:xfrm>
              <a:off x="3950" y="1491"/>
              <a:ext cx="67" cy="151"/>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300"/>
                <a:buFont typeface="Times New Roman"/>
                <a:buNone/>
              </a:pPr>
              <a:r>
                <a:rPr lang="en-US" sz="1300" b="1" i="1" u="none" strike="noStrike" cap="none">
                  <a:solidFill>
                    <a:srgbClr val="000000"/>
                  </a:solidFill>
                  <a:latin typeface="Times New Roman"/>
                  <a:ea typeface="Times New Roman"/>
                  <a:cs typeface="Times New Roman"/>
                  <a:sym typeface="Times New Roman"/>
                </a:rPr>
                <a:t>L</a:t>
              </a:r>
              <a:endParaRPr sz="1600" b="1" i="0" u="none" strike="noStrike" cap="none">
                <a:solidFill>
                  <a:srgbClr val="000000"/>
                </a:solidFill>
                <a:latin typeface="Helvetica Neue"/>
                <a:ea typeface="Helvetica Neue"/>
                <a:cs typeface="Helvetica Neue"/>
                <a:sym typeface="Helvetica Neue"/>
              </a:endParaRPr>
            </a:p>
          </p:txBody>
        </p:sp>
        <p:sp>
          <p:nvSpPr>
            <p:cNvPr id="1955" name="Google Shape;1955;p127"/>
            <p:cNvSpPr/>
            <p:nvPr/>
          </p:nvSpPr>
          <p:spPr>
            <a:xfrm>
              <a:off x="3054" y="1491"/>
              <a:ext cx="67" cy="151"/>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300"/>
                <a:buFont typeface="Times New Roman"/>
                <a:buNone/>
              </a:pPr>
              <a:r>
                <a:rPr lang="en-US" sz="1300" b="1" i="1" u="none" strike="noStrike" cap="none">
                  <a:solidFill>
                    <a:srgbClr val="000000"/>
                  </a:solidFill>
                  <a:latin typeface="Times New Roman"/>
                  <a:ea typeface="Times New Roman"/>
                  <a:cs typeface="Times New Roman"/>
                  <a:sym typeface="Times New Roman"/>
                </a:rPr>
                <a:t>L</a:t>
              </a:r>
              <a:endParaRPr sz="1600" b="1" i="0" u="none" strike="noStrike" cap="none">
                <a:solidFill>
                  <a:srgbClr val="000000"/>
                </a:solidFill>
                <a:latin typeface="Helvetica Neue"/>
                <a:ea typeface="Helvetica Neue"/>
                <a:cs typeface="Helvetica Neue"/>
                <a:sym typeface="Helvetica Neue"/>
              </a:endParaRPr>
            </a:p>
          </p:txBody>
        </p:sp>
        <p:sp>
          <p:nvSpPr>
            <p:cNvPr id="1956" name="Google Shape;1956;p127"/>
            <p:cNvSpPr/>
            <p:nvPr/>
          </p:nvSpPr>
          <p:spPr>
            <a:xfrm>
              <a:off x="1846" y="1491"/>
              <a:ext cx="67" cy="151"/>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300"/>
                <a:buFont typeface="Times New Roman"/>
                <a:buNone/>
              </a:pPr>
              <a:r>
                <a:rPr lang="en-US" sz="1300" b="1" i="1" u="none" strike="noStrike" cap="none">
                  <a:solidFill>
                    <a:srgbClr val="000000"/>
                  </a:solidFill>
                  <a:latin typeface="Times New Roman"/>
                  <a:ea typeface="Times New Roman"/>
                  <a:cs typeface="Times New Roman"/>
                  <a:sym typeface="Times New Roman"/>
                </a:rPr>
                <a:t>L</a:t>
              </a:r>
              <a:endParaRPr sz="1600" b="1" i="0" u="none" strike="noStrike" cap="none">
                <a:solidFill>
                  <a:srgbClr val="000000"/>
                </a:solidFill>
                <a:latin typeface="Helvetica Neue"/>
                <a:ea typeface="Helvetica Neue"/>
                <a:cs typeface="Helvetica Neue"/>
                <a:sym typeface="Helvetica Neue"/>
              </a:endParaRPr>
            </a:p>
          </p:txBody>
        </p:sp>
        <p:sp>
          <p:nvSpPr>
            <p:cNvPr id="1957" name="Google Shape;1957;p127"/>
            <p:cNvSpPr/>
            <p:nvPr/>
          </p:nvSpPr>
          <p:spPr>
            <a:xfrm>
              <a:off x="1670" y="1491"/>
              <a:ext cx="67" cy="151"/>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300"/>
                <a:buFont typeface="Times New Roman"/>
                <a:buNone/>
              </a:pPr>
              <a:r>
                <a:rPr lang="en-US" sz="1300" b="1" i="1" u="none" strike="noStrike" cap="none">
                  <a:solidFill>
                    <a:srgbClr val="000000"/>
                  </a:solidFill>
                  <a:latin typeface="Times New Roman"/>
                  <a:ea typeface="Times New Roman"/>
                  <a:cs typeface="Times New Roman"/>
                  <a:sym typeface="Times New Roman"/>
                </a:rPr>
                <a:t>L</a:t>
              </a:r>
              <a:endParaRPr sz="1600" b="1" i="0" u="none" strike="noStrike" cap="none">
                <a:solidFill>
                  <a:srgbClr val="000000"/>
                </a:solidFill>
                <a:latin typeface="Helvetica Neue"/>
                <a:ea typeface="Helvetica Neue"/>
                <a:cs typeface="Helvetica Neue"/>
                <a:sym typeface="Helvetica Neue"/>
              </a:endParaRPr>
            </a:p>
          </p:txBody>
        </p:sp>
        <p:sp>
          <p:nvSpPr>
            <p:cNvPr id="1958" name="Google Shape;1958;p127"/>
            <p:cNvSpPr/>
            <p:nvPr/>
          </p:nvSpPr>
          <p:spPr>
            <a:xfrm>
              <a:off x="3795" y="1364"/>
              <a:ext cx="151" cy="255"/>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2200"/>
                <a:buFont typeface="Noto Sans Symbols"/>
                <a:buNone/>
              </a:pPr>
              <a:r>
                <a:rPr lang="en-US" sz="2200" b="1" i="0" u="none" strike="noStrike" cap="none">
                  <a:solidFill>
                    <a:srgbClr val="000000"/>
                  </a:solidFill>
                  <a:latin typeface="Noto Sans Symbols"/>
                  <a:ea typeface="Noto Sans Symbols"/>
                  <a:cs typeface="Noto Sans Symbols"/>
                  <a:sym typeface="Noto Sans Symbols"/>
                </a:rPr>
                <a:t>∏</a:t>
              </a:r>
              <a:endParaRPr sz="1600" b="1" i="0" u="none" strike="noStrike" cap="none">
                <a:solidFill>
                  <a:srgbClr val="000000"/>
                </a:solidFill>
                <a:latin typeface="Helvetica Neue"/>
                <a:ea typeface="Helvetica Neue"/>
                <a:cs typeface="Helvetica Neue"/>
                <a:sym typeface="Helvetica Neue"/>
              </a:endParaRPr>
            </a:p>
          </p:txBody>
        </p:sp>
        <p:sp>
          <p:nvSpPr>
            <p:cNvPr id="1959" name="Google Shape;1959;p127"/>
            <p:cNvSpPr/>
            <p:nvPr/>
          </p:nvSpPr>
          <p:spPr>
            <a:xfrm>
              <a:off x="2899" y="1364"/>
              <a:ext cx="151" cy="255"/>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2200"/>
                <a:buFont typeface="Noto Sans Symbols"/>
                <a:buNone/>
              </a:pPr>
              <a:r>
                <a:rPr lang="en-US" sz="2200" b="1" i="0" u="none" strike="noStrike" cap="none">
                  <a:solidFill>
                    <a:srgbClr val="000000"/>
                  </a:solidFill>
                  <a:latin typeface="Noto Sans Symbols"/>
                  <a:ea typeface="Noto Sans Symbols"/>
                  <a:cs typeface="Noto Sans Symbols"/>
                  <a:sym typeface="Noto Sans Symbols"/>
                </a:rPr>
                <a:t>∏</a:t>
              </a:r>
              <a:endParaRPr sz="1600" b="1" i="0" u="none" strike="noStrike" cap="none">
                <a:solidFill>
                  <a:srgbClr val="000000"/>
                </a:solidFill>
                <a:latin typeface="Helvetica Neue"/>
                <a:ea typeface="Helvetica Neue"/>
                <a:cs typeface="Helvetica Neue"/>
                <a:sym typeface="Helvetica Neue"/>
              </a:endParaRPr>
            </a:p>
          </p:txBody>
        </p:sp>
        <p:sp>
          <p:nvSpPr>
            <p:cNvPr id="1960" name="Google Shape;1960;p127"/>
            <p:cNvSpPr/>
            <p:nvPr/>
          </p:nvSpPr>
          <p:spPr>
            <a:xfrm>
              <a:off x="2708" y="1364"/>
              <a:ext cx="101" cy="255"/>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2200"/>
                <a:buFont typeface="Noto Sans Symbols"/>
                <a:buNone/>
              </a:pPr>
              <a:r>
                <a:rPr lang="en-US" sz="2200" b="1" i="0" u="none" strike="noStrike" cap="none">
                  <a:solidFill>
                    <a:srgbClr val="000000"/>
                  </a:solidFill>
                  <a:latin typeface="Noto Sans Symbols"/>
                  <a:ea typeface="Noto Sans Symbols"/>
                  <a:cs typeface="Noto Sans Symbols"/>
                  <a:sym typeface="Noto Sans Symbols"/>
                </a:rPr>
                <a:t>=</a:t>
              </a:r>
              <a:endParaRPr sz="1600" b="1" i="0" u="none" strike="noStrike" cap="none">
                <a:solidFill>
                  <a:srgbClr val="000000"/>
                </a:solidFill>
                <a:latin typeface="Helvetica Neue"/>
                <a:ea typeface="Helvetica Neue"/>
                <a:cs typeface="Helvetica Neue"/>
                <a:sym typeface="Helvetica Neue"/>
              </a:endParaRPr>
            </a:p>
          </p:txBody>
        </p:sp>
        <p:sp>
          <p:nvSpPr>
            <p:cNvPr id="1961" name="Google Shape;1961;p127"/>
            <p:cNvSpPr/>
            <p:nvPr/>
          </p:nvSpPr>
          <p:spPr>
            <a:xfrm>
              <a:off x="1515" y="1364"/>
              <a:ext cx="151" cy="255"/>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2200"/>
                <a:buFont typeface="Noto Sans Symbols"/>
                <a:buNone/>
              </a:pPr>
              <a:r>
                <a:rPr lang="en-US" sz="2200" b="1" i="0" u="none" strike="noStrike" cap="none">
                  <a:solidFill>
                    <a:srgbClr val="000000"/>
                  </a:solidFill>
                  <a:latin typeface="Noto Sans Symbols"/>
                  <a:ea typeface="Noto Sans Symbols"/>
                  <a:cs typeface="Noto Sans Symbols"/>
                  <a:sym typeface="Noto Sans Symbols"/>
                </a:rPr>
                <a:t>∏</a:t>
              </a:r>
              <a:endParaRPr sz="1600" b="1" i="0" u="none" strike="noStrike" cap="none">
                <a:solidFill>
                  <a:srgbClr val="000000"/>
                </a:solidFill>
                <a:latin typeface="Helvetica Neue"/>
                <a:ea typeface="Helvetica Neue"/>
                <a:cs typeface="Helvetica Neue"/>
                <a:sym typeface="Helvetica Neue"/>
              </a:endParaRPr>
            </a:p>
          </p:txBody>
        </p:sp>
        <p:sp>
          <p:nvSpPr>
            <p:cNvPr id="1962" name="Google Shape;1962;p127"/>
            <p:cNvSpPr/>
            <p:nvPr/>
          </p:nvSpPr>
          <p:spPr>
            <a:xfrm>
              <a:off x="1762" y="1480"/>
              <a:ext cx="83" cy="151"/>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300"/>
                <a:buFont typeface="Noto Sans Symbols"/>
                <a:buNone/>
              </a:pPr>
              <a:r>
                <a:rPr lang="en-US" sz="1300" b="1" i="0" u="none" strike="noStrike" cap="none">
                  <a:solidFill>
                    <a:srgbClr val="000000"/>
                  </a:solidFill>
                  <a:latin typeface="Noto Sans Symbols"/>
                  <a:ea typeface="Noto Sans Symbols"/>
                  <a:cs typeface="Noto Sans Symbols"/>
                  <a:sym typeface="Noto Sans Symbols"/>
                </a:rPr>
                <a:t>∪</a:t>
              </a:r>
              <a:endParaRPr sz="1600" b="1" i="0" u="none" strike="noStrike" cap="none">
                <a:solidFill>
                  <a:srgbClr val="000000"/>
                </a:solidFill>
                <a:latin typeface="Helvetica Neue"/>
                <a:ea typeface="Helvetica Neue"/>
                <a:cs typeface="Helvetica Neue"/>
                <a:sym typeface="Helvetica Neue"/>
              </a:endParaRPr>
            </a:p>
          </p:txBody>
        </p:sp>
        <p:sp>
          <p:nvSpPr>
            <p:cNvPr id="1963" name="Google Shape;1963;p127"/>
            <p:cNvSpPr/>
            <p:nvPr/>
          </p:nvSpPr>
          <p:spPr>
            <a:xfrm>
              <a:off x="3649" y="1489"/>
              <a:ext cx="56" cy="151"/>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300"/>
                <a:buFont typeface="Noto Sans Symbols"/>
                <a:buNone/>
              </a:pPr>
              <a:r>
                <a:rPr lang="en-US" sz="1300" b="1" i="1" u="none" strike="noStrike" cap="none">
                  <a:solidFill>
                    <a:srgbClr val="000000"/>
                  </a:solidFill>
                  <a:latin typeface="Noto Sans Symbols"/>
                  <a:ea typeface="Noto Sans Symbols"/>
                  <a:cs typeface="Noto Sans Symbols"/>
                  <a:sym typeface="Noto Sans Symbols"/>
                </a:rPr>
                <a:t>θ</a:t>
              </a:r>
              <a:endParaRPr sz="1600" b="1" i="0" u="none" strike="noStrike" cap="none">
                <a:solidFill>
                  <a:srgbClr val="000000"/>
                </a:solidFill>
                <a:latin typeface="Helvetica Neue"/>
                <a:ea typeface="Helvetica Neue"/>
                <a:cs typeface="Helvetica Neue"/>
                <a:sym typeface="Helvetica Neue"/>
              </a:endParaRPr>
            </a:p>
          </p:txBody>
        </p:sp>
        <p:sp>
          <p:nvSpPr>
            <p:cNvPr id="1964" name="Google Shape;1964;p127"/>
            <p:cNvSpPr/>
            <p:nvPr/>
          </p:nvSpPr>
          <p:spPr>
            <a:xfrm>
              <a:off x="2352" y="1489"/>
              <a:ext cx="56" cy="151"/>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300"/>
                <a:buFont typeface="Noto Sans Symbols"/>
                <a:buNone/>
              </a:pPr>
              <a:r>
                <a:rPr lang="en-US" sz="1300" b="1" i="1" u="none" strike="noStrike" cap="none">
                  <a:solidFill>
                    <a:srgbClr val="000000"/>
                  </a:solidFill>
                  <a:latin typeface="Noto Sans Symbols"/>
                  <a:ea typeface="Noto Sans Symbols"/>
                  <a:cs typeface="Noto Sans Symbols"/>
                  <a:sym typeface="Noto Sans Symbols"/>
                </a:rPr>
                <a:t>θ</a:t>
              </a:r>
              <a:endParaRPr sz="1600" b="1" i="0" u="none" strike="noStrike" cap="none">
                <a:solidFill>
                  <a:srgbClr val="000000"/>
                </a:solidFill>
                <a:latin typeface="Helvetica Neue"/>
                <a:ea typeface="Helvetica Neue"/>
                <a:cs typeface="Helvetica Neue"/>
                <a:sym typeface="Helvetica Neue"/>
              </a:endParaRPr>
            </a:p>
          </p:txBody>
        </p:sp>
        <p:grpSp>
          <p:nvGrpSpPr>
            <p:cNvPr id="1965" name="Google Shape;1965;p127"/>
            <p:cNvGrpSpPr/>
            <p:nvPr/>
          </p:nvGrpSpPr>
          <p:grpSpPr>
            <a:xfrm>
              <a:off x="2219" y="1439"/>
              <a:ext cx="1422" cy="121"/>
              <a:chOff x="2219" y="1439"/>
              <a:chExt cx="1422" cy="121"/>
            </a:xfrm>
          </p:grpSpPr>
          <p:sp>
            <p:nvSpPr>
              <p:cNvPr id="1966" name="Google Shape;1966;p127"/>
              <p:cNvSpPr/>
              <p:nvPr/>
            </p:nvSpPr>
            <p:spPr>
              <a:xfrm rot="5400000">
                <a:off x="2214" y="1444"/>
                <a:ext cx="119" cy="109"/>
              </a:xfrm>
              <a:prstGeom prst="flowChartCollate">
                <a:avLst/>
              </a:prstGeom>
              <a:noFill/>
              <a:ln w="9525" cap="flat" cmpd="sng">
                <a:solidFill>
                  <a:schemeClr val="dk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127"/>
              <p:cNvSpPr txBox="1"/>
              <p:nvPr/>
            </p:nvSpPr>
            <p:spPr>
              <a:xfrm>
                <a:off x="2232" y="1450"/>
                <a:ext cx="55" cy="6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600"/>
                  <a:buFont typeface="Helvetica Neue"/>
                  <a:buNone/>
                </a:pPr>
                <a:endParaRPr sz="1600" b="1" i="0" u="none" strike="noStrike" cap="none">
                  <a:solidFill>
                    <a:srgbClr val="000000"/>
                  </a:solidFill>
                  <a:latin typeface="Helvetica Neue"/>
                  <a:ea typeface="Helvetica Neue"/>
                  <a:cs typeface="Helvetica Neue"/>
                  <a:sym typeface="Helvetica Neue"/>
                </a:endParaRPr>
              </a:p>
            </p:txBody>
          </p:sp>
          <p:sp>
            <p:nvSpPr>
              <p:cNvPr id="1968" name="Google Shape;1968;p127"/>
              <p:cNvSpPr/>
              <p:nvPr/>
            </p:nvSpPr>
            <p:spPr>
              <a:xfrm rot="5400000">
                <a:off x="3527" y="1446"/>
                <a:ext cx="119" cy="109"/>
              </a:xfrm>
              <a:prstGeom prst="flowChartCollate">
                <a:avLst/>
              </a:prstGeom>
              <a:noFill/>
              <a:ln w="9525" cap="flat" cmpd="sng">
                <a:solidFill>
                  <a:schemeClr val="dk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127"/>
              <p:cNvSpPr txBox="1"/>
              <p:nvPr/>
            </p:nvSpPr>
            <p:spPr>
              <a:xfrm>
                <a:off x="3557" y="1450"/>
                <a:ext cx="55" cy="6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600"/>
                  <a:buFont typeface="Helvetica Neue"/>
                  <a:buNone/>
                </a:pPr>
                <a:endParaRPr sz="1600" b="1" i="0" u="none" strike="noStrike" cap="none">
                  <a:solidFill>
                    <a:srgbClr val="000000"/>
                  </a:solidFill>
                  <a:latin typeface="Helvetica Neue"/>
                  <a:ea typeface="Helvetica Neue"/>
                  <a:cs typeface="Helvetica Neue"/>
                  <a:sym typeface="Helvetica Neue"/>
                </a:endParaRPr>
              </a:p>
            </p:txBody>
          </p:sp>
        </p:grpSp>
      </p:grpSp>
      <p:grpSp>
        <p:nvGrpSpPr>
          <p:cNvPr id="1970" name="Google Shape;1970;p127"/>
          <p:cNvGrpSpPr/>
          <p:nvPr/>
        </p:nvGrpSpPr>
        <p:grpSpPr>
          <a:xfrm>
            <a:off x="1541832" y="6246505"/>
            <a:ext cx="5836528" cy="385763"/>
            <a:chOff x="2112963" y="5426075"/>
            <a:chExt cx="5836528" cy="385763"/>
          </a:xfrm>
        </p:grpSpPr>
        <p:sp>
          <p:nvSpPr>
            <p:cNvPr id="1971" name="Google Shape;1971;p127"/>
            <p:cNvSpPr/>
            <p:nvPr/>
          </p:nvSpPr>
          <p:spPr>
            <a:xfrm>
              <a:off x="7694613" y="5456238"/>
              <a:ext cx="254878" cy="307777"/>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2000"/>
                <a:buFont typeface="Times New Roman"/>
                <a:buNone/>
              </a:pPr>
              <a:r>
                <a:rPr lang="en-US" sz="2000" b="1" i="0" u="none" strike="noStrike" cap="none">
                  <a:solidFill>
                    <a:srgbClr val="000000"/>
                  </a:solidFill>
                  <a:latin typeface="Times New Roman"/>
                  <a:ea typeface="Times New Roman"/>
                  <a:cs typeface="Times New Roman"/>
                  <a:sym typeface="Times New Roman"/>
                </a:rPr>
                <a:t>)))</a:t>
              </a:r>
              <a:endParaRPr sz="1600" b="1" i="0" u="none" strike="noStrike" cap="none">
                <a:solidFill>
                  <a:srgbClr val="000000"/>
                </a:solidFill>
                <a:latin typeface="Helvetica Neue"/>
                <a:ea typeface="Helvetica Neue"/>
                <a:cs typeface="Helvetica Neue"/>
                <a:sym typeface="Helvetica Neue"/>
              </a:endParaRPr>
            </a:p>
          </p:txBody>
        </p:sp>
        <p:sp>
          <p:nvSpPr>
            <p:cNvPr id="1972" name="Google Shape;1972;p127"/>
            <p:cNvSpPr/>
            <p:nvPr/>
          </p:nvSpPr>
          <p:spPr>
            <a:xfrm>
              <a:off x="7329488" y="5456238"/>
              <a:ext cx="84960" cy="307777"/>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2000"/>
                <a:buFont typeface="Times New Roman"/>
                <a:buNone/>
              </a:pPr>
              <a:r>
                <a:rPr lang="en-US" sz="2000" b="1" i="0" u="none" strike="noStrike" cap="none">
                  <a:solidFill>
                    <a:srgbClr val="000000"/>
                  </a:solidFill>
                  <a:latin typeface="Times New Roman"/>
                  <a:ea typeface="Times New Roman"/>
                  <a:cs typeface="Times New Roman"/>
                  <a:sym typeface="Times New Roman"/>
                </a:rPr>
                <a:t>(</a:t>
              </a:r>
              <a:endParaRPr sz="1600" b="1" i="0" u="none" strike="noStrike" cap="none">
                <a:solidFill>
                  <a:srgbClr val="000000"/>
                </a:solidFill>
                <a:latin typeface="Helvetica Neue"/>
                <a:ea typeface="Helvetica Neue"/>
                <a:cs typeface="Helvetica Neue"/>
                <a:sym typeface="Helvetica Neue"/>
              </a:endParaRPr>
            </a:p>
          </p:txBody>
        </p:sp>
        <p:sp>
          <p:nvSpPr>
            <p:cNvPr id="1973" name="Google Shape;1973;p127"/>
            <p:cNvSpPr/>
            <p:nvPr/>
          </p:nvSpPr>
          <p:spPr>
            <a:xfrm>
              <a:off x="6543675" y="5456238"/>
              <a:ext cx="84138" cy="3048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2000"/>
                <a:buFont typeface="Times New Roman"/>
                <a:buNone/>
              </a:pPr>
              <a:r>
                <a:rPr lang="en-US" sz="2000" b="1" i="0" u="none" strike="noStrike" cap="none">
                  <a:solidFill>
                    <a:srgbClr val="000000"/>
                  </a:solidFill>
                  <a:latin typeface="Times New Roman"/>
                  <a:ea typeface="Times New Roman"/>
                  <a:cs typeface="Times New Roman"/>
                  <a:sym typeface="Times New Roman"/>
                </a:rPr>
                <a:t>(</a:t>
              </a:r>
              <a:endParaRPr sz="1600" b="1" i="0" u="none" strike="noStrike" cap="none">
                <a:solidFill>
                  <a:srgbClr val="000000"/>
                </a:solidFill>
                <a:latin typeface="Helvetica Neue"/>
                <a:ea typeface="Helvetica Neue"/>
                <a:cs typeface="Helvetica Neue"/>
                <a:sym typeface="Helvetica Neue"/>
              </a:endParaRPr>
            </a:p>
          </p:txBody>
        </p:sp>
        <p:sp>
          <p:nvSpPr>
            <p:cNvPr id="1974" name="Google Shape;1974;p127"/>
            <p:cNvSpPr/>
            <p:nvPr/>
          </p:nvSpPr>
          <p:spPr>
            <a:xfrm>
              <a:off x="6024563" y="5456238"/>
              <a:ext cx="168275" cy="3048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2000"/>
                <a:buFont typeface="Times New Roman"/>
                <a:buNone/>
              </a:pPr>
              <a:r>
                <a:rPr lang="en-US" sz="2000" b="1" i="0" u="none" strike="noStrike" cap="none">
                  <a:solidFill>
                    <a:srgbClr val="000000"/>
                  </a:solidFill>
                  <a:latin typeface="Times New Roman"/>
                  <a:ea typeface="Times New Roman"/>
                  <a:cs typeface="Times New Roman"/>
                  <a:sym typeface="Times New Roman"/>
                </a:rPr>
                <a:t>))</a:t>
              </a:r>
              <a:endParaRPr sz="1600" b="1" i="0" u="none" strike="noStrike" cap="none">
                <a:solidFill>
                  <a:srgbClr val="000000"/>
                </a:solidFill>
                <a:latin typeface="Helvetica Neue"/>
                <a:ea typeface="Helvetica Neue"/>
                <a:cs typeface="Helvetica Neue"/>
                <a:sym typeface="Helvetica Neue"/>
              </a:endParaRPr>
            </a:p>
          </p:txBody>
        </p:sp>
        <p:sp>
          <p:nvSpPr>
            <p:cNvPr id="1975" name="Google Shape;1975;p127"/>
            <p:cNvSpPr/>
            <p:nvPr/>
          </p:nvSpPr>
          <p:spPr>
            <a:xfrm>
              <a:off x="5686425" y="5456238"/>
              <a:ext cx="84138" cy="3048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2000"/>
                <a:buFont typeface="Times New Roman"/>
                <a:buNone/>
              </a:pPr>
              <a:r>
                <a:rPr lang="en-US" sz="2000" b="1" i="0" u="none" strike="noStrike" cap="none">
                  <a:solidFill>
                    <a:srgbClr val="000000"/>
                  </a:solidFill>
                  <a:latin typeface="Times New Roman"/>
                  <a:ea typeface="Times New Roman"/>
                  <a:cs typeface="Times New Roman"/>
                  <a:sym typeface="Times New Roman"/>
                </a:rPr>
                <a:t>(</a:t>
              </a:r>
              <a:endParaRPr sz="1600" b="1" i="0" u="none" strike="noStrike" cap="none">
                <a:solidFill>
                  <a:srgbClr val="000000"/>
                </a:solidFill>
                <a:latin typeface="Helvetica Neue"/>
                <a:ea typeface="Helvetica Neue"/>
                <a:cs typeface="Helvetica Neue"/>
                <a:sym typeface="Helvetica Neue"/>
              </a:endParaRPr>
            </a:p>
          </p:txBody>
        </p:sp>
        <p:sp>
          <p:nvSpPr>
            <p:cNvPr id="1976" name="Google Shape;1976;p127"/>
            <p:cNvSpPr/>
            <p:nvPr/>
          </p:nvSpPr>
          <p:spPr>
            <a:xfrm>
              <a:off x="4843463" y="5456238"/>
              <a:ext cx="168275" cy="3048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2000"/>
                <a:buFont typeface="Times New Roman"/>
                <a:buNone/>
              </a:pPr>
              <a:r>
                <a:rPr lang="en-US" sz="2000" b="1" i="0" u="none" strike="noStrike" cap="none">
                  <a:solidFill>
                    <a:srgbClr val="000000"/>
                  </a:solidFill>
                  <a:latin typeface="Times New Roman"/>
                  <a:ea typeface="Times New Roman"/>
                  <a:cs typeface="Times New Roman"/>
                  <a:sym typeface="Times New Roman"/>
                </a:rPr>
                <a:t>((</a:t>
              </a:r>
              <a:endParaRPr sz="1600" b="1" i="0" u="none" strike="noStrike" cap="none">
                <a:solidFill>
                  <a:srgbClr val="000000"/>
                </a:solidFill>
                <a:latin typeface="Helvetica Neue"/>
                <a:ea typeface="Helvetica Neue"/>
                <a:cs typeface="Helvetica Neue"/>
                <a:sym typeface="Helvetica Neue"/>
              </a:endParaRPr>
            </a:p>
          </p:txBody>
        </p:sp>
        <p:sp>
          <p:nvSpPr>
            <p:cNvPr id="1977" name="Google Shape;1977;p127"/>
            <p:cNvSpPr/>
            <p:nvPr/>
          </p:nvSpPr>
          <p:spPr>
            <a:xfrm>
              <a:off x="3824288" y="5456238"/>
              <a:ext cx="84960" cy="307777"/>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2000"/>
                <a:buFont typeface="Times New Roman"/>
                <a:buNone/>
              </a:pPr>
              <a:r>
                <a:rPr lang="en-US" sz="2000" b="1" i="0" u="none" strike="noStrike" cap="none">
                  <a:solidFill>
                    <a:srgbClr val="000000"/>
                  </a:solidFill>
                  <a:latin typeface="Times New Roman"/>
                  <a:ea typeface="Times New Roman"/>
                  <a:cs typeface="Times New Roman"/>
                  <a:sym typeface="Times New Roman"/>
                </a:rPr>
                <a:t>)</a:t>
              </a:r>
              <a:endParaRPr sz="1600" b="1" i="0" u="none" strike="noStrike" cap="none">
                <a:solidFill>
                  <a:srgbClr val="000000"/>
                </a:solidFill>
                <a:latin typeface="Helvetica Neue"/>
                <a:ea typeface="Helvetica Neue"/>
                <a:cs typeface="Helvetica Neue"/>
                <a:sym typeface="Helvetica Neue"/>
              </a:endParaRPr>
            </a:p>
          </p:txBody>
        </p:sp>
        <p:sp>
          <p:nvSpPr>
            <p:cNvPr id="1978" name="Google Shape;1978;p127"/>
            <p:cNvSpPr/>
            <p:nvPr/>
          </p:nvSpPr>
          <p:spPr>
            <a:xfrm>
              <a:off x="2789238" y="5456238"/>
              <a:ext cx="84960" cy="307777"/>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2000"/>
                <a:buFont typeface="Times New Roman"/>
                <a:buNone/>
              </a:pPr>
              <a:r>
                <a:rPr lang="en-US" sz="2000" b="1" i="0" u="none" strike="noStrike" cap="none">
                  <a:solidFill>
                    <a:srgbClr val="000000"/>
                  </a:solidFill>
                  <a:latin typeface="Times New Roman"/>
                  <a:ea typeface="Times New Roman"/>
                  <a:cs typeface="Times New Roman"/>
                  <a:sym typeface="Times New Roman"/>
                </a:rPr>
                <a:t>(</a:t>
              </a:r>
              <a:endParaRPr sz="1600" b="1" i="0" u="none" strike="noStrike" cap="none">
                <a:solidFill>
                  <a:srgbClr val="000000"/>
                </a:solidFill>
                <a:latin typeface="Helvetica Neue"/>
                <a:ea typeface="Helvetica Neue"/>
                <a:cs typeface="Helvetica Neue"/>
                <a:sym typeface="Helvetica Neue"/>
              </a:endParaRPr>
            </a:p>
          </p:txBody>
        </p:sp>
        <p:sp>
          <p:nvSpPr>
            <p:cNvPr id="1979" name="Google Shape;1979;p127"/>
            <p:cNvSpPr/>
            <p:nvPr/>
          </p:nvSpPr>
          <p:spPr>
            <a:xfrm>
              <a:off x="7591425" y="5613400"/>
              <a:ext cx="76944" cy="184666"/>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200"/>
                <a:buFont typeface="Times New Roman"/>
                <a:buNone/>
              </a:pPr>
              <a:r>
                <a:rPr lang="en-US" sz="1200" b="1" i="0" u="none" strike="noStrike" cap="none">
                  <a:solidFill>
                    <a:srgbClr val="000000"/>
                  </a:solidFill>
                  <a:latin typeface="Times New Roman"/>
                  <a:ea typeface="Times New Roman"/>
                  <a:cs typeface="Times New Roman"/>
                  <a:sym typeface="Times New Roman"/>
                </a:rPr>
                <a:t>2</a:t>
              </a:r>
              <a:endParaRPr sz="1600" b="1" i="0" u="none" strike="noStrike" cap="none">
                <a:solidFill>
                  <a:srgbClr val="000000"/>
                </a:solidFill>
                <a:latin typeface="Helvetica Neue"/>
                <a:ea typeface="Helvetica Neue"/>
                <a:cs typeface="Helvetica Neue"/>
                <a:sym typeface="Helvetica Neue"/>
              </a:endParaRPr>
            </a:p>
          </p:txBody>
        </p:sp>
        <p:sp>
          <p:nvSpPr>
            <p:cNvPr id="1980" name="Google Shape;1980;p127"/>
            <p:cNvSpPr/>
            <p:nvPr/>
          </p:nvSpPr>
          <p:spPr>
            <a:xfrm>
              <a:off x="5930900" y="5613400"/>
              <a:ext cx="76944" cy="184666"/>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200"/>
                <a:buFont typeface="Times New Roman"/>
                <a:buNone/>
              </a:pPr>
              <a:r>
                <a:rPr lang="en-US" sz="1200" b="1" i="0" u="none" strike="noStrike" cap="none">
                  <a:solidFill>
                    <a:srgbClr val="000000"/>
                  </a:solidFill>
                  <a:latin typeface="Times New Roman"/>
                  <a:ea typeface="Times New Roman"/>
                  <a:cs typeface="Times New Roman"/>
                  <a:sym typeface="Times New Roman"/>
                </a:rPr>
                <a:t>1</a:t>
              </a:r>
              <a:endParaRPr sz="1600" b="1" i="0" u="none" strike="noStrike" cap="none">
                <a:solidFill>
                  <a:srgbClr val="000000"/>
                </a:solidFill>
                <a:latin typeface="Helvetica Neue"/>
                <a:ea typeface="Helvetica Neue"/>
                <a:cs typeface="Helvetica Neue"/>
                <a:sym typeface="Helvetica Neue"/>
              </a:endParaRPr>
            </a:p>
          </p:txBody>
        </p:sp>
        <p:sp>
          <p:nvSpPr>
            <p:cNvPr id="1981" name="Google Shape;1981;p127"/>
            <p:cNvSpPr/>
            <p:nvPr/>
          </p:nvSpPr>
          <p:spPr>
            <a:xfrm>
              <a:off x="3721100" y="5613400"/>
              <a:ext cx="76944" cy="184666"/>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200"/>
                <a:buFont typeface="Times New Roman"/>
                <a:buNone/>
              </a:pPr>
              <a:r>
                <a:rPr lang="en-US" sz="1200" b="1" i="0" u="none" strike="noStrike" cap="none">
                  <a:solidFill>
                    <a:srgbClr val="000000"/>
                  </a:solidFill>
                  <a:latin typeface="Times New Roman"/>
                  <a:ea typeface="Times New Roman"/>
                  <a:cs typeface="Times New Roman"/>
                  <a:sym typeface="Times New Roman"/>
                </a:rPr>
                <a:t>2</a:t>
              </a:r>
              <a:endParaRPr sz="1600" b="1" i="0" u="none" strike="noStrike" cap="none">
                <a:solidFill>
                  <a:srgbClr val="000000"/>
                </a:solidFill>
                <a:latin typeface="Helvetica Neue"/>
                <a:ea typeface="Helvetica Neue"/>
                <a:cs typeface="Helvetica Neue"/>
                <a:sym typeface="Helvetica Neue"/>
              </a:endParaRPr>
            </a:p>
          </p:txBody>
        </p:sp>
        <p:sp>
          <p:nvSpPr>
            <p:cNvPr id="1982" name="Google Shape;1982;p127"/>
            <p:cNvSpPr/>
            <p:nvPr/>
          </p:nvSpPr>
          <p:spPr>
            <a:xfrm>
              <a:off x="3035300" y="5613400"/>
              <a:ext cx="76944" cy="184666"/>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200"/>
                <a:buFont typeface="Times New Roman"/>
                <a:buNone/>
              </a:pPr>
              <a:r>
                <a:rPr lang="en-US" sz="1200" b="1" i="0" u="none" strike="noStrike" cap="none">
                  <a:solidFill>
                    <a:srgbClr val="000000"/>
                  </a:solidFill>
                  <a:latin typeface="Times New Roman"/>
                  <a:ea typeface="Times New Roman"/>
                  <a:cs typeface="Times New Roman"/>
                  <a:sym typeface="Times New Roman"/>
                </a:rPr>
                <a:t>1</a:t>
              </a:r>
              <a:endParaRPr sz="1600" b="1" i="0" u="none" strike="noStrike" cap="none">
                <a:solidFill>
                  <a:srgbClr val="000000"/>
                </a:solidFill>
                <a:latin typeface="Helvetica Neue"/>
                <a:ea typeface="Helvetica Neue"/>
                <a:cs typeface="Helvetica Neue"/>
                <a:sym typeface="Helvetica Neue"/>
              </a:endParaRPr>
            </a:p>
          </p:txBody>
        </p:sp>
        <p:sp>
          <p:nvSpPr>
            <p:cNvPr id="1983" name="Google Shape;1983;p127"/>
            <p:cNvSpPr/>
            <p:nvPr/>
          </p:nvSpPr>
          <p:spPr>
            <a:xfrm>
              <a:off x="7229475" y="5689600"/>
              <a:ext cx="50800" cy="122238"/>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800"/>
                <a:buFont typeface="Times New Roman"/>
                <a:buNone/>
              </a:pPr>
              <a:r>
                <a:rPr lang="en-US" sz="800" b="1" i="0" u="none" strike="noStrike" cap="none">
                  <a:solidFill>
                    <a:srgbClr val="000000"/>
                  </a:solidFill>
                  <a:latin typeface="Times New Roman"/>
                  <a:ea typeface="Times New Roman"/>
                  <a:cs typeface="Times New Roman"/>
                  <a:sym typeface="Times New Roman"/>
                </a:rPr>
                <a:t>4</a:t>
              </a:r>
              <a:endParaRPr sz="1600" b="1" i="0" u="none" strike="noStrike" cap="none">
                <a:solidFill>
                  <a:srgbClr val="000000"/>
                </a:solidFill>
                <a:latin typeface="Helvetica Neue"/>
                <a:ea typeface="Helvetica Neue"/>
                <a:cs typeface="Helvetica Neue"/>
                <a:sym typeface="Helvetica Neue"/>
              </a:endParaRPr>
            </a:p>
          </p:txBody>
        </p:sp>
        <p:sp>
          <p:nvSpPr>
            <p:cNvPr id="1984" name="Google Shape;1984;p127"/>
            <p:cNvSpPr/>
            <p:nvPr/>
          </p:nvSpPr>
          <p:spPr>
            <a:xfrm>
              <a:off x="6945313" y="5689600"/>
              <a:ext cx="50800" cy="122238"/>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800"/>
                <a:buFont typeface="Times New Roman"/>
                <a:buNone/>
              </a:pPr>
              <a:r>
                <a:rPr lang="en-US" sz="800" b="1" i="0" u="none" strike="noStrike" cap="none">
                  <a:solidFill>
                    <a:srgbClr val="000000"/>
                  </a:solidFill>
                  <a:latin typeface="Times New Roman"/>
                  <a:ea typeface="Times New Roman"/>
                  <a:cs typeface="Times New Roman"/>
                  <a:sym typeface="Times New Roman"/>
                </a:rPr>
                <a:t>2</a:t>
              </a:r>
              <a:endParaRPr sz="1600" b="1" i="0" u="none" strike="noStrike" cap="none">
                <a:solidFill>
                  <a:srgbClr val="000000"/>
                </a:solidFill>
                <a:latin typeface="Helvetica Neue"/>
                <a:ea typeface="Helvetica Neue"/>
                <a:cs typeface="Helvetica Neue"/>
                <a:sym typeface="Helvetica Neue"/>
              </a:endParaRPr>
            </a:p>
          </p:txBody>
        </p:sp>
        <p:sp>
          <p:nvSpPr>
            <p:cNvPr id="1985" name="Google Shape;1985;p127"/>
            <p:cNvSpPr/>
            <p:nvPr/>
          </p:nvSpPr>
          <p:spPr>
            <a:xfrm>
              <a:off x="5589588" y="5689600"/>
              <a:ext cx="50800" cy="122238"/>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800"/>
                <a:buFont typeface="Times New Roman"/>
                <a:buNone/>
              </a:pPr>
              <a:r>
                <a:rPr lang="en-US" sz="800" b="1" i="0" u="none" strike="noStrike" cap="none">
                  <a:solidFill>
                    <a:srgbClr val="000000"/>
                  </a:solidFill>
                  <a:latin typeface="Times New Roman"/>
                  <a:ea typeface="Times New Roman"/>
                  <a:cs typeface="Times New Roman"/>
                  <a:sym typeface="Times New Roman"/>
                </a:rPr>
                <a:t>3</a:t>
              </a:r>
              <a:endParaRPr sz="1600" b="1" i="0" u="none" strike="noStrike" cap="none">
                <a:solidFill>
                  <a:srgbClr val="000000"/>
                </a:solidFill>
                <a:latin typeface="Helvetica Neue"/>
                <a:ea typeface="Helvetica Neue"/>
                <a:cs typeface="Helvetica Neue"/>
                <a:sym typeface="Helvetica Neue"/>
              </a:endParaRPr>
            </a:p>
          </p:txBody>
        </p:sp>
        <p:sp>
          <p:nvSpPr>
            <p:cNvPr id="1986" name="Google Shape;1986;p127"/>
            <p:cNvSpPr/>
            <p:nvPr/>
          </p:nvSpPr>
          <p:spPr>
            <a:xfrm>
              <a:off x="5318125" y="5689600"/>
              <a:ext cx="50800" cy="122238"/>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800"/>
                <a:buFont typeface="Times New Roman"/>
                <a:buNone/>
              </a:pPr>
              <a:r>
                <a:rPr lang="en-US" sz="800" b="1" i="0" u="none" strike="noStrike" cap="none">
                  <a:solidFill>
                    <a:srgbClr val="000000"/>
                  </a:solidFill>
                  <a:latin typeface="Times New Roman"/>
                  <a:ea typeface="Times New Roman"/>
                  <a:cs typeface="Times New Roman"/>
                  <a:sym typeface="Times New Roman"/>
                </a:rPr>
                <a:t>1</a:t>
              </a:r>
              <a:endParaRPr sz="1600" b="1" i="0" u="none" strike="noStrike" cap="none">
                <a:solidFill>
                  <a:srgbClr val="000000"/>
                </a:solidFill>
                <a:latin typeface="Helvetica Neue"/>
                <a:ea typeface="Helvetica Neue"/>
                <a:cs typeface="Helvetica Neue"/>
                <a:sym typeface="Helvetica Neue"/>
              </a:endParaRPr>
            </a:p>
          </p:txBody>
        </p:sp>
        <p:sp>
          <p:nvSpPr>
            <p:cNvPr id="1987" name="Google Shape;1987;p127"/>
            <p:cNvSpPr/>
            <p:nvPr/>
          </p:nvSpPr>
          <p:spPr>
            <a:xfrm>
              <a:off x="4743450" y="5689600"/>
              <a:ext cx="50800" cy="122238"/>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800"/>
                <a:buFont typeface="Times New Roman"/>
                <a:buNone/>
              </a:pPr>
              <a:r>
                <a:rPr lang="en-US" sz="800" b="1" i="0" u="none" strike="noStrike" cap="none">
                  <a:solidFill>
                    <a:srgbClr val="000000"/>
                  </a:solidFill>
                  <a:latin typeface="Times New Roman"/>
                  <a:ea typeface="Times New Roman"/>
                  <a:cs typeface="Times New Roman"/>
                  <a:sym typeface="Times New Roman"/>
                </a:rPr>
                <a:t>2</a:t>
              </a:r>
              <a:endParaRPr sz="1600" b="1" i="0" u="none" strike="noStrike" cap="none">
                <a:solidFill>
                  <a:srgbClr val="000000"/>
                </a:solidFill>
                <a:latin typeface="Helvetica Neue"/>
                <a:ea typeface="Helvetica Neue"/>
                <a:cs typeface="Helvetica Neue"/>
                <a:sym typeface="Helvetica Neue"/>
              </a:endParaRPr>
            </a:p>
          </p:txBody>
        </p:sp>
        <p:sp>
          <p:nvSpPr>
            <p:cNvPr id="1988" name="Google Shape;1988;p127"/>
            <p:cNvSpPr/>
            <p:nvPr/>
          </p:nvSpPr>
          <p:spPr>
            <a:xfrm>
              <a:off x="4467225" y="5689600"/>
              <a:ext cx="50800" cy="122238"/>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800"/>
                <a:buFont typeface="Times New Roman"/>
                <a:buNone/>
              </a:pPr>
              <a:r>
                <a:rPr lang="en-US" sz="800" b="1" i="0" u="none" strike="noStrike" cap="none">
                  <a:solidFill>
                    <a:srgbClr val="000000"/>
                  </a:solidFill>
                  <a:latin typeface="Times New Roman"/>
                  <a:ea typeface="Times New Roman"/>
                  <a:cs typeface="Times New Roman"/>
                  <a:sym typeface="Times New Roman"/>
                </a:rPr>
                <a:t>1</a:t>
              </a:r>
              <a:endParaRPr sz="1600" b="1" i="0" u="none" strike="noStrike" cap="none">
                <a:solidFill>
                  <a:srgbClr val="000000"/>
                </a:solidFill>
                <a:latin typeface="Helvetica Neue"/>
                <a:ea typeface="Helvetica Neue"/>
                <a:cs typeface="Helvetica Neue"/>
                <a:sym typeface="Helvetica Neue"/>
              </a:endParaRPr>
            </a:p>
          </p:txBody>
        </p:sp>
        <p:sp>
          <p:nvSpPr>
            <p:cNvPr id="1989" name="Google Shape;1989;p127"/>
            <p:cNvSpPr/>
            <p:nvPr/>
          </p:nvSpPr>
          <p:spPr>
            <a:xfrm>
              <a:off x="2689225" y="5689600"/>
              <a:ext cx="50800" cy="122238"/>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800"/>
                <a:buFont typeface="Times New Roman"/>
                <a:buNone/>
              </a:pPr>
              <a:r>
                <a:rPr lang="en-US" sz="800" b="1" i="0" u="none" strike="noStrike" cap="none">
                  <a:solidFill>
                    <a:srgbClr val="000000"/>
                  </a:solidFill>
                  <a:latin typeface="Times New Roman"/>
                  <a:ea typeface="Times New Roman"/>
                  <a:cs typeface="Times New Roman"/>
                  <a:sym typeface="Times New Roman"/>
                </a:rPr>
                <a:t>2</a:t>
              </a:r>
              <a:endParaRPr sz="1600" b="1" i="0" u="none" strike="noStrike" cap="none">
                <a:solidFill>
                  <a:srgbClr val="000000"/>
                </a:solidFill>
                <a:latin typeface="Helvetica Neue"/>
                <a:ea typeface="Helvetica Neue"/>
                <a:cs typeface="Helvetica Neue"/>
                <a:sym typeface="Helvetica Neue"/>
              </a:endParaRPr>
            </a:p>
          </p:txBody>
        </p:sp>
        <p:sp>
          <p:nvSpPr>
            <p:cNvPr id="1990" name="Google Shape;1990;p127"/>
            <p:cNvSpPr/>
            <p:nvPr/>
          </p:nvSpPr>
          <p:spPr>
            <a:xfrm>
              <a:off x="2414588" y="5689600"/>
              <a:ext cx="50800" cy="122238"/>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800"/>
                <a:buFont typeface="Times New Roman"/>
                <a:buNone/>
              </a:pPr>
              <a:r>
                <a:rPr lang="en-US" sz="800" b="1" i="0" u="none" strike="noStrike" cap="none">
                  <a:solidFill>
                    <a:srgbClr val="000000"/>
                  </a:solidFill>
                  <a:latin typeface="Times New Roman"/>
                  <a:ea typeface="Times New Roman"/>
                  <a:cs typeface="Times New Roman"/>
                  <a:sym typeface="Times New Roman"/>
                </a:rPr>
                <a:t>1</a:t>
              </a:r>
              <a:endParaRPr sz="1600" b="1" i="0" u="none" strike="noStrike" cap="none">
                <a:solidFill>
                  <a:srgbClr val="000000"/>
                </a:solidFill>
                <a:latin typeface="Helvetica Neue"/>
                <a:ea typeface="Helvetica Neue"/>
                <a:cs typeface="Helvetica Neue"/>
                <a:sym typeface="Helvetica Neue"/>
              </a:endParaRPr>
            </a:p>
          </p:txBody>
        </p:sp>
        <p:sp>
          <p:nvSpPr>
            <p:cNvPr id="1991" name="Google Shape;1991;p127"/>
            <p:cNvSpPr/>
            <p:nvPr/>
          </p:nvSpPr>
          <p:spPr>
            <a:xfrm>
              <a:off x="7429500" y="5456238"/>
              <a:ext cx="171522" cy="307777"/>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2000"/>
                <a:buFont typeface="Times New Roman"/>
                <a:buNone/>
              </a:pPr>
              <a:r>
                <a:rPr lang="en-US" sz="2000" b="1" i="1" u="none" strike="noStrike" cap="none">
                  <a:solidFill>
                    <a:srgbClr val="000000"/>
                  </a:solidFill>
                  <a:latin typeface="Times New Roman"/>
                  <a:ea typeface="Times New Roman"/>
                  <a:cs typeface="Times New Roman"/>
                  <a:sym typeface="Times New Roman"/>
                </a:rPr>
                <a:t>E</a:t>
              </a:r>
              <a:endParaRPr sz="1600" b="1" i="0" u="none" strike="noStrike" cap="none">
                <a:solidFill>
                  <a:srgbClr val="000000"/>
                </a:solidFill>
                <a:latin typeface="Helvetica Neue"/>
                <a:ea typeface="Helvetica Neue"/>
                <a:cs typeface="Helvetica Neue"/>
                <a:sym typeface="Helvetica Neue"/>
              </a:endParaRPr>
            </a:p>
          </p:txBody>
        </p:sp>
        <p:sp>
          <p:nvSpPr>
            <p:cNvPr id="1992" name="Google Shape;1992;p127"/>
            <p:cNvSpPr/>
            <p:nvPr/>
          </p:nvSpPr>
          <p:spPr>
            <a:xfrm>
              <a:off x="5788025" y="5456238"/>
              <a:ext cx="171522" cy="307777"/>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2000"/>
                <a:buFont typeface="Times New Roman"/>
                <a:buNone/>
              </a:pPr>
              <a:r>
                <a:rPr lang="en-US" sz="2000" b="1" i="1" u="none" strike="noStrike" cap="none">
                  <a:solidFill>
                    <a:srgbClr val="000000"/>
                  </a:solidFill>
                  <a:latin typeface="Times New Roman"/>
                  <a:ea typeface="Times New Roman"/>
                  <a:cs typeface="Times New Roman"/>
                  <a:sym typeface="Times New Roman"/>
                </a:rPr>
                <a:t>E</a:t>
              </a:r>
              <a:endParaRPr sz="1600" b="1" i="0" u="none" strike="noStrike" cap="none">
                <a:solidFill>
                  <a:srgbClr val="000000"/>
                </a:solidFill>
                <a:latin typeface="Helvetica Neue"/>
                <a:ea typeface="Helvetica Neue"/>
                <a:cs typeface="Helvetica Neue"/>
                <a:sym typeface="Helvetica Neue"/>
              </a:endParaRPr>
            </a:p>
          </p:txBody>
        </p:sp>
        <p:sp>
          <p:nvSpPr>
            <p:cNvPr id="1993" name="Google Shape;1993;p127"/>
            <p:cNvSpPr/>
            <p:nvPr/>
          </p:nvSpPr>
          <p:spPr>
            <a:xfrm>
              <a:off x="3560763" y="5456238"/>
              <a:ext cx="171522" cy="307777"/>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2000"/>
                <a:buFont typeface="Times New Roman"/>
                <a:buNone/>
              </a:pPr>
              <a:r>
                <a:rPr lang="en-US" sz="2000" b="1" i="1" u="none" strike="noStrike" cap="none">
                  <a:solidFill>
                    <a:srgbClr val="000000"/>
                  </a:solidFill>
                  <a:latin typeface="Times New Roman"/>
                  <a:ea typeface="Times New Roman"/>
                  <a:cs typeface="Times New Roman"/>
                  <a:sym typeface="Times New Roman"/>
                </a:rPr>
                <a:t>E</a:t>
              </a:r>
              <a:endParaRPr sz="1600" b="1" i="0" u="none" strike="noStrike" cap="none">
                <a:solidFill>
                  <a:srgbClr val="000000"/>
                </a:solidFill>
                <a:latin typeface="Helvetica Neue"/>
                <a:ea typeface="Helvetica Neue"/>
                <a:cs typeface="Helvetica Neue"/>
                <a:sym typeface="Helvetica Neue"/>
              </a:endParaRPr>
            </a:p>
          </p:txBody>
        </p:sp>
        <p:sp>
          <p:nvSpPr>
            <p:cNvPr id="1994" name="Google Shape;1994;p127"/>
            <p:cNvSpPr/>
            <p:nvPr/>
          </p:nvSpPr>
          <p:spPr>
            <a:xfrm>
              <a:off x="2890838" y="5456238"/>
              <a:ext cx="171522" cy="307777"/>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2000"/>
                <a:buFont typeface="Times New Roman"/>
                <a:buNone/>
              </a:pPr>
              <a:r>
                <a:rPr lang="en-US" sz="2000" b="1" i="1" u="none" strike="noStrike" cap="none">
                  <a:solidFill>
                    <a:srgbClr val="000000"/>
                  </a:solidFill>
                  <a:latin typeface="Times New Roman"/>
                  <a:ea typeface="Times New Roman"/>
                  <a:cs typeface="Times New Roman"/>
                  <a:sym typeface="Times New Roman"/>
                </a:rPr>
                <a:t>E</a:t>
              </a:r>
              <a:endParaRPr sz="1600" b="1" i="0" u="none" strike="noStrike" cap="none">
                <a:solidFill>
                  <a:srgbClr val="000000"/>
                </a:solidFill>
                <a:latin typeface="Helvetica Neue"/>
                <a:ea typeface="Helvetica Neue"/>
                <a:cs typeface="Helvetica Neue"/>
                <a:sym typeface="Helvetica Neue"/>
              </a:endParaRPr>
            </a:p>
          </p:txBody>
        </p:sp>
        <p:sp>
          <p:nvSpPr>
            <p:cNvPr id="1995" name="Google Shape;1995;p127"/>
            <p:cNvSpPr/>
            <p:nvPr/>
          </p:nvSpPr>
          <p:spPr>
            <a:xfrm>
              <a:off x="7146925" y="5613400"/>
              <a:ext cx="94578" cy="184666"/>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200"/>
                <a:buFont typeface="Times New Roman"/>
                <a:buNone/>
              </a:pPr>
              <a:r>
                <a:rPr lang="en-US" sz="1200" b="1" i="1" u="none" strike="noStrike" cap="none">
                  <a:solidFill>
                    <a:srgbClr val="000000"/>
                  </a:solidFill>
                  <a:latin typeface="Times New Roman"/>
                  <a:ea typeface="Times New Roman"/>
                  <a:cs typeface="Times New Roman"/>
                  <a:sym typeface="Times New Roman"/>
                </a:rPr>
                <a:t>L</a:t>
              </a:r>
              <a:endParaRPr sz="1600" b="1" i="0" u="none" strike="noStrike" cap="none">
                <a:solidFill>
                  <a:srgbClr val="000000"/>
                </a:solidFill>
                <a:latin typeface="Helvetica Neue"/>
                <a:ea typeface="Helvetica Neue"/>
                <a:cs typeface="Helvetica Neue"/>
                <a:sym typeface="Helvetica Neue"/>
              </a:endParaRPr>
            </a:p>
          </p:txBody>
        </p:sp>
        <p:sp>
          <p:nvSpPr>
            <p:cNvPr id="1996" name="Google Shape;1996;p127"/>
            <p:cNvSpPr/>
            <p:nvPr/>
          </p:nvSpPr>
          <p:spPr>
            <a:xfrm>
              <a:off x="6864350" y="5613400"/>
              <a:ext cx="94578" cy="184666"/>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200"/>
                <a:buFont typeface="Times New Roman"/>
                <a:buNone/>
              </a:pPr>
              <a:r>
                <a:rPr lang="en-US" sz="1200" b="1" i="1" u="none" strike="noStrike" cap="none">
                  <a:solidFill>
                    <a:srgbClr val="000000"/>
                  </a:solidFill>
                  <a:latin typeface="Times New Roman"/>
                  <a:ea typeface="Times New Roman"/>
                  <a:cs typeface="Times New Roman"/>
                  <a:sym typeface="Times New Roman"/>
                </a:rPr>
                <a:t>L</a:t>
              </a:r>
              <a:endParaRPr sz="1600" b="1" i="0" u="none" strike="noStrike" cap="none">
                <a:solidFill>
                  <a:srgbClr val="000000"/>
                </a:solidFill>
                <a:latin typeface="Helvetica Neue"/>
                <a:ea typeface="Helvetica Neue"/>
                <a:cs typeface="Helvetica Neue"/>
                <a:sym typeface="Helvetica Neue"/>
              </a:endParaRPr>
            </a:p>
          </p:txBody>
        </p:sp>
        <p:sp>
          <p:nvSpPr>
            <p:cNvPr id="1997" name="Google Shape;1997;p127"/>
            <p:cNvSpPr/>
            <p:nvPr/>
          </p:nvSpPr>
          <p:spPr>
            <a:xfrm>
              <a:off x="5511800" y="5613400"/>
              <a:ext cx="94578" cy="184666"/>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200"/>
                <a:buFont typeface="Times New Roman"/>
                <a:buNone/>
              </a:pPr>
              <a:r>
                <a:rPr lang="en-US" sz="1200" b="1" i="1" u="none" strike="noStrike" cap="none">
                  <a:solidFill>
                    <a:srgbClr val="000000"/>
                  </a:solidFill>
                  <a:latin typeface="Times New Roman"/>
                  <a:ea typeface="Times New Roman"/>
                  <a:cs typeface="Times New Roman"/>
                  <a:sym typeface="Times New Roman"/>
                </a:rPr>
                <a:t>L</a:t>
              </a:r>
              <a:endParaRPr sz="1600" b="1" i="0" u="none" strike="noStrike" cap="none">
                <a:solidFill>
                  <a:srgbClr val="000000"/>
                </a:solidFill>
                <a:latin typeface="Helvetica Neue"/>
                <a:ea typeface="Helvetica Neue"/>
                <a:cs typeface="Helvetica Neue"/>
                <a:sym typeface="Helvetica Neue"/>
              </a:endParaRPr>
            </a:p>
          </p:txBody>
        </p:sp>
        <p:sp>
          <p:nvSpPr>
            <p:cNvPr id="1998" name="Google Shape;1998;p127"/>
            <p:cNvSpPr/>
            <p:nvPr/>
          </p:nvSpPr>
          <p:spPr>
            <a:xfrm>
              <a:off x="5248275" y="5613400"/>
              <a:ext cx="94578" cy="184666"/>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200"/>
                <a:buFont typeface="Times New Roman"/>
                <a:buNone/>
              </a:pPr>
              <a:r>
                <a:rPr lang="en-US" sz="1200" b="1" i="1" u="none" strike="noStrike" cap="none">
                  <a:solidFill>
                    <a:srgbClr val="000000"/>
                  </a:solidFill>
                  <a:latin typeface="Times New Roman"/>
                  <a:ea typeface="Times New Roman"/>
                  <a:cs typeface="Times New Roman"/>
                  <a:sym typeface="Times New Roman"/>
                </a:rPr>
                <a:t>L</a:t>
              </a:r>
              <a:endParaRPr sz="1600" b="1" i="0" u="none" strike="noStrike" cap="none">
                <a:solidFill>
                  <a:srgbClr val="000000"/>
                </a:solidFill>
                <a:latin typeface="Helvetica Neue"/>
                <a:ea typeface="Helvetica Neue"/>
                <a:cs typeface="Helvetica Neue"/>
                <a:sym typeface="Helvetica Neue"/>
              </a:endParaRPr>
            </a:p>
          </p:txBody>
        </p:sp>
        <p:sp>
          <p:nvSpPr>
            <p:cNvPr id="1999" name="Google Shape;1999;p127"/>
            <p:cNvSpPr/>
            <p:nvPr/>
          </p:nvSpPr>
          <p:spPr>
            <a:xfrm>
              <a:off x="4660900" y="5613400"/>
              <a:ext cx="94578" cy="184666"/>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200"/>
                <a:buFont typeface="Times New Roman"/>
                <a:buNone/>
              </a:pPr>
              <a:r>
                <a:rPr lang="en-US" sz="1200" b="1" i="1" u="none" strike="noStrike" cap="none">
                  <a:solidFill>
                    <a:srgbClr val="000000"/>
                  </a:solidFill>
                  <a:latin typeface="Times New Roman"/>
                  <a:ea typeface="Times New Roman"/>
                  <a:cs typeface="Times New Roman"/>
                  <a:sym typeface="Times New Roman"/>
                </a:rPr>
                <a:t>L</a:t>
              </a:r>
              <a:endParaRPr sz="1600" b="1" i="0" u="none" strike="noStrike" cap="none">
                <a:solidFill>
                  <a:srgbClr val="000000"/>
                </a:solidFill>
                <a:latin typeface="Helvetica Neue"/>
                <a:ea typeface="Helvetica Neue"/>
                <a:cs typeface="Helvetica Neue"/>
                <a:sym typeface="Helvetica Neue"/>
              </a:endParaRPr>
            </a:p>
          </p:txBody>
        </p:sp>
        <p:sp>
          <p:nvSpPr>
            <p:cNvPr id="2000" name="Google Shape;2000;p127"/>
            <p:cNvSpPr/>
            <p:nvPr/>
          </p:nvSpPr>
          <p:spPr>
            <a:xfrm>
              <a:off x="4397375" y="5613400"/>
              <a:ext cx="94578" cy="184666"/>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200"/>
                <a:buFont typeface="Times New Roman"/>
                <a:buNone/>
              </a:pPr>
              <a:r>
                <a:rPr lang="en-US" sz="1200" b="1" i="1" u="none" strike="noStrike" cap="none">
                  <a:solidFill>
                    <a:srgbClr val="000000"/>
                  </a:solidFill>
                  <a:latin typeface="Times New Roman"/>
                  <a:ea typeface="Times New Roman"/>
                  <a:cs typeface="Times New Roman"/>
                  <a:sym typeface="Times New Roman"/>
                </a:rPr>
                <a:t>L</a:t>
              </a:r>
              <a:endParaRPr sz="1600" b="1" i="0" u="none" strike="noStrike" cap="none">
                <a:solidFill>
                  <a:srgbClr val="000000"/>
                </a:solidFill>
                <a:latin typeface="Helvetica Neue"/>
                <a:ea typeface="Helvetica Neue"/>
                <a:cs typeface="Helvetica Neue"/>
                <a:sym typeface="Helvetica Neue"/>
              </a:endParaRPr>
            </a:p>
          </p:txBody>
        </p:sp>
        <p:sp>
          <p:nvSpPr>
            <p:cNvPr id="2001" name="Google Shape;2001;p127"/>
            <p:cNvSpPr/>
            <p:nvPr/>
          </p:nvSpPr>
          <p:spPr>
            <a:xfrm>
              <a:off x="2608263" y="5613400"/>
              <a:ext cx="94578" cy="184666"/>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200"/>
                <a:buFont typeface="Times New Roman"/>
                <a:buNone/>
              </a:pPr>
              <a:r>
                <a:rPr lang="en-US" sz="1200" b="1" i="1" u="none" strike="noStrike" cap="none">
                  <a:solidFill>
                    <a:srgbClr val="000000"/>
                  </a:solidFill>
                  <a:latin typeface="Times New Roman"/>
                  <a:ea typeface="Times New Roman"/>
                  <a:cs typeface="Times New Roman"/>
                  <a:sym typeface="Times New Roman"/>
                </a:rPr>
                <a:t>L</a:t>
              </a:r>
              <a:endParaRPr sz="1600" b="1" i="0" u="none" strike="noStrike" cap="none">
                <a:solidFill>
                  <a:srgbClr val="000000"/>
                </a:solidFill>
                <a:latin typeface="Helvetica Neue"/>
                <a:ea typeface="Helvetica Neue"/>
                <a:cs typeface="Helvetica Neue"/>
                <a:sym typeface="Helvetica Neue"/>
              </a:endParaRPr>
            </a:p>
          </p:txBody>
        </p:sp>
        <p:sp>
          <p:nvSpPr>
            <p:cNvPr id="2002" name="Google Shape;2002;p127"/>
            <p:cNvSpPr/>
            <p:nvPr/>
          </p:nvSpPr>
          <p:spPr>
            <a:xfrm>
              <a:off x="2344738" y="5613400"/>
              <a:ext cx="94578" cy="184666"/>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200"/>
                <a:buFont typeface="Times New Roman"/>
                <a:buNone/>
              </a:pPr>
              <a:r>
                <a:rPr lang="en-US" sz="1200" b="1" i="1" u="none" strike="noStrike" cap="none">
                  <a:solidFill>
                    <a:srgbClr val="000000"/>
                  </a:solidFill>
                  <a:latin typeface="Times New Roman"/>
                  <a:ea typeface="Times New Roman"/>
                  <a:cs typeface="Times New Roman"/>
                  <a:sym typeface="Times New Roman"/>
                </a:rPr>
                <a:t>L</a:t>
              </a:r>
              <a:endParaRPr sz="1600" b="1" i="0" u="none" strike="noStrike" cap="none">
                <a:solidFill>
                  <a:srgbClr val="000000"/>
                </a:solidFill>
                <a:latin typeface="Helvetica Neue"/>
                <a:ea typeface="Helvetica Neue"/>
                <a:cs typeface="Helvetica Neue"/>
                <a:sym typeface="Helvetica Neue"/>
              </a:endParaRPr>
            </a:p>
          </p:txBody>
        </p:sp>
        <p:sp>
          <p:nvSpPr>
            <p:cNvPr id="2003" name="Google Shape;2003;p127"/>
            <p:cNvSpPr/>
            <p:nvPr/>
          </p:nvSpPr>
          <p:spPr>
            <a:xfrm>
              <a:off x="7021513" y="5597525"/>
              <a:ext cx="118622" cy="184666"/>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200"/>
                <a:buFont typeface="Noto Sans Symbols"/>
                <a:buNone/>
              </a:pPr>
              <a:r>
                <a:rPr lang="en-US" sz="1200" b="1" i="0" u="none" strike="noStrike" cap="none">
                  <a:solidFill>
                    <a:srgbClr val="000000"/>
                  </a:solidFill>
                  <a:latin typeface="Noto Sans Symbols"/>
                  <a:ea typeface="Noto Sans Symbols"/>
                  <a:cs typeface="Noto Sans Symbols"/>
                  <a:sym typeface="Noto Sans Symbols"/>
                </a:rPr>
                <a:t>∪</a:t>
              </a:r>
              <a:endParaRPr sz="1600" b="1" i="0" u="none" strike="noStrike" cap="none">
                <a:solidFill>
                  <a:srgbClr val="000000"/>
                </a:solidFill>
                <a:latin typeface="Helvetica Neue"/>
                <a:ea typeface="Helvetica Neue"/>
                <a:cs typeface="Helvetica Neue"/>
                <a:sym typeface="Helvetica Neue"/>
              </a:endParaRPr>
            </a:p>
          </p:txBody>
        </p:sp>
        <p:sp>
          <p:nvSpPr>
            <p:cNvPr id="2004" name="Google Shape;2004;p127"/>
            <p:cNvSpPr/>
            <p:nvPr/>
          </p:nvSpPr>
          <p:spPr>
            <a:xfrm>
              <a:off x="5384800" y="5597525"/>
              <a:ext cx="118622" cy="184666"/>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200"/>
                <a:buFont typeface="Noto Sans Symbols"/>
                <a:buNone/>
              </a:pPr>
              <a:r>
                <a:rPr lang="en-US" sz="1200" b="1" i="0" u="none" strike="noStrike" cap="none">
                  <a:solidFill>
                    <a:srgbClr val="000000"/>
                  </a:solidFill>
                  <a:latin typeface="Noto Sans Symbols"/>
                  <a:ea typeface="Noto Sans Symbols"/>
                  <a:cs typeface="Noto Sans Symbols"/>
                  <a:sym typeface="Noto Sans Symbols"/>
                </a:rPr>
                <a:t>∪</a:t>
              </a:r>
              <a:endParaRPr sz="1600" b="1" i="0" u="none" strike="noStrike" cap="none">
                <a:solidFill>
                  <a:srgbClr val="000000"/>
                </a:solidFill>
                <a:latin typeface="Helvetica Neue"/>
                <a:ea typeface="Helvetica Neue"/>
                <a:cs typeface="Helvetica Neue"/>
                <a:sym typeface="Helvetica Neue"/>
              </a:endParaRPr>
            </a:p>
          </p:txBody>
        </p:sp>
        <p:sp>
          <p:nvSpPr>
            <p:cNvPr id="2005" name="Google Shape;2005;p127"/>
            <p:cNvSpPr/>
            <p:nvPr/>
          </p:nvSpPr>
          <p:spPr>
            <a:xfrm>
              <a:off x="4535488" y="5597525"/>
              <a:ext cx="118622" cy="184666"/>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200"/>
                <a:buFont typeface="Noto Sans Symbols"/>
                <a:buNone/>
              </a:pPr>
              <a:r>
                <a:rPr lang="en-US" sz="1200" b="1" i="0" u="none" strike="noStrike" cap="none">
                  <a:solidFill>
                    <a:srgbClr val="000000"/>
                  </a:solidFill>
                  <a:latin typeface="Noto Sans Symbols"/>
                  <a:ea typeface="Noto Sans Symbols"/>
                  <a:cs typeface="Noto Sans Symbols"/>
                  <a:sym typeface="Noto Sans Symbols"/>
                </a:rPr>
                <a:t>∪</a:t>
              </a:r>
              <a:endParaRPr sz="1600" b="1" i="0" u="none" strike="noStrike" cap="none">
                <a:solidFill>
                  <a:srgbClr val="000000"/>
                </a:solidFill>
                <a:latin typeface="Helvetica Neue"/>
                <a:ea typeface="Helvetica Neue"/>
                <a:cs typeface="Helvetica Neue"/>
                <a:sym typeface="Helvetica Neue"/>
              </a:endParaRPr>
            </a:p>
          </p:txBody>
        </p:sp>
        <p:sp>
          <p:nvSpPr>
            <p:cNvPr id="2006" name="Google Shape;2006;p127"/>
            <p:cNvSpPr/>
            <p:nvPr/>
          </p:nvSpPr>
          <p:spPr>
            <a:xfrm>
              <a:off x="2481263" y="5597525"/>
              <a:ext cx="118622" cy="184666"/>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200"/>
                <a:buFont typeface="Noto Sans Symbols"/>
                <a:buNone/>
              </a:pPr>
              <a:r>
                <a:rPr lang="en-US" sz="1200" b="1" i="0" u="none" strike="noStrike" cap="none">
                  <a:solidFill>
                    <a:srgbClr val="000000"/>
                  </a:solidFill>
                  <a:latin typeface="Noto Sans Symbols"/>
                  <a:ea typeface="Noto Sans Symbols"/>
                  <a:cs typeface="Noto Sans Symbols"/>
                  <a:sym typeface="Noto Sans Symbols"/>
                </a:rPr>
                <a:t>∪</a:t>
              </a:r>
              <a:endParaRPr sz="1600" b="1" i="0" u="none" strike="noStrike" cap="none">
                <a:solidFill>
                  <a:srgbClr val="000000"/>
                </a:solidFill>
                <a:latin typeface="Helvetica Neue"/>
                <a:ea typeface="Helvetica Neue"/>
                <a:cs typeface="Helvetica Neue"/>
                <a:sym typeface="Helvetica Neue"/>
              </a:endParaRPr>
            </a:p>
          </p:txBody>
        </p:sp>
        <p:sp>
          <p:nvSpPr>
            <p:cNvPr id="2007" name="Google Shape;2007;p127"/>
            <p:cNvSpPr/>
            <p:nvPr/>
          </p:nvSpPr>
          <p:spPr>
            <a:xfrm>
              <a:off x="6632575" y="5426075"/>
              <a:ext cx="209550" cy="3048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2000"/>
                <a:buFont typeface="Noto Sans Symbols"/>
                <a:buNone/>
              </a:pPr>
              <a:r>
                <a:rPr lang="en-US" sz="2000" b="1" i="0" u="none" strike="noStrike" cap="none">
                  <a:solidFill>
                    <a:srgbClr val="000000"/>
                  </a:solidFill>
                  <a:latin typeface="Noto Sans Symbols"/>
                  <a:ea typeface="Noto Sans Symbols"/>
                  <a:cs typeface="Noto Sans Symbols"/>
                  <a:sym typeface="Noto Sans Symbols"/>
                </a:rPr>
                <a:t>∏</a:t>
              </a:r>
              <a:endParaRPr sz="1600" b="1" i="0" u="none" strike="noStrike" cap="none">
                <a:solidFill>
                  <a:srgbClr val="000000"/>
                </a:solidFill>
                <a:latin typeface="Helvetica Neue"/>
                <a:ea typeface="Helvetica Neue"/>
                <a:cs typeface="Helvetica Neue"/>
                <a:sym typeface="Helvetica Neue"/>
              </a:endParaRPr>
            </a:p>
          </p:txBody>
        </p:sp>
        <p:sp>
          <p:nvSpPr>
            <p:cNvPr id="2008" name="Google Shape;2008;p127"/>
            <p:cNvSpPr/>
            <p:nvPr/>
          </p:nvSpPr>
          <p:spPr>
            <a:xfrm>
              <a:off x="5016500" y="5426075"/>
              <a:ext cx="209550" cy="3048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2000"/>
                <a:buFont typeface="Noto Sans Symbols"/>
                <a:buNone/>
              </a:pPr>
              <a:r>
                <a:rPr lang="en-US" sz="2000" b="1" i="0" u="none" strike="noStrike" cap="none">
                  <a:solidFill>
                    <a:srgbClr val="000000"/>
                  </a:solidFill>
                  <a:latin typeface="Noto Sans Symbols"/>
                  <a:ea typeface="Noto Sans Symbols"/>
                  <a:cs typeface="Noto Sans Symbols"/>
                  <a:sym typeface="Noto Sans Symbols"/>
                </a:rPr>
                <a:t>∏</a:t>
              </a:r>
              <a:endParaRPr sz="1600" b="1" i="0" u="none" strike="noStrike" cap="none">
                <a:solidFill>
                  <a:srgbClr val="000000"/>
                </a:solidFill>
                <a:latin typeface="Helvetica Neue"/>
                <a:ea typeface="Helvetica Neue"/>
                <a:cs typeface="Helvetica Neue"/>
                <a:sym typeface="Helvetica Neue"/>
              </a:endParaRPr>
            </a:p>
          </p:txBody>
        </p:sp>
        <p:sp>
          <p:nvSpPr>
            <p:cNvPr id="2009" name="Google Shape;2009;p127"/>
            <p:cNvSpPr/>
            <p:nvPr/>
          </p:nvSpPr>
          <p:spPr>
            <a:xfrm>
              <a:off x="4167188" y="5426075"/>
              <a:ext cx="209550" cy="3048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2000"/>
                <a:buFont typeface="Noto Sans Symbols"/>
                <a:buNone/>
              </a:pPr>
              <a:r>
                <a:rPr lang="en-US" sz="2000" b="1" i="0" u="none" strike="noStrike" cap="none">
                  <a:solidFill>
                    <a:srgbClr val="000000"/>
                  </a:solidFill>
                  <a:latin typeface="Noto Sans Symbols"/>
                  <a:ea typeface="Noto Sans Symbols"/>
                  <a:cs typeface="Noto Sans Symbols"/>
                  <a:sym typeface="Noto Sans Symbols"/>
                </a:rPr>
                <a:t>∏</a:t>
              </a:r>
              <a:endParaRPr sz="1600" b="1" i="0" u="none" strike="noStrike" cap="none">
                <a:solidFill>
                  <a:srgbClr val="000000"/>
                </a:solidFill>
                <a:latin typeface="Helvetica Neue"/>
                <a:ea typeface="Helvetica Neue"/>
                <a:cs typeface="Helvetica Neue"/>
                <a:sym typeface="Helvetica Neue"/>
              </a:endParaRPr>
            </a:p>
          </p:txBody>
        </p:sp>
        <p:sp>
          <p:nvSpPr>
            <p:cNvPr id="2010" name="Google Shape;2010;p127"/>
            <p:cNvSpPr/>
            <p:nvPr/>
          </p:nvSpPr>
          <p:spPr>
            <a:xfrm>
              <a:off x="3968750" y="5426075"/>
              <a:ext cx="139700" cy="3048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2000"/>
                <a:buFont typeface="Noto Sans Symbols"/>
                <a:buNone/>
              </a:pPr>
              <a:r>
                <a:rPr lang="en-US" sz="2000" b="1" i="0" u="none" strike="noStrike" cap="none">
                  <a:solidFill>
                    <a:srgbClr val="000000"/>
                  </a:solidFill>
                  <a:latin typeface="Noto Sans Symbols"/>
                  <a:ea typeface="Noto Sans Symbols"/>
                  <a:cs typeface="Noto Sans Symbols"/>
                  <a:sym typeface="Noto Sans Symbols"/>
                </a:rPr>
                <a:t>=</a:t>
              </a:r>
              <a:endParaRPr sz="1600" b="1" i="0" u="none" strike="noStrike" cap="none">
                <a:solidFill>
                  <a:srgbClr val="000000"/>
                </a:solidFill>
                <a:latin typeface="Helvetica Neue"/>
                <a:ea typeface="Helvetica Neue"/>
                <a:cs typeface="Helvetica Neue"/>
                <a:sym typeface="Helvetica Neue"/>
              </a:endParaRPr>
            </a:p>
          </p:txBody>
        </p:sp>
        <p:sp>
          <p:nvSpPr>
            <p:cNvPr id="2011" name="Google Shape;2011;p127"/>
            <p:cNvSpPr/>
            <p:nvPr/>
          </p:nvSpPr>
          <p:spPr>
            <a:xfrm>
              <a:off x="2112963" y="5426075"/>
              <a:ext cx="209550" cy="3048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2000"/>
                <a:buFont typeface="Noto Sans Symbols"/>
                <a:buNone/>
              </a:pPr>
              <a:r>
                <a:rPr lang="en-US" sz="2000" b="1" i="0" u="none" strike="noStrike" cap="none">
                  <a:solidFill>
                    <a:srgbClr val="000000"/>
                  </a:solidFill>
                  <a:latin typeface="Noto Sans Symbols"/>
                  <a:ea typeface="Noto Sans Symbols"/>
                  <a:cs typeface="Noto Sans Symbols"/>
                  <a:sym typeface="Noto Sans Symbols"/>
                </a:rPr>
                <a:t>∏</a:t>
              </a:r>
              <a:endParaRPr sz="1600" b="1" i="0" u="none" strike="noStrike" cap="none">
                <a:solidFill>
                  <a:srgbClr val="000000"/>
                </a:solidFill>
                <a:latin typeface="Helvetica Neue"/>
                <a:ea typeface="Helvetica Neue"/>
                <a:cs typeface="Helvetica Neue"/>
                <a:sym typeface="Helvetica Neue"/>
              </a:endParaRPr>
            </a:p>
          </p:txBody>
        </p:sp>
        <p:sp>
          <p:nvSpPr>
            <p:cNvPr id="2012" name="Google Shape;2012;p127"/>
            <p:cNvSpPr/>
            <p:nvPr/>
          </p:nvSpPr>
          <p:spPr>
            <a:xfrm>
              <a:off x="6413500" y="5611813"/>
              <a:ext cx="80150" cy="184666"/>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200"/>
                <a:buFont typeface="Noto Sans Symbols"/>
                <a:buNone/>
              </a:pPr>
              <a:r>
                <a:rPr lang="en-US" sz="1200" b="1" i="1" u="none" strike="noStrike" cap="none">
                  <a:solidFill>
                    <a:srgbClr val="000000"/>
                  </a:solidFill>
                  <a:latin typeface="Noto Sans Symbols"/>
                  <a:ea typeface="Noto Sans Symbols"/>
                  <a:cs typeface="Noto Sans Symbols"/>
                  <a:sym typeface="Noto Sans Symbols"/>
                </a:rPr>
                <a:t>θ</a:t>
              </a:r>
              <a:endParaRPr sz="1600" b="1" i="0" u="none" strike="noStrike" cap="none">
                <a:solidFill>
                  <a:srgbClr val="000000"/>
                </a:solidFill>
                <a:latin typeface="Helvetica Neue"/>
                <a:ea typeface="Helvetica Neue"/>
                <a:cs typeface="Helvetica Neue"/>
                <a:sym typeface="Helvetica Neue"/>
              </a:endParaRPr>
            </a:p>
          </p:txBody>
        </p:sp>
        <p:sp>
          <p:nvSpPr>
            <p:cNvPr id="2013" name="Google Shape;2013;p127"/>
            <p:cNvSpPr/>
            <p:nvPr/>
          </p:nvSpPr>
          <p:spPr>
            <a:xfrm>
              <a:off x="3417888" y="5597525"/>
              <a:ext cx="80150" cy="184666"/>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200"/>
                <a:buFont typeface="Noto Sans Symbols"/>
                <a:buNone/>
              </a:pPr>
              <a:r>
                <a:rPr lang="en-US" sz="1200" b="1" i="1" u="none" strike="noStrike" cap="none">
                  <a:solidFill>
                    <a:srgbClr val="000000"/>
                  </a:solidFill>
                  <a:latin typeface="Noto Sans Symbols"/>
                  <a:ea typeface="Noto Sans Symbols"/>
                  <a:cs typeface="Noto Sans Symbols"/>
                  <a:sym typeface="Noto Sans Symbols"/>
                </a:rPr>
                <a:t>θ</a:t>
              </a:r>
              <a:endParaRPr sz="1600" b="1" i="0" u="none" strike="noStrike" cap="none">
                <a:solidFill>
                  <a:srgbClr val="000000"/>
                </a:solidFill>
                <a:latin typeface="Helvetica Neue"/>
                <a:ea typeface="Helvetica Neue"/>
                <a:cs typeface="Helvetica Neue"/>
                <a:sym typeface="Helvetica Neue"/>
              </a:endParaRPr>
            </a:p>
          </p:txBody>
        </p:sp>
        <p:grpSp>
          <p:nvGrpSpPr>
            <p:cNvPr id="2014" name="Google Shape;2014;p127"/>
            <p:cNvGrpSpPr/>
            <p:nvPr/>
          </p:nvGrpSpPr>
          <p:grpSpPr>
            <a:xfrm>
              <a:off x="3211513" y="5526088"/>
              <a:ext cx="3208337" cy="192087"/>
              <a:chOff x="2023" y="3081"/>
              <a:chExt cx="2021" cy="121"/>
            </a:xfrm>
          </p:grpSpPr>
          <p:sp>
            <p:nvSpPr>
              <p:cNvPr id="2015" name="Google Shape;2015;p127"/>
              <p:cNvSpPr/>
              <p:nvPr/>
            </p:nvSpPr>
            <p:spPr>
              <a:xfrm rot="5400000">
                <a:off x="3930" y="3086"/>
                <a:ext cx="119" cy="109"/>
              </a:xfrm>
              <a:prstGeom prst="flowChartCollate">
                <a:avLst/>
              </a:prstGeom>
              <a:noFill/>
              <a:ln w="9525" cap="flat" cmpd="sng">
                <a:solidFill>
                  <a:schemeClr val="dk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127"/>
              <p:cNvSpPr txBox="1"/>
              <p:nvPr/>
            </p:nvSpPr>
            <p:spPr>
              <a:xfrm>
                <a:off x="3957" y="3100"/>
                <a:ext cx="55" cy="6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600"/>
                  <a:buFont typeface="Helvetica Neue"/>
                  <a:buNone/>
                </a:pPr>
                <a:endParaRPr sz="1600" b="1" i="0" u="none" strike="noStrike" cap="none">
                  <a:solidFill>
                    <a:srgbClr val="000000"/>
                  </a:solidFill>
                  <a:latin typeface="Helvetica Neue"/>
                  <a:ea typeface="Helvetica Neue"/>
                  <a:cs typeface="Helvetica Neue"/>
                  <a:sym typeface="Helvetica Neue"/>
                </a:endParaRPr>
              </a:p>
            </p:txBody>
          </p:sp>
          <p:sp>
            <p:nvSpPr>
              <p:cNvPr id="2017" name="Google Shape;2017;p127"/>
              <p:cNvSpPr/>
              <p:nvPr/>
            </p:nvSpPr>
            <p:spPr>
              <a:xfrm rot="5400000">
                <a:off x="2018" y="3088"/>
                <a:ext cx="119" cy="109"/>
              </a:xfrm>
              <a:prstGeom prst="flowChartCollate">
                <a:avLst/>
              </a:prstGeom>
              <a:noFill/>
              <a:ln w="9525" cap="flat" cmpd="sng">
                <a:solidFill>
                  <a:schemeClr val="dk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127"/>
              <p:cNvSpPr txBox="1"/>
              <p:nvPr/>
            </p:nvSpPr>
            <p:spPr>
              <a:xfrm>
                <a:off x="2032" y="3100"/>
                <a:ext cx="55" cy="6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600"/>
                  <a:buFont typeface="Helvetica Neue"/>
                  <a:buNone/>
                </a:pPr>
                <a:endParaRPr sz="1600" b="1" i="0" u="none" strike="noStrike" cap="none">
                  <a:solidFill>
                    <a:srgbClr val="000000"/>
                  </a:solidFill>
                  <a:latin typeface="Helvetica Neue"/>
                  <a:ea typeface="Helvetica Neue"/>
                  <a:cs typeface="Helvetica Neue"/>
                  <a:sym typeface="Helvetica Neue"/>
                </a:endParaRP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3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3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3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3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930">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930">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93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93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9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pic>
        <p:nvPicPr>
          <p:cNvPr id="256" name="Google Shape;256;p3" descr="C:\Users\parul\Desktop\Digital Learning Content.png"/>
          <p:cNvPicPr preferRelativeResize="0"/>
          <p:nvPr/>
        </p:nvPicPr>
        <p:blipFill rotWithShape="1">
          <a:blip r:embed="rId3">
            <a:alphaModFix/>
          </a:blip>
          <a:srcRect/>
          <a:stretch/>
        </p:blipFill>
        <p:spPr>
          <a:xfrm>
            <a:off x="0" y="-50800"/>
            <a:ext cx="9144000" cy="6900863"/>
          </a:xfrm>
          <a:prstGeom prst="rect">
            <a:avLst/>
          </a:prstGeom>
          <a:noFill/>
          <a:ln>
            <a:noFill/>
          </a:ln>
        </p:spPr>
      </p:pic>
      <p:pic>
        <p:nvPicPr>
          <p:cNvPr id="257" name="Google Shape;257;p3" descr="C:\Users\parul\Desktop\Untitled-1.png"/>
          <p:cNvPicPr preferRelativeResize="0"/>
          <p:nvPr/>
        </p:nvPicPr>
        <p:blipFill rotWithShape="1">
          <a:blip r:embed="rId4">
            <a:alphaModFix/>
          </a:blip>
          <a:srcRect/>
          <a:stretch/>
        </p:blipFill>
        <p:spPr>
          <a:xfrm>
            <a:off x="1857375" y="3071813"/>
            <a:ext cx="5430838" cy="2803525"/>
          </a:xfrm>
          <a:prstGeom prst="rect">
            <a:avLst/>
          </a:prstGeom>
          <a:noFill/>
          <a:ln>
            <a:noFill/>
          </a:ln>
        </p:spPr>
      </p:pic>
      <p:sp>
        <p:nvSpPr>
          <p:cNvPr id="258" name="Google Shape;258;p3"/>
          <p:cNvSpPr txBox="1"/>
          <p:nvPr/>
        </p:nvSpPr>
        <p:spPr>
          <a:xfrm>
            <a:off x="0" y="2387600"/>
            <a:ext cx="9144000" cy="4524275"/>
          </a:xfrm>
          <a:prstGeom prst="rect">
            <a:avLst/>
          </a:prstGeom>
          <a:noFill/>
          <a:ln>
            <a:noFill/>
          </a:ln>
        </p:spPr>
        <p:txBody>
          <a:bodyPr spcFirstLastPara="1" wrap="square" lIns="91425" tIns="45700" rIns="91425" bIns="45700" anchor="t" anchorCtr="0">
            <a:spAutoFit/>
          </a:bodyPr>
          <a:lstStyle/>
          <a:p>
            <a:pPr marL="342900" marR="0" lvl="0" indent="-342900" algn="l" rtl="0">
              <a:lnSpc>
                <a:spcPct val="150000"/>
              </a:lnSpc>
              <a:spcBef>
                <a:spcPts val="0"/>
              </a:spcBef>
              <a:spcAft>
                <a:spcPts val="0"/>
              </a:spcAft>
              <a:buClr>
                <a:schemeClr val="dk1"/>
              </a:buClr>
              <a:buSzPts val="2000"/>
              <a:buFont typeface="Arial"/>
              <a:buChar char="•"/>
            </a:pPr>
            <a:r>
              <a:rPr lang="en-US" sz="2400" b="0" i="0" u="none" strike="noStrike" cap="none" dirty="0">
                <a:solidFill>
                  <a:schemeClr val="dk1"/>
                </a:solidFill>
                <a:latin typeface="Calibri"/>
                <a:ea typeface="Calibri"/>
                <a:cs typeface="Calibri"/>
                <a:sym typeface="Calibri"/>
              </a:rPr>
              <a:t>Operation: Selects tuples those are in one relation but not in another relation.</a:t>
            </a:r>
          </a:p>
          <a:p>
            <a:pPr marL="342900" marR="0" lvl="0" indent="-342900" algn="l" rtl="0">
              <a:lnSpc>
                <a:spcPct val="150000"/>
              </a:lnSpc>
              <a:spcBef>
                <a:spcPts val="0"/>
              </a:spcBef>
              <a:spcAft>
                <a:spcPts val="0"/>
              </a:spcAft>
              <a:buClr>
                <a:schemeClr val="dk1"/>
              </a:buClr>
              <a:buSzPts val="2000"/>
              <a:buFont typeface="Arial"/>
              <a:buChar char="•"/>
            </a:pPr>
            <a:r>
              <a:rPr lang="en-US" sz="2400" b="0" i="0" u="none" strike="noStrike" cap="none" dirty="0">
                <a:solidFill>
                  <a:schemeClr val="dk1"/>
                </a:solidFill>
                <a:latin typeface="Calibri"/>
                <a:ea typeface="Calibri"/>
                <a:cs typeface="Calibri"/>
                <a:sym typeface="Calibri"/>
              </a:rPr>
              <a:t>Symbol: -(𝑴𝒊𝒏𝒖𝒔) Notation:𝑹𝒆𝒍𝒂𝒕𝒊𝒐𝒏𝟏 − 𝑹𝒆𝒍𝒂𝒕𝒊𝒐𝒏𝟐</a:t>
            </a:r>
          </a:p>
          <a:p>
            <a:pPr marL="342900" marR="0" lvl="0" indent="-342900" algn="l" rtl="0">
              <a:lnSpc>
                <a:spcPct val="150000"/>
              </a:lnSpc>
              <a:spcBef>
                <a:spcPts val="0"/>
              </a:spcBef>
              <a:spcAft>
                <a:spcPts val="0"/>
              </a:spcAft>
              <a:buClr>
                <a:schemeClr val="dk1"/>
              </a:buClr>
              <a:buSzPts val="2000"/>
              <a:buFont typeface="Arial"/>
              <a:buChar char="•"/>
            </a:pPr>
            <a:r>
              <a:rPr lang="en-US" sz="2400" b="0" i="0" u="none" strike="noStrike" cap="none" dirty="0">
                <a:solidFill>
                  <a:schemeClr val="dk1"/>
                </a:solidFill>
                <a:latin typeface="Calibri"/>
                <a:ea typeface="Calibri"/>
                <a:cs typeface="Calibri"/>
                <a:sym typeface="Calibri"/>
              </a:rPr>
              <a:t>Requirements: For relation R and S;</a:t>
            </a:r>
          </a:p>
          <a:p>
            <a:pPr marL="342900" marR="0" lvl="0" indent="-342900" algn="l" rtl="0">
              <a:lnSpc>
                <a:spcPct val="150000"/>
              </a:lnSpc>
              <a:spcBef>
                <a:spcPts val="0"/>
              </a:spcBef>
              <a:spcAft>
                <a:spcPts val="0"/>
              </a:spcAft>
              <a:buClr>
                <a:schemeClr val="dk1"/>
              </a:buClr>
              <a:buSzPts val="2000"/>
              <a:buFont typeface="Arial"/>
              <a:buChar char="•"/>
            </a:pPr>
            <a:r>
              <a:rPr lang="en-US" sz="2400" b="0" i="0" u="none" strike="noStrike" cap="none" dirty="0">
                <a:solidFill>
                  <a:schemeClr val="dk1"/>
                </a:solidFill>
                <a:latin typeface="Calibri"/>
                <a:ea typeface="Calibri"/>
                <a:cs typeface="Calibri"/>
                <a:sym typeface="Calibri"/>
              </a:rPr>
              <a:t>Both have the same Arity, </a:t>
            </a:r>
            <a:r>
              <a:rPr lang="en-US" sz="2400" b="0" i="0" u="none" strike="noStrike" cap="none" dirty="0" err="1">
                <a:solidFill>
                  <a:schemeClr val="dk1"/>
                </a:solidFill>
                <a:latin typeface="Calibri"/>
                <a:ea typeface="Calibri"/>
                <a:cs typeface="Calibri"/>
                <a:sym typeface="Calibri"/>
              </a:rPr>
              <a:t>i.e</a:t>
            </a:r>
            <a:r>
              <a:rPr lang="en-US" sz="2400" b="0" i="0" u="none" strike="noStrike" cap="none" dirty="0">
                <a:solidFill>
                  <a:schemeClr val="dk1"/>
                </a:solidFill>
                <a:latin typeface="Calibri"/>
                <a:ea typeface="Calibri"/>
                <a:cs typeface="Calibri"/>
                <a:sym typeface="Calibri"/>
              </a:rPr>
              <a:t> total numbers of attributes</a:t>
            </a:r>
          </a:p>
          <a:p>
            <a:pPr marL="342900" marR="0" lvl="0" indent="-342900" algn="l" rtl="0">
              <a:lnSpc>
                <a:spcPct val="150000"/>
              </a:lnSpc>
              <a:spcBef>
                <a:spcPts val="0"/>
              </a:spcBef>
              <a:spcAft>
                <a:spcPts val="0"/>
              </a:spcAft>
              <a:buClr>
                <a:schemeClr val="dk1"/>
              </a:buClr>
              <a:buSzPts val="2000"/>
              <a:buFont typeface="Arial"/>
              <a:buChar char="•"/>
            </a:pPr>
            <a:r>
              <a:rPr lang="en-US" sz="2400" b="0" i="0" u="none" strike="noStrike" cap="none" dirty="0">
                <a:solidFill>
                  <a:schemeClr val="dk1"/>
                </a:solidFill>
                <a:latin typeface="Calibri"/>
                <a:ea typeface="Calibri"/>
                <a:cs typeface="Calibri"/>
                <a:sym typeface="Calibri"/>
              </a:rPr>
              <a:t>Domains of </a:t>
            </a:r>
            <a:r>
              <a:rPr lang="en-US" sz="2400" b="0" i="0" u="none" strike="noStrike" cap="none" dirty="0" err="1">
                <a:solidFill>
                  <a:schemeClr val="dk1"/>
                </a:solidFill>
                <a:latin typeface="Calibri"/>
                <a:ea typeface="Calibri"/>
                <a:cs typeface="Calibri"/>
                <a:sym typeface="Calibri"/>
              </a:rPr>
              <a:t>ith</a:t>
            </a:r>
            <a:r>
              <a:rPr lang="en-US" sz="2400" b="0" i="0" u="none" strike="noStrike" cap="none" dirty="0">
                <a:solidFill>
                  <a:schemeClr val="dk1"/>
                </a:solidFill>
                <a:latin typeface="Calibri"/>
                <a:ea typeface="Calibri"/>
                <a:cs typeface="Calibri"/>
                <a:sym typeface="Calibri"/>
              </a:rPr>
              <a:t> attribute of R and S are same</a:t>
            </a:r>
          </a:p>
          <a:p>
            <a:pPr marL="342900" marR="0" lvl="0" indent="-342900" algn="l" rtl="0">
              <a:lnSpc>
                <a:spcPct val="150000"/>
              </a:lnSpc>
              <a:spcBef>
                <a:spcPts val="0"/>
              </a:spcBef>
              <a:spcAft>
                <a:spcPts val="0"/>
              </a:spcAft>
              <a:buClr>
                <a:schemeClr val="dk1"/>
              </a:buClr>
              <a:buSzPts val="2000"/>
              <a:buFont typeface="Arial"/>
              <a:buChar char="•"/>
            </a:pPr>
            <a:r>
              <a:rPr lang="en-US" sz="2400" b="0" i="0" u="none" strike="noStrike" cap="none" dirty="0">
                <a:solidFill>
                  <a:schemeClr val="dk1"/>
                </a:solidFill>
                <a:latin typeface="Calibri"/>
                <a:ea typeface="Calibri"/>
                <a:cs typeface="Calibri"/>
                <a:sym typeface="Calibri"/>
              </a:rPr>
              <a:t>		𝝥(𝒏𝒂𝒎𝒆) (Customer)  - 𝝥(𝒏𝒂𝒎𝒆) (Employee)		</a:t>
            </a:r>
          </a:p>
        </p:txBody>
      </p:sp>
      <p:sp>
        <p:nvSpPr>
          <p:cNvPr id="259" name="Google Shape;259;p3"/>
          <p:cNvSpPr/>
          <p:nvPr/>
        </p:nvSpPr>
        <p:spPr>
          <a:xfrm>
            <a:off x="0" y="1643063"/>
            <a:ext cx="9144000" cy="642937"/>
          </a:xfrm>
          <a:prstGeom prst="rect">
            <a:avLst/>
          </a:prstGeom>
          <a:solidFill>
            <a:srgbClr val="1F497D"/>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
        <p:nvSpPr>
          <p:cNvPr id="260" name="Google Shape;260;p3"/>
          <p:cNvSpPr/>
          <p:nvPr/>
        </p:nvSpPr>
        <p:spPr>
          <a:xfrm>
            <a:off x="190500" y="1687513"/>
            <a:ext cx="8763000" cy="55403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lt1"/>
              </a:buClr>
              <a:buSzPts val="3000"/>
              <a:buFont typeface="Arial"/>
              <a:buNone/>
            </a:pPr>
            <a:r>
              <a:rPr lang="en-US" sz="3000" b="1" i="0" u="none" strike="noStrike" cap="none" dirty="0">
                <a:solidFill>
                  <a:schemeClr val="lt1"/>
                </a:solidFill>
                <a:latin typeface="Calibri"/>
                <a:ea typeface="Calibri"/>
                <a:cs typeface="Calibri"/>
                <a:sym typeface="Calibri"/>
              </a:rPr>
              <a:t>The Set-Difference (Minus) operation:</a:t>
            </a:r>
          </a:p>
        </p:txBody>
      </p:sp>
      <p:sp>
        <p:nvSpPr>
          <p:cNvPr id="261" name="Google Shape;261;p3"/>
          <p:cNvSpPr/>
          <p:nvPr/>
        </p:nvSpPr>
        <p:spPr>
          <a:xfrm>
            <a:off x="6643688" y="6073775"/>
            <a:ext cx="1111250" cy="215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800"/>
              <a:buFont typeface="Arial"/>
              <a:buNone/>
            </a:pPr>
            <a:endParaRPr sz="800" b="0" i="0" u="none" strike="noStrike" cap="none">
              <a:solidFill>
                <a:schemeClr val="dk1"/>
              </a:solidFill>
              <a:latin typeface="Calibri"/>
              <a:ea typeface="Calibri"/>
              <a:cs typeface="Calibri"/>
              <a:sym typeface="Calibri"/>
            </a:endParaRPr>
          </a:p>
        </p:txBody>
      </p:sp>
      <p:sp>
        <p:nvSpPr>
          <p:cNvPr id="262" name="Google Shape;262;p3"/>
          <p:cNvSpPr/>
          <p:nvPr/>
        </p:nvSpPr>
        <p:spPr>
          <a:xfrm flipH="1">
            <a:off x="6564313" y="6072188"/>
            <a:ext cx="46037" cy="214312"/>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428947210"/>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Shape 2022"/>
        <p:cNvGrpSpPr/>
        <p:nvPr/>
      </p:nvGrpSpPr>
      <p:grpSpPr>
        <a:xfrm>
          <a:off x="0" y="0"/>
          <a:ext cx="0" cy="0"/>
          <a:chOff x="0" y="0"/>
          <a:chExt cx="0" cy="0"/>
        </a:xfrm>
      </p:grpSpPr>
      <p:pic>
        <p:nvPicPr>
          <p:cNvPr id="2023" name="Google Shape;2023;p128" descr="C:\Users\parul\Desktop\Digital Learning Content.png"/>
          <p:cNvPicPr preferRelativeResize="0"/>
          <p:nvPr/>
        </p:nvPicPr>
        <p:blipFill rotWithShape="1">
          <a:blip r:embed="rId3">
            <a:alphaModFix/>
          </a:blip>
          <a:srcRect/>
          <a:stretch/>
        </p:blipFill>
        <p:spPr>
          <a:xfrm>
            <a:off x="0" y="0"/>
            <a:ext cx="9144000" cy="6900863"/>
          </a:xfrm>
          <a:prstGeom prst="rect">
            <a:avLst/>
          </a:prstGeom>
          <a:noFill/>
          <a:ln>
            <a:noFill/>
          </a:ln>
        </p:spPr>
      </p:pic>
      <p:pic>
        <p:nvPicPr>
          <p:cNvPr id="2024" name="Google Shape;2024;p128" descr="C:\Users\parul\Desktop\Untitled-1.png"/>
          <p:cNvPicPr preferRelativeResize="0"/>
          <p:nvPr/>
        </p:nvPicPr>
        <p:blipFill rotWithShape="1">
          <a:blip r:embed="rId4">
            <a:alphaModFix/>
          </a:blip>
          <a:srcRect/>
          <a:stretch/>
        </p:blipFill>
        <p:spPr>
          <a:xfrm>
            <a:off x="1856581" y="3191669"/>
            <a:ext cx="5430838" cy="2803525"/>
          </a:xfrm>
          <a:prstGeom prst="rect">
            <a:avLst/>
          </a:prstGeom>
          <a:noFill/>
          <a:ln>
            <a:noFill/>
          </a:ln>
        </p:spPr>
      </p:pic>
      <p:sp>
        <p:nvSpPr>
          <p:cNvPr id="2025" name="Google Shape;2025;p128"/>
          <p:cNvSpPr/>
          <p:nvPr/>
        </p:nvSpPr>
        <p:spPr>
          <a:xfrm>
            <a:off x="0" y="1643063"/>
            <a:ext cx="9144000" cy="642937"/>
          </a:xfrm>
          <a:prstGeom prst="rect">
            <a:avLst/>
          </a:prstGeom>
          <a:solidFill>
            <a:srgbClr val="1F497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026" name="Google Shape;2026;p128"/>
          <p:cNvSpPr/>
          <p:nvPr/>
        </p:nvSpPr>
        <p:spPr>
          <a:xfrm>
            <a:off x="190500" y="1687513"/>
            <a:ext cx="8763000" cy="55403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FFFF"/>
              </a:buClr>
              <a:buSzPts val="3000"/>
              <a:buFont typeface="Arial"/>
              <a:buNone/>
            </a:pPr>
            <a:r>
              <a:rPr lang="en-US" sz="3000" b="1" i="0" u="none" strike="noStrike" cap="none">
                <a:solidFill>
                  <a:srgbClr val="FFFFFF"/>
                </a:solidFill>
                <a:latin typeface="Calibri"/>
                <a:ea typeface="Calibri"/>
                <a:cs typeface="Calibri"/>
                <a:sym typeface="Calibri"/>
              </a:rPr>
              <a:t>Equivalence Rules</a:t>
            </a:r>
            <a:endParaRPr/>
          </a:p>
        </p:txBody>
      </p:sp>
      <p:sp>
        <p:nvSpPr>
          <p:cNvPr id="2027" name="Google Shape;2027;p128"/>
          <p:cNvSpPr txBox="1"/>
          <p:nvPr/>
        </p:nvSpPr>
        <p:spPr>
          <a:xfrm>
            <a:off x="190500" y="2324805"/>
            <a:ext cx="8763000" cy="3816429"/>
          </a:xfrm>
          <a:prstGeom prst="rect">
            <a:avLst/>
          </a:prstGeom>
          <a:noFill/>
          <a:ln>
            <a:noFill/>
          </a:ln>
        </p:spPr>
        <p:txBody>
          <a:bodyPr spcFirstLastPara="1" wrap="square" lIns="91425" tIns="45700" rIns="91425" bIns="45700" anchor="t" anchorCtr="0">
            <a:spAutoFit/>
          </a:bodyPr>
          <a:lstStyle/>
          <a:p>
            <a:pPr marL="404813" marR="0" lvl="0" indent="-404813" algn="l" rtl="0">
              <a:lnSpc>
                <a:spcPct val="100000"/>
              </a:lnSpc>
              <a:spcBef>
                <a:spcPts val="0"/>
              </a:spcBef>
              <a:spcAft>
                <a:spcPts val="0"/>
              </a:spcAft>
              <a:buClr>
                <a:srgbClr val="000000"/>
              </a:buClr>
              <a:buSzPts val="2200"/>
              <a:buFont typeface="Arial"/>
              <a:buAutoNum type="arabicPeriod" startAt="9"/>
            </a:pPr>
            <a:r>
              <a:rPr lang="en-US" sz="2200" b="1" i="0" u="none" strike="noStrike" cap="none">
                <a:solidFill>
                  <a:srgbClr val="000000"/>
                </a:solidFill>
                <a:latin typeface="Calibri"/>
                <a:ea typeface="Calibri"/>
                <a:cs typeface="Calibri"/>
                <a:sym typeface="Calibri"/>
              </a:rPr>
              <a:t>The set operations union and intersection are commutative </a:t>
            </a:r>
            <a:endParaRPr/>
          </a:p>
          <a:p>
            <a:pPr marL="0" marR="0" lvl="0" indent="0" algn="l" rtl="0">
              <a:lnSpc>
                <a:spcPct val="100000"/>
              </a:lnSpc>
              <a:spcBef>
                <a:spcPts val="0"/>
              </a:spcBef>
              <a:spcAft>
                <a:spcPts val="0"/>
              </a:spcAft>
              <a:buClr>
                <a:srgbClr val="000000"/>
              </a:buClr>
              <a:buSzPts val="2200"/>
              <a:buFont typeface="Calibri"/>
              <a:buNone/>
            </a:pPr>
            <a:br>
              <a:rPr lang="en-US" sz="2200" b="1" i="0" u="none" strike="noStrike" cap="none">
                <a:solidFill>
                  <a:srgbClr val="000000"/>
                </a:solidFill>
                <a:latin typeface="Calibri"/>
                <a:ea typeface="Calibri"/>
                <a:cs typeface="Calibri"/>
                <a:sym typeface="Calibri"/>
              </a:rPr>
            </a:br>
            <a:r>
              <a:rPr lang="en-US" sz="2200" b="0" i="0" u="none" strike="noStrike" cap="none">
                <a:solidFill>
                  <a:srgbClr val="000000"/>
                </a:solidFill>
                <a:latin typeface="Calibri"/>
                <a:ea typeface="Calibri"/>
                <a:cs typeface="Calibri"/>
                <a:sym typeface="Calibri"/>
              </a:rPr>
              <a:t>			</a:t>
            </a:r>
            <a:r>
              <a:rPr lang="en-US" sz="2200" b="1" i="1" u="none" strike="noStrike" cap="none">
                <a:solidFill>
                  <a:srgbClr val="000000"/>
                </a:solidFill>
                <a:latin typeface="Calibri"/>
                <a:ea typeface="Calibri"/>
                <a:cs typeface="Calibri"/>
                <a:sym typeface="Calibri"/>
              </a:rPr>
              <a:t>E</a:t>
            </a:r>
            <a:r>
              <a:rPr lang="en-US" sz="2200" b="1" i="0" u="none" strike="noStrike" cap="none" baseline="-25000">
                <a:solidFill>
                  <a:srgbClr val="000000"/>
                </a:solidFill>
                <a:latin typeface="Calibri"/>
                <a:ea typeface="Calibri"/>
                <a:cs typeface="Calibri"/>
                <a:sym typeface="Calibri"/>
              </a:rPr>
              <a:t>1</a:t>
            </a:r>
            <a:r>
              <a:rPr lang="en-US" sz="2200" b="1" i="0" u="none" strike="noStrike" cap="none">
                <a:solidFill>
                  <a:srgbClr val="000000"/>
                </a:solidFill>
                <a:latin typeface="Calibri"/>
                <a:ea typeface="Calibri"/>
                <a:cs typeface="Calibri"/>
                <a:sym typeface="Calibri"/>
              </a:rPr>
              <a:t> ∪ </a:t>
            </a:r>
            <a:r>
              <a:rPr lang="en-US" sz="2200" b="1" i="1" u="none" strike="noStrike" cap="none">
                <a:solidFill>
                  <a:srgbClr val="000000"/>
                </a:solidFill>
                <a:latin typeface="Calibri"/>
                <a:ea typeface="Calibri"/>
                <a:cs typeface="Calibri"/>
                <a:sym typeface="Calibri"/>
              </a:rPr>
              <a:t>E</a:t>
            </a:r>
            <a:r>
              <a:rPr lang="en-US" sz="2200" b="1" i="0" u="none" strike="noStrike" cap="none" baseline="-25000">
                <a:solidFill>
                  <a:srgbClr val="000000"/>
                </a:solidFill>
                <a:latin typeface="Calibri"/>
                <a:ea typeface="Calibri"/>
                <a:cs typeface="Calibri"/>
                <a:sym typeface="Calibri"/>
              </a:rPr>
              <a:t>2</a:t>
            </a:r>
            <a:r>
              <a:rPr lang="en-US" sz="2200" b="1" i="0" u="none" strike="noStrike" cap="none">
                <a:solidFill>
                  <a:srgbClr val="000000"/>
                </a:solidFill>
                <a:latin typeface="Calibri"/>
                <a:ea typeface="Calibri"/>
                <a:cs typeface="Calibri"/>
                <a:sym typeface="Calibri"/>
              </a:rPr>
              <a:t>  = </a:t>
            </a:r>
            <a:r>
              <a:rPr lang="en-US" sz="2200" b="1" i="1" u="none" strike="noStrike" cap="none">
                <a:solidFill>
                  <a:srgbClr val="000000"/>
                </a:solidFill>
                <a:latin typeface="Calibri"/>
                <a:ea typeface="Calibri"/>
                <a:cs typeface="Calibri"/>
                <a:sym typeface="Calibri"/>
              </a:rPr>
              <a:t>E</a:t>
            </a:r>
            <a:r>
              <a:rPr lang="en-US" sz="2200" b="1" i="0" u="none" strike="noStrike" cap="none" baseline="-25000">
                <a:solidFill>
                  <a:srgbClr val="000000"/>
                </a:solidFill>
                <a:latin typeface="Calibri"/>
                <a:ea typeface="Calibri"/>
                <a:cs typeface="Calibri"/>
                <a:sym typeface="Calibri"/>
              </a:rPr>
              <a:t>2</a:t>
            </a:r>
            <a:r>
              <a:rPr lang="en-US" sz="2200" b="1" i="0" u="none" strike="noStrike" cap="none">
                <a:solidFill>
                  <a:srgbClr val="000000"/>
                </a:solidFill>
                <a:latin typeface="Calibri"/>
                <a:ea typeface="Calibri"/>
                <a:cs typeface="Calibri"/>
                <a:sym typeface="Calibri"/>
              </a:rPr>
              <a:t> ∪ </a:t>
            </a:r>
            <a:r>
              <a:rPr lang="en-US" sz="2200" b="1" i="1" u="none" strike="noStrike" cap="none">
                <a:solidFill>
                  <a:srgbClr val="000000"/>
                </a:solidFill>
                <a:latin typeface="Calibri"/>
                <a:ea typeface="Calibri"/>
                <a:cs typeface="Calibri"/>
                <a:sym typeface="Calibri"/>
              </a:rPr>
              <a:t>E</a:t>
            </a:r>
            <a:r>
              <a:rPr lang="en-US" sz="2200" b="1" i="0" u="none" strike="noStrike" cap="none" baseline="-25000">
                <a:solidFill>
                  <a:srgbClr val="000000"/>
                </a:solidFill>
                <a:latin typeface="Calibri"/>
                <a:ea typeface="Calibri"/>
                <a:cs typeface="Calibri"/>
                <a:sym typeface="Calibri"/>
              </a:rPr>
              <a:t>1</a:t>
            </a:r>
            <a:r>
              <a:rPr lang="en-US" sz="2200" b="1" i="0" u="none" strike="noStrike" cap="none">
                <a:solidFill>
                  <a:srgbClr val="000000"/>
                </a:solidFill>
                <a:latin typeface="Calibri"/>
                <a:ea typeface="Calibri"/>
                <a:cs typeface="Calibri"/>
                <a:sym typeface="Calibri"/>
              </a:rPr>
              <a:t> </a:t>
            </a:r>
            <a:br>
              <a:rPr lang="en-US" sz="2200" b="1" i="0" u="none" strike="noStrike" cap="none">
                <a:solidFill>
                  <a:srgbClr val="000000"/>
                </a:solidFill>
                <a:latin typeface="Calibri"/>
                <a:ea typeface="Calibri"/>
                <a:cs typeface="Calibri"/>
                <a:sym typeface="Calibri"/>
              </a:rPr>
            </a:br>
            <a:r>
              <a:rPr lang="en-US" sz="2200" b="1" i="0" u="none" strike="noStrike" cap="none">
                <a:solidFill>
                  <a:srgbClr val="000000"/>
                </a:solidFill>
                <a:latin typeface="Calibri"/>
                <a:ea typeface="Calibri"/>
                <a:cs typeface="Calibri"/>
                <a:sym typeface="Calibri"/>
              </a:rPr>
              <a:t>			</a:t>
            </a:r>
            <a:r>
              <a:rPr lang="en-US" sz="2200" b="1" i="1" u="none" strike="noStrike" cap="none">
                <a:solidFill>
                  <a:srgbClr val="000000"/>
                </a:solidFill>
                <a:latin typeface="Calibri"/>
                <a:ea typeface="Calibri"/>
                <a:cs typeface="Calibri"/>
                <a:sym typeface="Calibri"/>
              </a:rPr>
              <a:t>E</a:t>
            </a:r>
            <a:r>
              <a:rPr lang="en-US" sz="2200" b="1" i="0" u="none" strike="noStrike" cap="none" baseline="-25000">
                <a:solidFill>
                  <a:srgbClr val="000000"/>
                </a:solidFill>
                <a:latin typeface="Calibri"/>
                <a:ea typeface="Calibri"/>
                <a:cs typeface="Calibri"/>
                <a:sym typeface="Calibri"/>
              </a:rPr>
              <a:t>1</a:t>
            </a:r>
            <a:r>
              <a:rPr lang="en-US" sz="2200" b="1" i="0" u="none" strike="noStrike" cap="none">
                <a:solidFill>
                  <a:srgbClr val="000000"/>
                </a:solidFill>
                <a:latin typeface="Calibri"/>
                <a:ea typeface="Calibri"/>
                <a:cs typeface="Calibri"/>
                <a:sym typeface="Calibri"/>
              </a:rPr>
              <a:t> ∩ </a:t>
            </a:r>
            <a:r>
              <a:rPr lang="en-US" sz="2200" b="1" i="1" u="none" strike="noStrike" cap="none">
                <a:solidFill>
                  <a:srgbClr val="000000"/>
                </a:solidFill>
                <a:latin typeface="Calibri"/>
                <a:ea typeface="Calibri"/>
                <a:cs typeface="Calibri"/>
                <a:sym typeface="Calibri"/>
              </a:rPr>
              <a:t>E</a:t>
            </a:r>
            <a:r>
              <a:rPr lang="en-US" sz="2200" b="1" i="0" u="none" strike="noStrike" cap="none" baseline="-25000">
                <a:solidFill>
                  <a:srgbClr val="000000"/>
                </a:solidFill>
                <a:latin typeface="Calibri"/>
                <a:ea typeface="Calibri"/>
                <a:cs typeface="Calibri"/>
                <a:sym typeface="Calibri"/>
              </a:rPr>
              <a:t>2</a:t>
            </a:r>
            <a:r>
              <a:rPr lang="en-US" sz="2200" b="1" i="0" u="none" strike="noStrike" cap="none">
                <a:solidFill>
                  <a:srgbClr val="000000"/>
                </a:solidFill>
                <a:latin typeface="Calibri"/>
                <a:ea typeface="Calibri"/>
                <a:cs typeface="Calibri"/>
                <a:sym typeface="Calibri"/>
              </a:rPr>
              <a:t>  = </a:t>
            </a:r>
            <a:r>
              <a:rPr lang="en-US" sz="2200" b="1" i="1" u="none" strike="noStrike" cap="none">
                <a:solidFill>
                  <a:srgbClr val="000000"/>
                </a:solidFill>
                <a:latin typeface="Calibri"/>
                <a:ea typeface="Calibri"/>
                <a:cs typeface="Calibri"/>
                <a:sym typeface="Calibri"/>
              </a:rPr>
              <a:t>E</a:t>
            </a:r>
            <a:r>
              <a:rPr lang="en-US" sz="2200" b="1" i="0" u="none" strike="noStrike" cap="none" baseline="-25000">
                <a:solidFill>
                  <a:srgbClr val="000000"/>
                </a:solidFill>
                <a:latin typeface="Calibri"/>
                <a:ea typeface="Calibri"/>
                <a:cs typeface="Calibri"/>
                <a:sym typeface="Calibri"/>
              </a:rPr>
              <a:t>2</a:t>
            </a:r>
            <a:r>
              <a:rPr lang="en-US" sz="2200" b="1" i="0" u="none" strike="noStrike" cap="none">
                <a:solidFill>
                  <a:srgbClr val="000000"/>
                </a:solidFill>
                <a:latin typeface="Calibri"/>
                <a:ea typeface="Calibri"/>
                <a:cs typeface="Calibri"/>
                <a:sym typeface="Calibri"/>
              </a:rPr>
              <a:t> ∩ </a:t>
            </a:r>
            <a:r>
              <a:rPr lang="en-US" sz="2200" b="1" i="1" u="none" strike="noStrike" cap="none">
                <a:solidFill>
                  <a:srgbClr val="000000"/>
                </a:solidFill>
                <a:latin typeface="Calibri"/>
                <a:ea typeface="Calibri"/>
                <a:cs typeface="Calibri"/>
                <a:sym typeface="Calibri"/>
              </a:rPr>
              <a:t>E</a:t>
            </a:r>
            <a:r>
              <a:rPr lang="en-US" sz="2200" b="1" i="0" u="none" strike="noStrike" cap="none" baseline="-25000">
                <a:solidFill>
                  <a:srgbClr val="000000"/>
                </a:solidFill>
                <a:latin typeface="Calibri"/>
                <a:ea typeface="Calibri"/>
                <a:cs typeface="Calibri"/>
                <a:sym typeface="Calibri"/>
              </a:rPr>
              <a:t>1</a:t>
            </a:r>
            <a:r>
              <a:rPr lang="en-US" sz="2200" b="1" i="0" u="none" strike="noStrike" cap="none">
                <a:solidFill>
                  <a:srgbClr val="000000"/>
                </a:solidFill>
                <a:latin typeface="Calibri"/>
                <a:ea typeface="Calibri"/>
                <a:cs typeface="Calibri"/>
                <a:sym typeface="Calibri"/>
              </a:rPr>
              <a:t> </a:t>
            </a:r>
            <a:endParaRPr/>
          </a:p>
          <a:p>
            <a:pPr marL="576263" marR="0" lvl="1" indent="0" algn="l" rtl="0">
              <a:lnSpc>
                <a:spcPct val="100000"/>
              </a:lnSpc>
              <a:spcBef>
                <a:spcPts val="0"/>
              </a:spcBef>
              <a:spcAft>
                <a:spcPts val="0"/>
              </a:spcAft>
              <a:buClr>
                <a:srgbClr val="000000"/>
              </a:buClr>
              <a:buSzPts val="2200"/>
              <a:buFont typeface="Calibri"/>
              <a:buNone/>
            </a:pPr>
            <a:r>
              <a:rPr lang="en-US" sz="2200" b="1" i="0" u="none" strike="noStrike" cap="none">
                <a:solidFill>
                  <a:srgbClr val="000000"/>
                </a:solidFill>
                <a:latin typeface="Calibri"/>
                <a:ea typeface="Calibri"/>
                <a:cs typeface="Calibri"/>
                <a:sym typeface="Calibri"/>
              </a:rPr>
              <a:t>Note:</a:t>
            </a:r>
            <a:r>
              <a:rPr lang="en-US" sz="2200" b="0" i="0" u="none" strike="noStrike" cap="none">
                <a:solidFill>
                  <a:srgbClr val="000000"/>
                </a:solidFill>
                <a:latin typeface="Calibri"/>
                <a:ea typeface="Calibri"/>
                <a:cs typeface="Calibri"/>
                <a:sym typeface="Calibri"/>
              </a:rPr>
              <a:t> set difference is not commutative</a:t>
            </a:r>
            <a:endParaRPr sz="2200" b="0" i="0" u="none" strike="noStrike" cap="none">
              <a:solidFill>
                <a:srgbClr val="000000"/>
              </a:solidFill>
              <a:latin typeface="Calibri"/>
              <a:ea typeface="Calibri"/>
              <a:cs typeface="Calibri"/>
              <a:sym typeface="Calibri"/>
            </a:endParaRPr>
          </a:p>
          <a:p>
            <a:pPr marL="404813" marR="0" lvl="0" indent="-265113" algn="l" rtl="0">
              <a:lnSpc>
                <a:spcPct val="100000"/>
              </a:lnSpc>
              <a:spcBef>
                <a:spcPts val="0"/>
              </a:spcBef>
              <a:spcAft>
                <a:spcPts val="0"/>
              </a:spcAft>
              <a:buClr>
                <a:schemeClr val="dk1"/>
              </a:buClr>
              <a:buSzPts val="2200"/>
              <a:buFont typeface="Arial"/>
              <a:buNone/>
            </a:pPr>
            <a:endParaRPr sz="2200" b="1" i="0" u="none" strike="noStrike" cap="none">
              <a:solidFill>
                <a:srgbClr val="000000"/>
              </a:solidFill>
              <a:latin typeface="Calibri"/>
              <a:ea typeface="Calibri"/>
              <a:cs typeface="Calibri"/>
              <a:sym typeface="Calibri"/>
            </a:endParaRPr>
          </a:p>
          <a:p>
            <a:pPr marL="404813" marR="0" lvl="0" indent="-265113" algn="l" rtl="0">
              <a:lnSpc>
                <a:spcPct val="100000"/>
              </a:lnSpc>
              <a:spcBef>
                <a:spcPts val="0"/>
              </a:spcBef>
              <a:spcAft>
                <a:spcPts val="0"/>
              </a:spcAft>
              <a:buClr>
                <a:schemeClr val="dk1"/>
              </a:buClr>
              <a:buSzPts val="2200"/>
              <a:buFont typeface="Arial"/>
              <a:buNone/>
            </a:pPr>
            <a:endParaRPr sz="2200" b="1" i="0" u="none" strike="noStrike" cap="none">
              <a:solidFill>
                <a:srgbClr val="000000"/>
              </a:solidFill>
              <a:latin typeface="Calibri"/>
              <a:ea typeface="Calibri"/>
              <a:cs typeface="Calibri"/>
              <a:sym typeface="Calibri"/>
            </a:endParaRPr>
          </a:p>
          <a:p>
            <a:pPr marL="404813" marR="0" lvl="0" indent="-404813" algn="l" rtl="0">
              <a:lnSpc>
                <a:spcPct val="100000"/>
              </a:lnSpc>
              <a:spcBef>
                <a:spcPts val="0"/>
              </a:spcBef>
              <a:spcAft>
                <a:spcPts val="0"/>
              </a:spcAft>
              <a:buClr>
                <a:srgbClr val="000000"/>
              </a:buClr>
              <a:buSzPts val="2200"/>
              <a:buFont typeface="Arial"/>
              <a:buAutoNum type="arabicPeriod" startAt="10"/>
            </a:pPr>
            <a:r>
              <a:rPr lang="en-US" sz="2200" b="1" i="0" u="none" strike="noStrike" cap="none">
                <a:solidFill>
                  <a:srgbClr val="000000"/>
                </a:solidFill>
                <a:latin typeface="Calibri"/>
                <a:ea typeface="Calibri"/>
                <a:cs typeface="Calibri"/>
                <a:sym typeface="Calibri"/>
              </a:rPr>
              <a:t>Set union and intersection are associative.</a:t>
            </a:r>
            <a:endParaRPr/>
          </a:p>
          <a:p>
            <a:pPr marL="0" marR="0" lvl="0" indent="0" algn="l" rtl="0">
              <a:lnSpc>
                <a:spcPct val="100000"/>
              </a:lnSpc>
              <a:spcBef>
                <a:spcPts val="0"/>
              </a:spcBef>
              <a:spcAft>
                <a:spcPts val="0"/>
              </a:spcAft>
              <a:buClr>
                <a:schemeClr val="dk1"/>
              </a:buClr>
              <a:buSzPts val="2200"/>
              <a:buFont typeface="Arial"/>
              <a:buNone/>
            </a:pPr>
            <a:endParaRPr sz="2200" b="1" i="0" u="none" strike="noStrike" cap="none">
              <a:solidFill>
                <a:srgbClr val="000000"/>
              </a:solidFill>
              <a:latin typeface="Calibri"/>
              <a:ea typeface="Calibri"/>
              <a:cs typeface="Calibri"/>
              <a:sym typeface="Calibri"/>
            </a:endParaRPr>
          </a:p>
          <a:p>
            <a:pPr marL="404813" marR="0" lvl="0" indent="-404813" algn="l" rtl="0">
              <a:lnSpc>
                <a:spcPct val="100000"/>
              </a:lnSpc>
              <a:spcBef>
                <a:spcPts val="0"/>
              </a:spcBef>
              <a:spcAft>
                <a:spcPts val="0"/>
              </a:spcAft>
              <a:buClr>
                <a:srgbClr val="000000"/>
              </a:buClr>
              <a:buSzPts val="2200"/>
              <a:buFont typeface="Arial"/>
              <a:buNone/>
            </a:pPr>
            <a:r>
              <a:rPr lang="en-US" sz="2200" b="0" i="0" u="none" strike="noStrike" cap="none">
                <a:solidFill>
                  <a:srgbClr val="000000"/>
                </a:solidFill>
                <a:latin typeface="Calibri"/>
                <a:ea typeface="Calibri"/>
                <a:cs typeface="Calibri"/>
                <a:sym typeface="Calibri"/>
              </a:rPr>
              <a:t>		</a:t>
            </a:r>
            <a:r>
              <a:rPr lang="en-US" sz="2200" b="1" i="0" u="none" strike="noStrike" cap="none">
                <a:solidFill>
                  <a:srgbClr val="000000"/>
                </a:solidFill>
                <a:latin typeface="Calibri"/>
                <a:ea typeface="Calibri"/>
                <a:cs typeface="Calibri"/>
                <a:sym typeface="Calibri"/>
              </a:rPr>
              <a:t>(</a:t>
            </a:r>
            <a:r>
              <a:rPr lang="en-US" sz="2200" b="1" i="1" u="none" strike="noStrike" cap="none">
                <a:solidFill>
                  <a:srgbClr val="000000"/>
                </a:solidFill>
                <a:latin typeface="Calibri"/>
                <a:ea typeface="Calibri"/>
                <a:cs typeface="Calibri"/>
                <a:sym typeface="Calibri"/>
              </a:rPr>
              <a:t>E</a:t>
            </a:r>
            <a:r>
              <a:rPr lang="en-US" sz="2200" b="1" i="0" u="none" strike="noStrike" cap="none" baseline="-25000">
                <a:solidFill>
                  <a:srgbClr val="000000"/>
                </a:solidFill>
                <a:latin typeface="Calibri"/>
                <a:ea typeface="Calibri"/>
                <a:cs typeface="Calibri"/>
                <a:sym typeface="Calibri"/>
              </a:rPr>
              <a:t>1</a:t>
            </a:r>
            <a:r>
              <a:rPr lang="en-US" sz="2200" b="1" i="0" u="none" strike="noStrike" cap="none">
                <a:solidFill>
                  <a:srgbClr val="000000"/>
                </a:solidFill>
                <a:latin typeface="Calibri"/>
                <a:ea typeface="Calibri"/>
                <a:cs typeface="Calibri"/>
                <a:sym typeface="Calibri"/>
              </a:rPr>
              <a:t> ∪ </a:t>
            </a:r>
            <a:r>
              <a:rPr lang="en-US" sz="2200" b="1" i="1" u="none" strike="noStrike" cap="none">
                <a:solidFill>
                  <a:srgbClr val="000000"/>
                </a:solidFill>
                <a:latin typeface="Calibri"/>
                <a:ea typeface="Calibri"/>
                <a:cs typeface="Calibri"/>
                <a:sym typeface="Calibri"/>
              </a:rPr>
              <a:t>E</a:t>
            </a:r>
            <a:r>
              <a:rPr lang="en-US" sz="2200" b="1" i="0" u="none" strike="noStrike" cap="none" baseline="-25000">
                <a:solidFill>
                  <a:srgbClr val="000000"/>
                </a:solidFill>
                <a:latin typeface="Calibri"/>
                <a:ea typeface="Calibri"/>
                <a:cs typeface="Calibri"/>
                <a:sym typeface="Calibri"/>
              </a:rPr>
              <a:t>2</a:t>
            </a:r>
            <a:r>
              <a:rPr lang="en-US" sz="2200" b="1" i="0" u="none" strike="noStrike" cap="none">
                <a:solidFill>
                  <a:srgbClr val="000000"/>
                </a:solidFill>
                <a:latin typeface="Calibri"/>
                <a:ea typeface="Calibri"/>
                <a:cs typeface="Calibri"/>
                <a:sym typeface="Calibri"/>
              </a:rPr>
              <a:t>) ∪ </a:t>
            </a:r>
            <a:r>
              <a:rPr lang="en-US" sz="2200" b="1" i="1" u="none" strike="noStrike" cap="none">
                <a:solidFill>
                  <a:srgbClr val="000000"/>
                </a:solidFill>
                <a:latin typeface="Calibri"/>
                <a:ea typeface="Calibri"/>
                <a:cs typeface="Calibri"/>
                <a:sym typeface="Calibri"/>
              </a:rPr>
              <a:t>E</a:t>
            </a:r>
            <a:r>
              <a:rPr lang="en-US" sz="2200" b="1" i="0" u="none" strike="noStrike" cap="none" baseline="-25000">
                <a:solidFill>
                  <a:srgbClr val="000000"/>
                </a:solidFill>
                <a:latin typeface="Calibri"/>
                <a:ea typeface="Calibri"/>
                <a:cs typeface="Calibri"/>
                <a:sym typeface="Calibri"/>
              </a:rPr>
              <a:t>3</a:t>
            </a:r>
            <a:r>
              <a:rPr lang="en-US" sz="2200" b="1" i="0" u="none" strike="noStrike" cap="none">
                <a:solidFill>
                  <a:srgbClr val="000000"/>
                </a:solidFill>
                <a:latin typeface="Calibri"/>
                <a:ea typeface="Calibri"/>
                <a:cs typeface="Calibri"/>
                <a:sym typeface="Calibri"/>
              </a:rPr>
              <a:t> = </a:t>
            </a:r>
            <a:r>
              <a:rPr lang="en-US" sz="2200" b="1" i="1" u="none" strike="noStrike" cap="none">
                <a:solidFill>
                  <a:srgbClr val="000000"/>
                </a:solidFill>
                <a:latin typeface="Calibri"/>
                <a:ea typeface="Calibri"/>
                <a:cs typeface="Calibri"/>
                <a:sym typeface="Calibri"/>
              </a:rPr>
              <a:t>E</a:t>
            </a:r>
            <a:r>
              <a:rPr lang="en-US" sz="2200" b="1" i="0" u="none" strike="noStrike" cap="none" baseline="-25000">
                <a:solidFill>
                  <a:srgbClr val="000000"/>
                </a:solidFill>
                <a:latin typeface="Calibri"/>
                <a:ea typeface="Calibri"/>
                <a:cs typeface="Calibri"/>
                <a:sym typeface="Calibri"/>
              </a:rPr>
              <a:t>1</a:t>
            </a:r>
            <a:r>
              <a:rPr lang="en-US" sz="2200" b="1" i="0" u="none" strike="noStrike" cap="none">
                <a:solidFill>
                  <a:srgbClr val="000000"/>
                </a:solidFill>
                <a:latin typeface="Calibri"/>
                <a:ea typeface="Calibri"/>
                <a:cs typeface="Calibri"/>
                <a:sym typeface="Calibri"/>
              </a:rPr>
              <a:t> ∪ (</a:t>
            </a:r>
            <a:r>
              <a:rPr lang="en-US" sz="2200" b="1" i="1" u="none" strike="noStrike" cap="none">
                <a:solidFill>
                  <a:srgbClr val="000000"/>
                </a:solidFill>
                <a:latin typeface="Calibri"/>
                <a:ea typeface="Calibri"/>
                <a:cs typeface="Calibri"/>
                <a:sym typeface="Calibri"/>
              </a:rPr>
              <a:t>E</a:t>
            </a:r>
            <a:r>
              <a:rPr lang="en-US" sz="2200" b="1" i="0" u="none" strike="noStrike" cap="none" baseline="-25000">
                <a:solidFill>
                  <a:srgbClr val="000000"/>
                </a:solidFill>
                <a:latin typeface="Calibri"/>
                <a:ea typeface="Calibri"/>
                <a:cs typeface="Calibri"/>
                <a:sym typeface="Calibri"/>
              </a:rPr>
              <a:t>2</a:t>
            </a:r>
            <a:r>
              <a:rPr lang="en-US" sz="2200" b="1" i="0" u="none" strike="noStrike" cap="none">
                <a:solidFill>
                  <a:srgbClr val="000000"/>
                </a:solidFill>
                <a:latin typeface="Calibri"/>
                <a:ea typeface="Calibri"/>
                <a:cs typeface="Calibri"/>
                <a:sym typeface="Calibri"/>
              </a:rPr>
              <a:t> ∪ </a:t>
            </a:r>
            <a:r>
              <a:rPr lang="en-US" sz="2200" b="1" i="1" u="none" strike="noStrike" cap="none">
                <a:solidFill>
                  <a:srgbClr val="000000"/>
                </a:solidFill>
                <a:latin typeface="Calibri"/>
                <a:ea typeface="Calibri"/>
                <a:cs typeface="Calibri"/>
                <a:sym typeface="Calibri"/>
              </a:rPr>
              <a:t>E</a:t>
            </a:r>
            <a:r>
              <a:rPr lang="en-US" sz="2200" b="1" i="0" u="none" strike="noStrike" cap="none" baseline="-25000">
                <a:solidFill>
                  <a:srgbClr val="000000"/>
                </a:solidFill>
                <a:latin typeface="Calibri"/>
                <a:ea typeface="Calibri"/>
                <a:cs typeface="Calibri"/>
                <a:sym typeface="Calibri"/>
              </a:rPr>
              <a:t>3</a:t>
            </a:r>
            <a:r>
              <a:rPr lang="en-US" sz="2200" b="1" i="0" u="none" strike="noStrike" cap="none">
                <a:solidFill>
                  <a:srgbClr val="000000"/>
                </a:solidFill>
                <a:latin typeface="Calibri"/>
                <a:ea typeface="Calibri"/>
                <a:cs typeface="Calibri"/>
                <a:sym typeface="Calibri"/>
              </a:rPr>
              <a:t>)</a:t>
            </a:r>
            <a:endParaRPr/>
          </a:p>
          <a:p>
            <a:pPr marL="404813" marR="0" lvl="0" indent="-404813" algn="l" rtl="0">
              <a:lnSpc>
                <a:spcPct val="100000"/>
              </a:lnSpc>
              <a:spcBef>
                <a:spcPts val="0"/>
              </a:spcBef>
              <a:spcAft>
                <a:spcPts val="0"/>
              </a:spcAft>
              <a:buClr>
                <a:srgbClr val="000000"/>
              </a:buClr>
              <a:buSzPts val="2200"/>
              <a:buFont typeface="Arial"/>
              <a:buNone/>
            </a:pPr>
            <a:r>
              <a:rPr lang="en-US" sz="2200" b="1" i="0" u="none" strike="noStrike" cap="none">
                <a:solidFill>
                  <a:srgbClr val="000000"/>
                </a:solidFill>
                <a:latin typeface="Calibri"/>
                <a:ea typeface="Calibri"/>
                <a:cs typeface="Calibri"/>
                <a:sym typeface="Calibri"/>
              </a:rPr>
              <a:t>		(</a:t>
            </a:r>
            <a:r>
              <a:rPr lang="en-US" sz="2200" b="1" i="1" u="none" strike="noStrike" cap="none">
                <a:solidFill>
                  <a:srgbClr val="000000"/>
                </a:solidFill>
                <a:latin typeface="Calibri"/>
                <a:ea typeface="Calibri"/>
                <a:cs typeface="Calibri"/>
                <a:sym typeface="Calibri"/>
              </a:rPr>
              <a:t>E</a:t>
            </a:r>
            <a:r>
              <a:rPr lang="en-US" sz="2200" b="1" i="0" u="none" strike="noStrike" cap="none" baseline="-25000">
                <a:solidFill>
                  <a:srgbClr val="000000"/>
                </a:solidFill>
                <a:latin typeface="Calibri"/>
                <a:ea typeface="Calibri"/>
                <a:cs typeface="Calibri"/>
                <a:sym typeface="Calibri"/>
              </a:rPr>
              <a:t>1</a:t>
            </a:r>
            <a:r>
              <a:rPr lang="en-US" sz="2200" b="1" i="0" u="none" strike="noStrike" cap="none">
                <a:solidFill>
                  <a:srgbClr val="000000"/>
                </a:solidFill>
                <a:latin typeface="Calibri"/>
                <a:ea typeface="Calibri"/>
                <a:cs typeface="Calibri"/>
                <a:sym typeface="Calibri"/>
              </a:rPr>
              <a:t> ∩ </a:t>
            </a:r>
            <a:r>
              <a:rPr lang="en-US" sz="2200" b="1" i="1" u="none" strike="noStrike" cap="none">
                <a:solidFill>
                  <a:srgbClr val="000000"/>
                </a:solidFill>
                <a:latin typeface="Calibri"/>
                <a:ea typeface="Calibri"/>
                <a:cs typeface="Calibri"/>
                <a:sym typeface="Calibri"/>
              </a:rPr>
              <a:t>E</a:t>
            </a:r>
            <a:r>
              <a:rPr lang="en-US" sz="2200" b="1" i="0" u="none" strike="noStrike" cap="none" baseline="-25000">
                <a:solidFill>
                  <a:srgbClr val="000000"/>
                </a:solidFill>
                <a:latin typeface="Calibri"/>
                <a:ea typeface="Calibri"/>
                <a:cs typeface="Calibri"/>
                <a:sym typeface="Calibri"/>
              </a:rPr>
              <a:t>2</a:t>
            </a:r>
            <a:r>
              <a:rPr lang="en-US" sz="2200" b="1" i="0" u="none" strike="noStrike" cap="none">
                <a:solidFill>
                  <a:srgbClr val="000000"/>
                </a:solidFill>
                <a:latin typeface="Calibri"/>
                <a:ea typeface="Calibri"/>
                <a:cs typeface="Calibri"/>
                <a:sym typeface="Calibri"/>
              </a:rPr>
              <a:t>) ∩ </a:t>
            </a:r>
            <a:r>
              <a:rPr lang="en-US" sz="2200" b="1" i="1" u="none" strike="noStrike" cap="none">
                <a:solidFill>
                  <a:srgbClr val="000000"/>
                </a:solidFill>
                <a:latin typeface="Calibri"/>
                <a:ea typeface="Calibri"/>
                <a:cs typeface="Calibri"/>
                <a:sym typeface="Calibri"/>
              </a:rPr>
              <a:t>E</a:t>
            </a:r>
            <a:r>
              <a:rPr lang="en-US" sz="2200" b="1" i="0" u="none" strike="noStrike" cap="none" baseline="-25000">
                <a:solidFill>
                  <a:srgbClr val="000000"/>
                </a:solidFill>
                <a:latin typeface="Calibri"/>
                <a:ea typeface="Calibri"/>
                <a:cs typeface="Calibri"/>
                <a:sym typeface="Calibri"/>
              </a:rPr>
              <a:t>3</a:t>
            </a:r>
            <a:r>
              <a:rPr lang="en-US" sz="2200" b="1" i="0" u="none" strike="noStrike" cap="none">
                <a:solidFill>
                  <a:srgbClr val="000000"/>
                </a:solidFill>
                <a:latin typeface="Calibri"/>
                <a:ea typeface="Calibri"/>
                <a:cs typeface="Calibri"/>
                <a:sym typeface="Calibri"/>
              </a:rPr>
              <a:t> = </a:t>
            </a:r>
            <a:r>
              <a:rPr lang="en-US" sz="2200" b="1" i="1" u="none" strike="noStrike" cap="none">
                <a:solidFill>
                  <a:srgbClr val="000000"/>
                </a:solidFill>
                <a:latin typeface="Calibri"/>
                <a:ea typeface="Calibri"/>
                <a:cs typeface="Calibri"/>
                <a:sym typeface="Calibri"/>
              </a:rPr>
              <a:t>E</a:t>
            </a:r>
            <a:r>
              <a:rPr lang="en-US" sz="2200" b="1" i="0" u="none" strike="noStrike" cap="none" baseline="-25000">
                <a:solidFill>
                  <a:srgbClr val="000000"/>
                </a:solidFill>
                <a:latin typeface="Calibri"/>
                <a:ea typeface="Calibri"/>
                <a:cs typeface="Calibri"/>
                <a:sym typeface="Calibri"/>
              </a:rPr>
              <a:t>1</a:t>
            </a:r>
            <a:r>
              <a:rPr lang="en-US" sz="2200" b="1" i="0" u="none" strike="noStrike" cap="none">
                <a:solidFill>
                  <a:srgbClr val="000000"/>
                </a:solidFill>
                <a:latin typeface="Calibri"/>
                <a:ea typeface="Calibri"/>
                <a:cs typeface="Calibri"/>
                <a:sym typeface="Calibri"/>
              </a:rPr>
              <a:t> ∩ (</a:t>
            </a:r>
            <a:r>
              <a:rPr lang="en-US" sz="2200" b="1" i="1" u="none" strike="noStrike" cap="none">
                <a:solidFill>
                  <a:srgbClr val="000000"/>
                </a:solidFill>
                <a:latin typeface="Calibri"/>
                <a:ea typeface="Calibri"/>
                <a:cs typeface="Calibri"/>
                <a:sym typeface="Calibri"/>
              </a:rPr>
              <a:t>E</a:t>
            </a:r>
            <a:r>
              <a:rPr lang="en-US" sz="2200" b="1" i="0" u="none" strike="noStrike" cap="none" baseline="-25000">
                <a:solidFill>
                  <a:srgbClr val="000000"/>
                </a:solidFill>
                <a:latin typeface="Calibri"/>
                <a:ea typeface="Calibri"/>
                <a:cs typeface="Calibri"/>
                <a:sym typeface="Calibri"/>
              </a:rPr>
              <a:t>2</a:t>
            </a:r>
            <a:r>
              <a:rPr lang="en-US" sz="2200" b="1" i="0" u="none" strike="noStrike" cap="none">
                <a:solidFill>
                  <a:srgbClr val="000000"/>
                </a:solidFill>
                <a:latin typeface="Calibri"/>
                <a:ea typeface="Calibri"/>
                <a:cs typeface="Calibri"/>
                <a:sym typeface="Calibri"/>
              </a:rPr>
              <a:t> ∩ </a:t>
            </a:r>
            <a:r>
              <a:rPr lang="en-US" sz="2200" b="1" i="1" u="none" strike="noStrike" cap="none">
                <a:solidFill>
                  <a:srgbClr val="000000"/>
                </a:solidFill>
                <a:latin typeface="Calibri"/>
                <a:ea typeface="Calibri"/>
                <a:cs typeface="Calibri"/>
                <a:sym typeface="Calibri"/>
              </a:rPr>
              <a:t>E</a:t>
            </a:r>
            <a:r>
              <a:rPr lang="en-US" sz="2200" b="1" i="0" u="none" strike="noStrike" cap="none" baseline="-25000">
                <a:solidFill>
                  <a:srgbClr val="000000"/>
                </a:solidFill>
                <a:latin typeface="Calibri"/>
                <a:ea typeface="Calibri"/>
                <a:cs typeface="Calibri"/>
                <a:sym typeface="Calibri"/>
              </a:rPr>
              <a:t>3</a:t>
            </a:r>
            <a:r>
              <a:rPr lang="en-US" sz="2200" b="1" i="0" u="none" strike="noStrike" cap="none">
                <a:solidFill>
                  <a:srgbClr val="000000"/>
                </a:solidFill>
                <a:latin typeface="Calibri"/>
                <a:ea typeface="Calibri"/>
                <a:cs typeface="Calibri"/>
                <a:sym typeface="Calibri"/>
              </a:rPr>
              <a:t>)</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2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2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2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2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2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02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027">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027">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02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Shape 2031"/>
        <p:cNvGrpSpPr/>
        <p:nvPr/>
      </p:nvGrpSpPr>
      <p:grpSpPr>
        <a:xfrm>
          <a:off x="0" y="0"/>
          <a:ext cx="0" cy="0"/>
          <a:chOff x="0" y="0"/>
          <a:chExt cx="0" cy="0"/>
        </a:xfrm>
      </p:grpSpPr>
      <p:pic>
        <p:nvPicPr>
          <p:cNvPr id="2032" name="Google Shape;2032;p129" descr="C:\Users\parul\Desktop\Digital Learning Content.png"/>
          <p:cNvPicPr preferRelativeResize="0"/>
          <p:nvPr/>
        </p:nvPicPr>
        <p:blipFill rotWithShape="1">
          <a:blip r:embed="rId3">
            <a:alphaModFix/>
          </a:blip>
          <a:srcRect/>
          <a:stretch/>
        </p:blipFill>
        <p:spPr>
          <a:xfrm>
            <a:off x="0" y="0"/>
            <a:ext cx="9144000" cy="6900863"/>
          </a:xfrm>
          <a:prstGeom prst="rect">
            <a:avLst/>
          </a:prstGeom>
          <a:noFill/>
          <a:ln>
            <a:noFill/>
          </a:ln>
        </p:spPr>
      </p:pic>
      <p:pic>
        <p:nvPicPr>
          <p:cNvPr id="2033" name="Google Shape;2033;p129" descr="C:\Users\parul\Desktop\Untitled-1.png"/>
          <p:cNvPicPr preferRelativeResize="0"/>
          <p:nvPr/>
        </p:nvPicPr>
        <p:blipFill rotWithShape="1">
          <a:blip r:embed="rId4">
            <a:alphaModFix/>
          </a:blip>
          <a:srcRect/>
          <a:stretch/>
        </p:blipFill>
        <p:spPr>
          <a:xfrm>
            <a:off x="1856581" y="3191669"/>
            <a:ext cx="5430838" cy="2803525"/>
          </a:xfrm>
          <a:prstGeom prst="rect">
            <a:avLst/>
          </a:prstGeom>
          <a:noFill/>
          <a:ln>
            <a:noFill/>
          </a:ln>
        </p:spPr>
      </p:pic>
      <p:sp>
        <p:nvSpPr>
          <p:cNvPr id="2034" name="Google Shape;2034;p129"/>
          <p:cNvSpPr/>
          <p:nvPr/>
        </p:nvSpPr>
        <p:spPr>
          <a:xfrm>
            <a:off x="0" y="1643063"/>
            <a:ext cx="9144000" cy="642937"/>
          </a:xfrm>
          <a:prstGeom prst="rect">
            <a:avLst/>
          </a:prstGeom>
          <a:solidFill>
            <a:srgbClr val="1F497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035" name="Google Shape;2035;p129"/>
          <p:cNvSpPr/>
          <p:nvPr/>
        </p:nvSpPr>
        <p:spPr>
          <a:xfrm>
            <a:off x="190500" y="1687513"/>
            <a:ext cx="8763000" cy="55403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FFFF"/>
              </a:buClr>
              <a:buSzPts val="3000"/>
              <a:buFont typeface="Arial"/>
              <a:buNone/>
            </a:pPr>
            <a:r>
              <a:rPr lang="en-US" sz="3000" b="1" i="0" u="none" strike="noStrike" cap="none">
                <a:solidFill>
                  <a:srgbClr val="FFFFFF"/>
                </a:solidFill>
                <a:latin typeface="Calibri"/>
                <a:ea typeface="Calibri"/>
                <a:cs typeface="Calibri"/>
                <a:sym typeface="Calibri"/>
              </a:rPr>
              <a:t>Equivalence Rules</a:t>
            </a:r>
            <a:endParaRPr/>
          </a:p>
        </p:txBody>
      </p:sp>
      <p:sp>
        <p:nvSpPr>
          <p:cNvPr id="2036" name="Google Shape;2036;p129"/>
          <p:cNvSpPr txBox="1"/>
          <p:nvPr/>
        </p:nvSpPr>
        <p:spPr>
          <a:xfrm>
            <a:off x="190500" y="2324805"/>
            <a:ext cx="8763000" cy="3816429"/>
          </a:xfrm>
          <a:prstGeom prst="rect">
            <a:avLst/>
          </a:prstGeom>
          <a:noFill/>
          <a:ln>
            <a:noFill/>
          </a:ln>
        </p:spPr>
        <p:txBody>
          <a:bodyPr spcFirstLastPara="1" wrap="square" lIns="91425" tIns="45700" rIns="91425" bIns="45700" anchor="t" anchorCtr="0">
            <a:spAutoFit/>
          </a:bodyPr>
          <a:lstStyle/>
          <a:p>
            <a:pPr marL="457200" marR="0" lvl="0" indent="-457200" algn="l" rtl="0">
              <a:lnSpc>
                <a:spcPct val="100000"/>
              </a:lnSpc>
              <a:spcBef>
                <a:spcPts val="0"/>
              </a:spcBef>
              <a:spcAft>
                <a:spcPts val="0"/>
              </a:spcAft>
              <a:buClr>
                <a:srgbClr val="000000"/>
              </a:buClr>
              <a:buSzPts val="2200"/>
              <a:buFont typeface="Calibri"/>
              <a:buAutoNum type="arabicPeriod" startAt="11"/>
            </a:pPr>
            <a:r>
              <a:rPr lang="en-US" sz="2200" b="1" i="0" u="none" strike="noStrike" cap="none">
                <a:solidFill>
                  <a:srgbClr val="000000"/>
                </a:solidFill>
                <a:latin typeface="Calibri"/>
                <a:ea typeface="Calibri"/>
                <a:cs typeface="Calibri"/>
                <a:sym typeface="Calibri"/>
              </a:rPr>
              <a:t>The selection operation distributes over ∪, ∩ and –. </a:t>
            </a:r>
            <a:br>
              <a:rPr lang="en-US" sz="2200" b="1" i="0" u="none" strike="noStrike" cap="none">
                <a:solidFill>
                  <a:srgbClr val="000000"/>
                </a:solidFill>
                <a:latin typeface="Calibri"/>
                <a:ea typeface="Calibri"/>
                <a:cs typeface="Calibri"/>
                <a:sym typeface="Calibri"/>
              </a:rPr>
            </a:br>
            <a:r>
              <a:rPr lang="en-US" sz="2200" b="1" i="0" u="none" strike="noStrike" cap="none">
                <a:solidFill>
                  <a:srgbClr val="000000"/>
                </a:solidFill>
                <a:latin typeface="Calibri"/>
                <a:ea typeface="Calibri"/>
                <a:cs typeface="Calibri"/>
                <a:sym typeface="Calibri"/>
              </a:rPr>
              <a:t>	</a:t>
            </a:r>
            <a:endParaRPr/>
          </a:p>
          <a:p>
            <a:pPr marL="0" marR="0" lvl="0" indent="0" algn="l" rtl="0">
              <a:lnSpc>
                <a:spcPct val="100000"/>
              </a:lnSpc>
              <a:spcBef>
                <a:spcPts val="0"/>
              </a:spcBef>
              <a:spcAft>
                <a:spcPts val="0"/>
              </a:spcAft>
              <a:buClr>
                <a:srgbClr val="000000"/>
              </a:buClr>
              <a:buSzPts val="2200"/>
              <a:buFont typeface="Calibri"/>
              <a:buNone/>
            </a:pPr>
            <a:r>
              <a:rPr lang="en-US" sz="2200" b="1" i="1" u="none" strike="noStrike" cap="none">
                <a:solidFill>
                  <a:srgbClr val="000000"/>
                </a:solidFill>
                <a:latin typeface="Calibri"/>
                <a:ea typeface="Calibri"/>
                <a:cs typeface="Calibri"/>
                <a:sym typeface="Calibri"/>
              </a:rPr>
              <a:t>	σ</a:t>
            </a:r>
            <a:r>
              <a:rPr lang="en-US" sz="2200" b="1" i="0" u="none" strike="noStrike" cap="none" baseline="-25000">
                <a:solidFill>
                  <a:srgbClr val="000000"/>
                </a:solidFill>
                <a:latin typeface="Calibri"/>
                <a:ea typeface="Calibri"/>
                <a:cs typeface="Calibri"/>
                <a:sym typeface="Calibri"/>
              </a:rPr>
              <a:t>θ</a:t>
            </a:r>
            <a:r>
              <a:rPr lang="en-US" sz="2200" b="1" i="1" u="none" strike="noStrike" cap="none">
                <a:solidFill>
                  <a:srgbClr val="000000"/>
                </a:solidFill>
                <a:latin typeface="Calibri"/>
                <a:ea typeface="Calibri"/>
                <a:cs typeface="Calibri"/>
                <a:sym typeface="Calibri"/>
              </a:rPr>
              <a:t> </a:t>
            </a:r>
            <a:r>
              <a:rPr lang="en-US" sz="2200" b="1" i="0" u="none" strike="noStrike" cap="none">
                <a:solidFill>
                  <a:srgbClr val="000000"/>
                </a:solidFill>
                <a:latin typeface="Calibri"/>
                <a:ea typeface="Calibri"/>
                <a:cs typeface="Calibri"/>
                <a:sym typeface="Calibri"/>
              </a:rPr>
              <a:t>(</a:t>
            </a:r>
            <a:r>
              <a:rPr lang="en-US" sz="2200" b="1" i="1" u="none" strike="noStrike" cap="none">
                <a:solidFill>
                  <a:srgbClr val="000000"/>
                </a:solidFill>
                <a:latin typeface="Calibri"/>
                <a:ea typeface="Calibri"/>
                <a:cs typeface="Calibri"/>
                <a:sym typeface="Calibri"/>
              </a:rPr>
              <a:t>E</a:t>
            </a:r>
            <a:r>
              <a:rPr lang="en-US" sz="2200" b="1" i="0" u="none" strike="noStrike" cap="none" baseline="-25000">
                <a:solidFill>
                  <a:srgbClr val="000000"/>
                </a:solidFill>
                <a:latin typeface="Calibri"/>
                <a:ea typeface="Calibri"/>
                <a:cs typeface="Calibri"/>
                <a:sym typeface="Calibri"/>
              </a:rPr>
              <a:t>1</a:t>
            </a:r>
            <a:r>
              <a:rPr lang="en-US" sz="2200" b="1" i="0" u="none" strike="noStrike" cap="none">
                <a:solidFill>
                  <a:srgbClr val="000000"/>
                </a:solidFill>
                <a:latin typeface="Calibri"/>
                <a:ea typeface="Calibri"/>
                <a:cs typeface="Calibri"/>
                <a:sym typeface="Calibri"/>
              </a:rPr>
              <a:t>  –  </a:t>
            </a:r>
            <a:r>
              <a:rPr lang="en-US" sz="2200" b="1" i="1" u="none" strike="noStrike" cap="none">
                <a:solidFill>
                  <a:srgbClr val="000000"/>
                </a:solidFill>
                <a:latin typeface="Calibri"/>
                <a:ea typeface="Calibri"/>
                <a:cs typeface="Calibri"/>
                <a:sym typeface="Calibri"/>
              </a:rPr>
              <a:t>E</a:t>
            </a:r>
            <a:r>
              <a:rPr lang="en-US" sz="2200" b="1" i="0" u="none" strike="noStrike" cap="none" baseline="-25000">
                <a:solidFill>
                  <a:srgbClr val="000000"/>
                </a:solidFill>
                <a:latin typeface="Calibri"/>
                <a:ea typeface="Calibri"/>
                <a:cs typeface="Calibri"/>
                <a:sym typeface="Calibri"/>
              </a:rPr>
              <a:t>2</a:t>
            </a:r>
            <a:r>
              <a:rPr lang="en-US" sz="2200" b="1" i="0" u="none" strike="noStrike" cap="none">
                <a:solidFill>
                  <a:srgbClr val="000000"/>
                </a:solidFill>
                <a:latin typeface="Calibri"/>
                <a:ea typeface="Calibri"/>
                <a:cs typeface="Calibri"/>
                <a:sym typeface="Calibri"/>
              </a:rPr>
              <a:t>) = </a:t>
            </a:r>
            <a:r>
              <a:rPr lang="en-US" sz="2200" b="1" i="1" u="none" strike="noStrike" cap="none">
                <a:solidFill>
                  <a:srgbClr val="000000"/>
                </a:solidFill>
                <a:latin typeface="Calibri"/>
                <a:ea typeface="Calibri"/>
                <a:cs typeface="Calibri"/>
                <a:sym typeface="Calibri"/>
              </a:rPr>
              <a:t>σ</a:t>
            </a:r>
            <a:r>
              <a:rPr lang="en-US" sz="2200" b="1" i="0" u="none" strike="noStrike" cap="none" baseline="-25000">
                <a:solidFill>
                  <a:srgbClr val="000000"/>
                </a:solidFill>
                <a:latin typeface="Calibri"/>
                <a:ea typeface="Calibri"/>
                <a:cs typeface="Calibri"/>
                <a:sym typeface="Calibri"/>
              </a:rPr>
              <a:t>θ</a:t>
            </a:r>
            <a:r>
              <a:rPr lang="en-US" sz="2200" b="1" i="1" u="none" strike="noStrike" cap="none">
                <a:solidFill>
                  <a:srgbClr val="000000"/>
                </a:solidFill>
                <a:latin typeface="Calibri"/>
                <a:ea typeface="Calibri"/>
                <a:cs typeface="Calibri"/>
                <a:sym typeface="Calibri"/>
              </a:rPr>
              <a:t> </a:t>
            </a:r>
            <a:r>
              <a:rPr lang="en-US" sz="2200" b="1" i="0" u="none" strike="noStrike" cap="none">
                <a:solidFill>
                  <a:srgbClr val="000000"/>
                </a:solidFill>
                <a:latin typeface="Calibri"/>
                <a:ea typeface="Calibri"/>
                <a:cs typeface="Calibri"/>
                <a:sym typeface="Calibri"/>
              </a:rPr>
              <a:t>(</a:t>
            </a:r>
            <a:r>
              <a:rPr lang="en-US" sz="2200" b="1" i="1" u="none" strike="noStrike" cap="none">
                <a:solidFill>
                  <a:srgbClr val="000000"/>
                </a:solidFill>
                <a:latin typeface="Calibri"/>
                <a:ea typeface="Calibri"/>
                <a:cs typeface="Calibri"/>
                <a:sym typeface="Calibri"/>
              </a:rPr>
              <a:t>E</a:t>
            </a:r>
            <a:r>
              <a:rPr lang="en-US" sz="2200" b="1" i="0" u="none" strike="noStrike" cap="none" baseline="-25000">
                <a:solidFill>
                  <a:srgbClr val="000000"/>
                </a:solidFill>
                <a:latin typeface="Calibri"/>
                <a:ea typeface="Calibri"/>
                <a:cs typeface="Calibri"/>
                <a:sym typeface="Calibri"/>
              </a:rPr>
              <a:t>1</a:t>
            </a:r>
            <a:r>
              <a:rPr lang="en-US" sz="2200" b="1" i="0" u="none" strike="noStrike" cap="none">
                <a:solidFill>
                  <a:srgbClr val="000000"/>
                </a:solidFill>
                <a:latin typeface="Calibri"/>
                <a:ea typeface="Calibri"/>
                <a:cs typeface="Calibri"/>
                <a:sym typeface="Calibri"/>
              </a:rPr>
              <a:t>) –  </a:t>
            </a:r>
            <a:r>
              <a:rPr lang="en-US" sz="2200" b="1" i="1" u="none" strike="noStrike" cap="none">
                <a:solidFill>
                  <a:srgbClr val="000000"/>
                </a:solidFill>
                <a:latin typeface="Calibri"/>
                <a:ea typeface="Calibri"/>
                <a:cs typeface="Calibri"/>
                <a:sym typeface="Calibri"/>
              </a:rPr>
              <a:t>σ</a:t>
            </a:r>
            <a:r>
              <a:rPr lang="en-US" sz="2200" b="1" i="0" u="none" strike="noStrike" cap="none" baseline="-25000">
                <a:solidFill>
                  <a:srgbClr val="000000"/>
                </a:solidFill>
                <a:latin typeface="Calibri"/>
                <a:ea typeface="Calibri"/>
                <a:cs typeface="Calibri"/>
                <a:sym typeface="Calibri"/>
              </a:rPr>
              <a:t>θ</a:t>
            </a:r>
            <a:r>
              <a:rPr lang="en-US" sz="2200" b="1" i="0" u="none" strike="noStrike" cap="none">
                <a:solidFill>
                  <a:srgbClr val="000000"/>
                </a:solidFill>
                <a:latin typeface="Calibri"/>
                <a:ea typeface="Calibri"/>
                <a:cs typeface="Calibri"/>
                <a:sym typeface="Calibri"/>
              </a:rPr>
              <a:t>(</a:t>
            </a:r>
            <a:r>
              <a:rPr lang="en-US" sz="2200" b="1" i="1" u="none" strike="noStrike" cap="none">
                <a:solidFill>
                  <a:srgbClr val="000000"/>
                </a:solidFill>
                <a:latin typeface="Calibri"/>
                <a:ea typeface="Calibri"/>
                <a:cs typeface="Calibri"/>
                <a:sym typeface="Calibri"/>
              </a:rPr>
              <a:t>E</a:t>
            </a:r>
            <a:r>
              <a:rPr lang="en-US" sz="2200" b="1" i="0" u="none" strike="noStrike" cap="none" baseline="-25000">
                <a:solidFill>
                  <a:srgbClr val="000000"/>
                </a:solidFill>
                <a:latin typeface="Calibri"/>
                <a:ea typeface="Calibri"/>
                <a:cs typeface="Calibri"/>
                <a:sym typeface="Calibri"/>
              </a:rPr>
              <a:t>2</a:t>
            </a:r>
            <a:r>
              <a:rPr lang="en-US" sz="2200" b="1" i="0" u="none" strike="noStrike" cap="none">
                <a:solidFill>
                  <a:srgbClr val="000000"/>
                </a:solidFill>
                <a:latin typeface="Calibri"/>
                <a:ea typeface="Calibri"/>
                <a:cs typeface="Calibri"/>
                <a:sym typeface="Calibri"/>
              </a:rPr>
              <a:t>)</a:t>
            </a:r>
            <a:br>
              <a:rPr lang="en-US" sz="2200" b="1" i="0" u="none" strike="noStrike" cap="none">
                <a:solidFill>
                  <a:srgbClr val="000000"/>
                </a:solidFill>
                <a:latin typeface="Calibri"/>
                <a:ea typeface="Calibri"/>
                <a:cs typeface="Calibri"/>
                <a:sym typeface="Calibri"/>
              </a:rPr>
            </a:br>
            <a:r>
              <a:rPr lang="en-US" sz="2200" b="0" i="0" u="none" strike="noStrike" cap="none">
                <a:solidFill>
                  <a:srgbClr val="000000"/>
                </a:solidFill>
                <a:latin typeface="Calibri"/>
                <a:ea typeface="Calibri"/>
                <a:cs typeface="Calibri"/>
                <a:sym typeface="Calibri"/>
              </a:rPr>
              <a:t>                     and similarly for ∪ and ∩ in place of  –</a:t>
            </a:r>
            <a:br>
              <a:rPr lang="en-US" sz="2200" b="0" i="0" u="none" strike="noStrike" cap="none">
                <a:solidFill>
                  <a:srgbClr val="000000"/>
                </a:solidFill>
                <a:latin typeface="Calibri"/>
                <a:ea typeface="Calibri"/>
                <a:cs typeface="Calibri"/>
                <a:sym typeface="Calibri"/>
              </a:rPr>
            </a:br>
            <a:endParaRPr sz="22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200"/>
              <a:buFont typeface="Calibri"/>
              <a:buNone/>
            </a:pPr>
            <a:r>
              <a:rPr lang="en-US" sz="2200" b="1" i="0" u="none" strike="noStrike" cap="none">
                <a:solidFill>
                  <a:srgbClr val="000000"/>
                </a:solidFill>
                <a:latin typeface="Calibri"/>
                <a:ea typeface="Calibri"/>
                <a:cs typeface="Calibri"/>
                <a:sym typeface="Calibri"/>
              </a:rPr>
              <a:t>	Also: </a:t>
            </a:r>
            <a:r>
              <a:rPr lang="en-US" sz="2200" b="1" i="1" u="none" strike="noStrike" cap="none">
                <a:solidFill>
                  <a:srgbClr val="000000"/>
                </a:solidFill>
                <a:latin typeface="Calibri"/>
                <a:ea typeface="Calibri"/>
                <a:cs typeface="Calibri"/>
                <a:sym typeface="Calibri"/>
              </a:rPr>
              <a:t>σ</a:t>
            </a:r>
            <a:r>
              <a:rPr lang="en-US" sz="2200" b="1" i="0" u="none" strike="noStrike" cap="none" baseline="-25000">
                <a:solidFill>
                  <a:srgbClr val="000000"/>
                </a:solidFill>
                <a:latin typeface="Calibri"/>
                <a:ea typeface="Calibri"/>
                <a:cs typeface="Calibri"/>
                <a:sym typeface="Calibri"/>
              </a:rPr>
              <a:t>θ</a:t>
            </a:r>
            <a:r>
              <a:rPr lang="en-US" sz="2200" b="1" i="1" u="none" strike="noStrike" cap="none">
                <a:solidFill>
                  <a:srgbClr val="000000"/>
                </a:solidFill>
                <a:latin typeface="Calibri"/>
                <a:ea typeface="Calibri"/>
                <a:cs typeface="Calibri"/>
                <a:sym typeface="Calibri"/>
              </a:rPr>
              <a:t> </a:t>
            </a:r>
            <a:r>
              <a:rPr lang="en-US" sz="2200" b="1" i="0" u="none" strike="noStrike" cap="none">
                <a:solidFill>
                  <a:srgbClr val="000000"/>
                </a:solidFill>
                <a:latin typeface="Calibri"/>
                <a:ea typeface="Calibri"/>
                <a:cs typeface="Calibri"/>
                <a:sym typeface="Calibri"/>
              </a:rPr>
              <a:t>(</a:t>
            </a:r>
            <a:r>
              <a:rPr lang="en-US" sz="2200" b="1" i="1" u="none" strike="noStrike" cap="none">
                <a:solidFill>
                  <a:srgbClr val="000000"/>
                </a:solidFill>
                <a:latin typeface="Calibri"/>
                <a:ea typeface="Calibri"/>
                <a:cs typeface="Calibri"/>
                <a:sym typeface="Calibri"/>
              </a:rPr>
              <a:t>E</a:t>
            </a:r>
            <a:r>
              <a:rPr lang="en-US" sz="2200" b="1" i="0" u="none" strike="noStrike" cap="none" baseline="-25000">
                <a:solidFill>
                  <a:srgbClr val="000000"/>
                </a:solidFill>
                <a:latin typeface="Calibri"/>
                <a:ea typeface="Calibri"/>
                <a:cs typeface="Calibri"/>
                <a:sym typeface="Calibri"/>
              </a:rPr>
              <a:t>1</a:t>
            </a:r>
            <a:r>
              <a:rPr lang="en-US" sz="2200" b="1" i="0" u="none" strike="noStrike" cap="none">
                <a:solidFill>
                  <a:srgbClr val="000000"/>
                </a:solidFill>
                <a:latin typeface="Calibri"/>
                <a:ea typeface="Calibri"/>
                <a:cs typeface="Calibri"/>
                <a:sym typeface="Calibri"/>
              </a:rPr>
              <a:t>  –  </a:t>
            </a:r>
            <a:r>
              <a:rPr lang="en-US" sz="2200" b="1" i="1" u="none" strike="noStrike" cap="none">
                <a:solidFill>
                  <a:srgbClr val="000000"/>
                </a:solidFill>
                <a:latin typeface="Calibri"/>
                <a:ea typeface="Calibri"/>
                <a:cs typeface="Calibri"/>
                <a:sym typeface="Calibri"/>
              </a:rPr>
              <a:t>E</a:t>
            </a:r>
            <a:r>
              <a:rPr lang="en-US" sz="2200" b="1" i="0" u="none" strike="noStrike" cap="none" baseline="-25000">
                <a:solidFill>
                  <a:srgbClr val="000000"/>
                </a:solidFill>
                <a:latin typeface="Calibri"/>
                <a:ea typeface="Calibri"/>
                <a:cs typeface="Calibri"/>
                <a:sym typeface="Calibri"/>
              </a:rPr>
              <a:t>2</a:t>
            </a:r>
            <a:r>
              <a:rPr lang="en-US" sz="2200" b="1" i="0" u="none" strike="noStrike" cap="none">
                <a:solidFill>
                  <a:srgbClr val="000000"/>
                </a:solidFill>
                <a:latin typeface="Calibri"/>
                <a:ea typeface="Calibri"/>
                <a:cs typeface="Calibri"/>
                <a:sym typeface="Calibri"/>
              </a:rPr>
              <a:t>) = </a:t>
            </a:r>
            <a:r>
              <a:rPr lang="en-US" sz="2200" b="1" i="1" u="none" strike="noStrike" cap="none">
                <a:solidFill>
                  <a:srgbClr val="000000"/>
                </a:solidFill>
                <a:latin typeface="Calibri"/>
                <a:ea typeface="Calibri"/>
                <a:cs typeface="Calibri"/>
                <a:sym typeface="Calibri"/>
              </a:rPr>
              <a:t>σ</a:t>
            </a:r>
            <a:r>
              <a:rPr lang="en-US" sz="2200" b="1" i="0" u="none" strike="noStrike" cap="none" baseline="-25000">
                <a:solidFill>
                  <a:srgbClr val="000000"/>
                </a:solidFill>
                <a:latin typeface="Calibri"/>
                <a:ea typeface="Calibri"/>
                <a:cs typeface="Calibri"/>
                <a:sym typeface="Calibri"/>
              </a:rPr>
              <a:t>θ</a:t>
            </a:r>
            <a:r>
              <a:rPr lang="en-US" sz="2200" b="1" i="0" u="none" strike="noStrike" cap="none">
                <a:solidFill>
                  <a:srgbClr val="000000"/>
                </a:solidFill>
                <a:latin typeface="Calibri"/>
                <a:ea typeface="Calibri"/>
                <a:cs typeface="Calibri"/>
                <a:sym typeface="Calibri"/>
              </a:rPr>
              <a:t>(</a:t>
            </a:r>
            <a:r>
              <a:rPr lang="en-US" sz="2200" b="1" i="1" u="none" strike="noStrike" cap="none">
                <a:solidFill>
                  <a:srgbClr val="000000"/>
                </a:solidFill>
                <a:latin typeface="Calibri"/>
                <a:ea typeface="Calibri"/>
                <a:cs typeface="Calibri"/>
                <a:sym typeface="Calibri"/>
              </a:rPr>
              <a:t>E</a:t>
            </a:r>
            <a:r>
              <a:rPr lang="en-US" sz="2200" b="1" i="0" u="none" strike="noStrike" cap="none" baseline="-25000">
                <a:solidFill>
                  <a:srgbClr val="000000"/>
                </a:solidFill>
                <a:latin typeface="Calibri"/>
                <a:ea typeface="Calibri"/>
                <a:cs typeface="Calibri"/>
                <a:sym typeface="Calibri"/>
              </a:rPr>
              <a:t>1</a:t>
            </a:r>
            <a:r>
              <a:rPr lang="en-US" sz="2200" b="1" i="0" u="none" strike="noStrike" cap="none">
                <a:solidFill>
                  <a:srgbClr val="000000"/>
                </a:solidFill>
                <a:latin typeface="Calibri"/>
                <a:ea typeface="Calibri"/>
                <a:cs typeface="Calibri"/>
                <a:sym typeface="Calibri"/>
              </a:rPr>
              <a:t>) –  </a:t>
            </a:r>
            <a:r>
              <a:rPr lang="en-US" sz="2200" b="1" i="1" u="none" strike="noStrike" cap="none">
                <a:solidFill>
                  <a:srgbClr val="000000"/>
                </a:solidFill>
                <a:latin typeface="Calibri"/>
                <a:ea typeface="Calibri"/>
                <a:cs typeface="Calibri"/>
                <a:sym typeface="Calibri"/>
              </a:rPr>
              <a:t>E</a:t>
            </a:r>
            <a:r>
              <a:rPr lang="en-US" sz="2200" b="1" i="0" u="none" strike="noStrike" cap="none" baseline="-25000">
                <a:solidFill>
                  <a:srgbClr val="000000"/>
                </a:solidFill>
                <a:latin typeface="Calibri"/>
                <a:ea typeface="Calibri"/>
                <a:cs typeface="Calibri"/>
                <a:sym typeface="Calibri"/>
              </a:rPr>
              <a:t>2</a:t>
            </a:r>
            <a:br>
              <a:rPr lang="en-US" sz="2200" b="1" i="0" u="none" strike="noStrike" cap="none">
                <a:solidFill>
                  <a:srgbClr val="000000"/>
                </a:solidFill>
                <a:latin typeface="Calibri"/>
                <a:ea typeface="Calibri"/>
                <a:cs typeface="Calibri"/>
                <a:sym typeface="Calibri"/>
              </a:rPr>
            </a:br>
            <a:r>
              <a:rPr lang="en-US" sz="2200" b="0" i="0" u="none" strike="noStrike" cap="none">
                <a:solidFill>
                  <a:srgbClr val="000000"/>
                </a:solidFill>
                <a:latin typeface="Calibri"/>
                <a:ea typeface="Calibri"/>
                <a:cs typeface="Calibri"/>
                <a:sym typeface="Calibri"/>
              </a:rPr>
              <a:t>                     and similarly for ∩ in place of  –, but not for ∪</a:t>
            </a:r>
            <a:endParaRPr/>
          </a:p>
          <a:p>
            <a:pPr marL="0" marR="0" lvl="0" indent="0" algn="l" rtl="0">
              <a:lnSpc>
                <a:spcPct val="100000"/>
              </a:lnSpc>
              <a:spcBef>
                <a:spcPts val="0"/>
              </a:spcBef>
              <a:spcAft>
                <a:spcPts val="0"/>
              </a:spcAft>
              <a:buClr>
                <a:schemeClr val="dk1"/>
              </a:buClr>
              <a:buSzPts val="2200"/>
              <a:buFont typeface="Arial"/>
              <a:buNone/>
            </a:pPr>
            <a:endParaRPr sz="2200" b="1" i="0" u="none" strike="noStrike" cap="none">
              <a:solidFill>
                <a:srgbClr val="000000"/>
              </a:solidFill>
              <a:latin typeface="Calibri"/>
              <a:ea typeface="Calibri"/>
              <a:cs typeface="Calibri"/>
              <a:sym typeface="Calibri"/>
            </a:endParaRPr>
          </a:p>
          <a:p>
            <a:pPr marL="457200" marR="0" lvl="0" indent="-457200" algn="l" rtl="0">
              <a:lnSpc>
                <a:spcPct val="100000"/>
              </a:lnSpc>
              <a:spcBef>
                <a:spcPts val="0"/>
              </a:spcBef>
              <a:spcAft>
                <a:spcPts val="0"/>
              </a:spcAft>
              <a:buClr>
                <a:srgbClr val="000000"/>
              </a:buClr>
              <a:buSzPts val="2200"/>
              <a:buFont typeface="Calibri"/>
              <a:buAutoNum type="arabicPeriod" startAt="12"/>
            </a:pPr>
            <a:r>
              <a:rPr lang="en-US" sz="2200" b="1" i="0" u="none" strike="noStrike" cap="none">
                <a:solidFill>
                  <a:srgbClr val="000000"/>
                </a:solidFill>
                <a:latin typeface="Calibri"/>
                <a:ea typeface="Calibri"/>
                <a:cs typeface="Calibri"/>
                <a:sym typeface="Calibri"/>
              </a:rPr>
              <a:t>The projection operation distributes over union</a:t>
            </a:r>
            <a:endParaRPr/>
          </a:p>
          <a:p>
            <a:pPr marL="404813" marR="0" lvl="0" indent="-404813" algn="l" rtl="0">
              <a:lnSpc>
                <a:spcPct val="100000"/>
              </a:lnSpc>
              <a:spcBef>
                <a:spcPts val="0"/>
              </a:spcBef>
              <a:spcAft>
                <a:spcPts val="0"/>
              </a:spcAft>
              <a:buClr>
                <a:srgbClr val="000000"/>
              </a:buClr>
              <a:buSzPts val="2200"/>
              <a:buFont typeface="Arial"/>
              <a:buNone/>
            </a:pPr>
            <a:r>
              <a:rPr lang="en-US" sz="2200" b="1" i="0" u="none" strike="noStrike" cap="none">
                <a:solidFill>
                  <a:srgbClr val="000000"/>
                </a:solidFill>
                <a:latin typeface="Calibri"/>
                <a:ea typeface="Calibri"/>
                <a:cs typeface="Calibri"/>
                <a:sym typeface="Calibri"/>
              </a:rPr>
              <a:t>                       </a:t>
            </a:r>
            <a:endParaRPr/>
          </a:p>
          <a:p>
            <a:pPr marL="404813" marR="0" lvl="0" indent="-404813" algn="l" rtl="0">
              <a:lnSpc>
                <a:spcPct val="100000"/>
              </a:lnSpc>
              <a:spcBef>
                <a:spcPts val="0"/>
              </a:spcBef>
              <a:spcAft>
                <a:spcPts val="0"/>
              </a:spcAft>
              <a:buClr>
                <a:srgbClr val="000000"/>
              </a:buClr>
              <a:buSzPts val="2200"/>
              <a:buFont typeface="Arial"/>
              <a:buNone/>
            </a:pPr>
            <a:r>
              <a:rPr lang="en-US" sz="2200" b="1" i="0" u="none" strike="noStrike" cap="none">
                <a:solidFill>
                  <a:srgbClr val="000000"/>
                </a:solidFill>
                <a:latin typeface="Calibri"/>
                <a:ea typeface="Calibri"/>
                <a:cs typeface="Calibri"/>
                <a:sym typeface="Calibri"/>
              </a:rPr>
              <a:t>		Π</a:t>
            </a:r>
            <a:r>
              <a:rPr lang="en-US" sz="2200" b="1" i="0" u="none" strike="noStrike" cap="none" baseline="-25000">
                <a:solidFill>
                  <a:srgbClr val="000000"/>
                </a:solidFill>
                <a:latin typeface="Calibri"/>
                <a:ea typeface="Calibri"/>
                <a:cs typeface="Calibri"/>
                <a:sym typeface="Calibri"/>
              </a:rPr>
              <a:t>L</a:t>
            </a:r>
            <a:r>
              <a:rPr lang="en-US" sz="2200" b="1" i="0" u="none" strike="noStrike" cap="none">
                <a:solidFill>
                  <a:srgbClr val="000000"/>
                </a:solidFill>
                <a:latin typeface="Calibri"/>
                <a:ea typeface="Calibri"/>
                <a:cs typeface="Calibri"/>
                <a:sym typeface="Calibri"/>
              </a:rPr>
              <a:t>(</a:t>
            </a:r>
            <a:r>
              <a:rPr lang="en-US" sz="2200" b="1" i="1" u="none" strike="noStrike" cap="none">
                <a:solidFill>
                  <a:srgbClr val="000000"/>
                </a:solidFill>
                <a:latin typeface="Calibri"/>
                <a:ea typeface="Calibri"/>
                <a:cs typeface="Calibri"/>
                <a:sym typeface="Calibri"/>
              </a:rPr>
              <a:t>E</a:t>
            </a:r>
            <a:r>
              <a:rPr lang="en-US" sz="2200" b="1" i="0" u="none" strike="noStrike" cap="none" baseline="-25000">
                <a:solidFill>
                  <a:srgbClr val="000000"/>
                </a:solidFill>
                <a:latin typeface="Calibri"/>
                <a:ea typeface="Calibri"/>
                <a:cs typeface="Calibri"/>
                <a:sym typeface="Calibri"/>
              </a:rPr>
              <a:t>1</a:t>
            </a:r>
            <a:r>
              <a:rPr lang="en-US" sz="2200" b="1" i="0" u="none" strike="noStrike" cap="none">
                <a:solidFill>
                  <a:srgbClr val="000000"/>
                </a:solidFill>
                <a:latin typeface="Calibri"/>
                <a:ea typeface="Calibri"/>
                <a:cs typeface="Calibri"/>
                <a:sym typeface="Calibri"/>
              </a:rPr>
              <a:t> ∪ </a:t>
            </a:r>
            <a:r>
              <a:rPr lang="en-US" sz="2200" b="1" i="1" u="none" strike="noStrike" cap="none">
                <a:solidFill>
                  <a:srgbClr val="000000"/>
                </a:solidFill>
                <a:latin typeface="Calibri"/>
                <a:ea typeface="Calibri"/>
                <a:cs typeface="Calibri"/>
                <a:sym typeface="Calibri"/>
              </a:rPr>
              <a:t>E</a:t>
            </a:r>
            <a:r>
              <a:rPr lang="en-US" sz="2200" b="1" i="0" u="none" strike="noStrike" cap="none" baseline="-25000">
                <a:solidFill>
                  <a:srgbClr val="000000"/>
                </a:solidFill>
                <a:latin typeface="Calibri"/>
                <a:ea typeface="Calibri"/>
                <a:cs typeface="Calibri"/>
                <a:sym typeface="Calibri"/>
              </a:rPr>
              <a:t>2</a:t>
            </a:r>
            <a:r>
              <a:rPr lang="en-US" sz="2200" b="1" i="0" u="none" strike="noStrike" cap="none">
                <a:solidFill>
                  <a:srgbClr val="000000"/>
                </a:solidFill>
                <a:latin typeface="Calibri"/>
                <a:ea typeface="Calibri"/>
                <a:cs typeface="Calibri"/>
                <a:sym typeface="Calibri"/>
              </a:rPr>
              <a:t>) = (Π</a:t>
            </a:r>
            <a:r>
              <a:rPr lang="en-US" sz="2200" b="1" i="0" u="none" strike="noStrike" cap="none" baseline="-25000">
                <a:solidFill>
                  <a:srgbClr val="000000"/>
                </a:solidFill>
                <a:latin typeface="Calibri"/>
                <a:ea typeface="Calibri"/>
                <a:cs typeface="Calibri"/>
                <a:sym typeface="Calibri"/>
              </a:rPr>
              <a:t>L</a:t>
            </a:r>
            <a:r>
              <a:rPr lang="en-US" sz="2200" b="1" i="0" u="none" strike="noStrike" cap="none">
                <a:solidFill>
                  <a:srgbClr val="000000"/>
                </a:solidFill>
                <a:latin typeface="Calibri"/>
                <a:ea typeface="Calibri"/>
                <a:cs typeface="Calibri"/>
                <a:sym typeface="Calibri"/>
              </a:rPr>
              <a:t>(</a:t>
            </a:r>
            <a:r>
              <a:rPr lang="en-US" sz="2200" b="1" i="1" u="none" strike="noStrike" cap="none">
                <a:solidFill>
                  <a:srgbClr val="000000"/>
                </a:solidFill>
                <a:latin typeface="Calibri"/>
                <a:ea typeface="Calibri"/>
                <a:cs typeface="Calibri"/>
                <a:sym typeface="Calibri"/>
              </a:rPr>
              <a:t>E</a:t>
            </a:r>
            <a:r>
              <a:rPr lang="en-US" sz="2200" b="1" i="0" u="none" strike="noStrike" cap="none" baseline="-25000">
                <a:solidFill>
                  <a:srgbClr val="000000"/>
                </a:solidFill>
                <a:latin typeface="Calibri"/>
                <a:ea typeface="Calibri"/>
                <a:cs typeface="Calibri"/>
                <a:sym typeface="Calibri"/>
              </a:rPr>
              <a:t>1</a:t>
            </a:r>
            <a:r>
              <a:rPr lang="en-US" sz="2200" b="1" i="0" u="none" strike="noStrike" cap="none">
                <a:solidFill>
                  <a:srgbClr val="000000"/>
                </a:solidFill>
                <a:latin typeface="Calibri"/>
                <a:ea typeface="Calibri"/>
                <a:cs typeface="Calibri"/>
                <a:sym typeface="Calibri"/>
              </a:rPr>
              <a:t>)) ∪ (Π</a:t>
            </a:r>
            <a:r>
              <a:rPr lang="en-US" sz="2200" b="1" i="0" u="none" strike="noStrike" cap="none" baseline="-25000">
                <a:solidFill>
                  <a:srgbClr val="000000"/>
                </a:solidFill>
                <a:latin typeface="Calibri"/>
                <a:ea typeface="Calibri"/>
                <a:cs typeface="Calibri"/>
                <a:sym typeface="Calibri"/>
              </a:rPr>
              <a:t>L</a:t>
            </a:r>
            <a:r>
              <a:rPr lang="en-US" sz="2200" b="1" i="0" u="none" strike="noStrike" cap="none">
                <a:solidFill>
                  <a:srgbClr val="000000"/>
                </a:solidFill>
                <a:latin typeface="Calibri"/>
                <a:ea typeface="Calibri"/>
                <a:cs typeface="Calibri"/>
                <a:sym typeface="Calibri"/>
              </a:rPr>
              <a:t>(</a:t>
            </a:r>
            <a:r>
              <a:rPr lang="en-US" sz="2200" b="1" i="1" u="none" strike="noStrike" cap="none">
                <a:solidFill>
                  <a:srgbClr val="000000"/>
                </a:solidFill>
                <a:latin typeface="Calibri"/>
                <a:ea typeface="Calibri"/>
                <a:cs typeface="Calibri"/>
                <a:sym typeface="Calibri"/>
              </a:rPr>
              <a:t>E</a:t>
            </a:r>
            <a:r>
              <a:rPr lang="en-US" sz="2200" b="1" i="0" u="none" strike="noStrike" cap="none" baseline="-25000">
                <a:solidFill>
                  <a:srgbClr val="000000"/>
                </a:solidFill>
                <a:latin typeface="Calibri"/>
                <a:ea typeface="Calibri"/>
                <a:cs typeface="Calibri"/>
                <a:sym typeface="Calibri"/>
              </a:rPr>
              <a:t>2</a:t>
            </a:r>
            <a:r>
              <a:rPr lang="en-US" sz="2200" b="1" i="0" u="none" strike="noStrike" cap="none">
                <a:solidFill>
                  <a:srgbClr val="000000"/>
                </a:solidFill>
                <a:latin typeface="Calibri"/>
                <a:ea typeface="Calibri"/>
                <a:cs typeface="Calibri"/>
                <a:sym typeface="Calibri"/>
              </a:rPr>
              <a:t>))</a:t>
            </a:r>
            <a:endParaRPr sz="2200" b="1" i="0" u="none" strike="noStrike" cap="none">
              <a:solidFill>
                <a:srgbClr val="000000"/>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3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3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3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3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3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03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03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Shape 2040"/>
        <p:cNvGrpSpPr/>
        <p:nvPr/>
      </p:nvGrpSpPr>
      <p:grpSpPr>
        <a:xfrm>
          <a:off x="0" y="0"/>
          <a:ext cx="0" cy="0"/>
          <a:chOff x="0" y="0"/>
          <a:chExt cx="0" cy="0"/>
        </a:xfrm>
      </p:grpSpPr>
      <p:pic>
        <p:nvPicPr>
          <p:cNvPr id="2041" name="Google Shape;2041;p130" descr="C:\Users\parul\Desktop\Digital Learning Content.png"/>
          <p:cNvPicPr preferRelativeResize="0"/>
          <p:nvPr/>
        </p:nvPicPr>
        <p:blipFill rotWithShape="1">
          <a:blip r:embed="rId3">
            <a:alphaModFix/>
          </a:blip>
          <a:srcRect/>
          <a:stretch/>
        </p:blipFill>
        <p:spPr>
          <a:xfrm>
            <a:off x="0" y="0"/>
            <a:ext cx="9144000" cy="6900863"/>
          </a:xfrm>
          <a:prstGeom prst="rect">
            <a:avLst/>
          </a:prstGeom>
          <a:noFill/>
          <a:ln>
            <a:noFill/>
          </a:ln>
        </p:spPr>
      </p:pic>
      <p:pic>
        <p:nvPicPr>
          <p:cNvPr id="2042" name="Google Shape;2042;p130" descr="C:\Users\parul\Desktop\Untitled-1.png"/>
          <p:cNvPicPr preferRelativeResize="0"/>
          <p:nvPr/>
        </p:nvPicPr>
        <p:blipFill rotWithShape="1">
          <a:blip r:embed="rId4">
            <a:alphaModFix/>
          </a:blip>
          <a:srcRect/>
          <a:stretch/>
        </p:blipFill>
        <p:spPr>
          <a:xfrm>
            <a:off x="1856581" y="3191669"/>
            <a:ext cx="5430838" cy="2803525"/>
          </a:xfrm>
          <a:prstGeom prst="rect">
            <a:avLst/>
          </a:prstGeom>
          <a:noFill/>
          <a:ln>
            <a:noFill/>
          </a:ln>
        </p:spPr>
      </p:pic>
      <p:sp>
        <p:nvSpPr>
          <p:cNvPr id="2043" name="Google Shape;2043;p130"/>
          <p:cNvSpPr/>
          <p:nvPr/>
        </p:nvSpPr>
        <p:spPr>
          <a:xfrm>
            <a:off x="0" y="1643063"/>
            <a:ext cx="9144000" cy="642937"/>
          </a:xfrm>
          <a:prstGeom prst="rect">
            <a:avLst/>
          </a:prstGeom>
          <a:solidFill>
            <a:srgbClr val="1F497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044" name="Google Shape;2044;p130"/>
          <p:cNvSpPr/>
          <p:nvPr/>
        </p:nvSpPr>
        <p:spPr>
          <a:xfrm>
            <a:off x="190500" y="1687513"/>
            <a:ext cx="8763000" cy="55403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FFFF"/>
              </a:buClr>
              <a:buSzPts val="3000"/>
              <a:buFont typeface="Arial"/>
              <a:buNone/>
            </a:pPr>
            <a:r>
              <a:rPr lang="en-US" sz="3000" b="1" i="0" u="none" strike="noStrike" cap="none">
                <a:solidFill>
                  <a:srgbClr val="FFFFFF"/>
                </a:solidFill>
                <a:latin typeface="Calibri"/>
                <a:ea typeface="Calibri"/>
                <a:cs typeface="Calibri"/>
                <a:sym typeface="Calibri"/>
              </a:rPr>
              <a:t>Sorting</a:t>
            </a:r>
            <a:endParaRPr sz="3000" b="1" i="0" u="none" strike="noStrike" cap="none">
              <a:solidFill>
                <a:srgbClr val="FFFFFF"/>
              </a:solidFill>
              <a:latin typeface="Calibri"/>
              <a:ea typeface="Calibri"/>
              <a:cs typeface="Calibri"/>
              <a:sym typeface="Calibri"/>
            </a:endParaRPr>
          </a:p>
        </p:txBody>
      </p:sp>
      <p:sp>
        <p:nvSpPr>
          <p:cNvPr id="2045" name="Google Shape;2045;p130"/>
          <p:cNvSpPr txBox="1"/>
          <p:nvPr/>
        </p:nvSpPr>
        <p:spPr>
          <a:xfrm>
            <a:off x="190500" y="2324805"/>
            <a:ext cx="8763000" cy="2123658"/>
          </a:xfrm>
          <a:prstGeom prst="rect">
            <a:avLst/>
          </a:prstGeom>
          <a:noFill/>
          <a:ln>
            <a:noFill/>
          </a:ln>
        </p:spPr>
        <p:txBody>
          <a:bodyPr spcFirstLastPara="1" wrap="square" lIns="91425" tIns="45700" rIns="91425" bIns="45700" anchor="t" anchorCtr="0">
            <a:spAutoFit/>
          </a:bodyPr>
          <a:lstStyle/>
          <a:p>
            <a:pPr marL="342900" marR="0" lvl="0" indent="-342900" algn="just" rtl="0">
              <a:lnSpc>
                <a:spcPct val="100000"/>
              </a:lnSpc>
              <a:spcBef>
                <a:spcPts val="0"/>
              </a:spcBef>
              <a:spcAft>
                <a:spcPts val="0"/>
              </a:spcAft>
              <a:buClr>
                <a:srgbClr val="000000"/>
              </a:buClr>
              <a:buSzPts val="2200"/>
              <a:buFont typeface="Arial"/>
              <a:buChar char="•"/>
            </a:pPr>
            <a:r>
              <a:rPr lang="en-US" sz="2200" b="0" i="0" u="none" strike="noStrike" cap="none">
                <a:solidFill>
                  <a:srgbClr val="000000"/>
                </a:solidFill>
                <a:latin typeface="Calibri"/>
                <a:ea typeface="Calibri"/>
                <a:cs typeface="Calibri"/>
                <a:sym typeface="Calibri"/>
              </a:rPr>
              <a:t>We can build an index on the relation, so use the index to read the relation in sorted order. May cause one disk block access for every tuple.</a:t>
            </a:r>
            <a:endParaRPr/>
          </a:p>
          <a:p>
            <a:pPr marL="342900" marR="0" lvl="0" indent="-203200" algn="just" rtl="0">
              <a:lnSpc>
                <a:spcPct val="100000"/>
              </a:lnSpc>
              <a:spcBef>
                <a:spcPts val="0"/>
              </a:spcBef>
              <a:spcAft>
                <a:spcPts val="0"/>
              </a:spcAft>
              <a:buClr>
                <a:schemeClr val="dk1"/>
              </a:buClr>
              <a:buSzPts val="2200"/>
              <a:buFont typeface="Arial"/>
              <a:buNone/>
            </a:pPr>
            <a:endParaRPr sz="2200" b="0" i="0" u="none" strike="noStrike" cap="none">
              <a:solidFill>
                <a:srgbClr val="000000"/>
              </a:solidFill>
              <a:latin typeface="Calibri"/>
              <a:ea typeface="Calibri"/>
              <a:cs typeface="Calibri"/>
              <a:sym typeface="Calibri"/>
            </a:endParaRPr>
          </a:p>
          <a:p>
            <a:pPr marL="342900" marR="0" lvl="0" indent="-342900" algn="just" rtl="0">
              <a:lnSpc>
                <a:spcPct val="100000"/>
              </a:lnSpc>
              <a:spcBef>
                <a:spcPts val="0"/>
              </a:spcBef>
              <a:spcAft>
                <a:spcPts val="0"/>
              </a:spcAft>
              <a:buClr>
                <a:srgbClr val="000000"/>
              </a:buClr>
              <a:buSzPts val="2200"/>
              <a:buFont typeface="Arial"/>
              <a:buChar char="•"/>
            </a:pPr>
            <a:r>
              <a:rPr lang="en-US" sz="2200" b="0" i="0" u="none" strike="noStrike" cap="none">
                <a:solidFill>
                  <a:srgbClr val="000000"/>
                </a:solidFill>
                <a:latin typeface="Calibri"/>
                <a:ea typeface="Calibri"/>
                <a:cs typeface="Calibri"/>
                <a:sym typeface="Calibri"/>
              </a:rPr>
              <a:t>For relations that slot(fit) in memory, techniques like quicksort may be used. For relations that don’t slot in memory, external sort-merge is used.</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4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4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4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Shape 2049"/>
        <p:cNvGrpSpPr/>
        <p:nvPr/>
      </p:nvGrpSpPr>
      <p:grpSpPr>
        <a:xfrm>
          <a:off x="0" y="0"/>
          <a:ext cx="0" cy="0"/>
          <a:chOff x="0" y="0"/>
          <a:chExt cx="0" cy="0"/>
        </a:xfrm>
      </p:grpSpPr>
      <p:pic>
        <p:nvPicPr>
          <p:cNvPr id="2050" name="Google Shape;2050;p131" descr="C:\Users\parul\Desktop\Digital Learning Content.png"/>
          <p:cNvPicPr preferRelativeResize="0"/>
          <p:nvPr/>
        </p:nvPicPr>
        <p:blipFill rotWithShape="1">
          <a:blip r:embed="rId3">
            <a:alphaModFix/>
          </a:blip>
          <a:srcRect/>
          <a:stretch/>
        </p:blipFill>
        <p:spPr>
          <a:xfrm>
            <a:off x="0" y="0"/>
            <a:ext cx="9144000" cy="6900863"/>
          </a:xfrm>
          <a:prstGeom prst="rect">
            <a:avLst/>
          </a:prstGeom>
          <a:noFill/>
          <a:ln>
            <a:noFill/>
          </a:ln>
        </p:spPr>
      </p:pic>
      <p:pic>
        <p:nvPicPr>
          <p:cNvPr id="2051" name="Google Shape;2051;p131" descr="C:\Users\parul\Desktop\Untitled-1.png"/>
          <p:cNvPicPr preferRelativeResize="0"/>
          <p:nvPr/>
        </p:nvPicPr>
        <p:blipFill rotWithShape="1">
          <a:blip r:embed="rId4">
            <a:alphaModFix/>
          </a:blip>
          <a:srcRect/>
          <a:stretch/>
        </p:blipFill>
        <p:spPr>
          <a:xfrm>
            <a:off x="1856581" y="3191669"/>
            <a:ext cx="5430838" cy="2803525"/>
          </a:xfrm>
          <a:prstGeom prst="rect">
            <a:avLst/>
          </a:prstGeom>
          <a:noFill/>
          <a:ln>
            <a:noFill/>
          </a:ln>
        </p:spPr>
      </p:pic>
      <p:sp>
        <p:nvSpPr>
          <p:cNvPr id="2052" name="Google Shape;2052;p131"/>
          <p:cNvSpPr/>
          <p:nvPr/>
        </p:nvSpPr>
        <p:spPr>
          <a:xfrm>
            <a:off x="0" y="1643063"/>
            <a:ext cx="9144000" cy="642937"/>
          </a:xfrm>
          <a:prstGeom prst="rect">
            <a:avLst/>
          </a:prstGeom>
          <a:solidFill>
            <a:srgbClr val="1F497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053" name="Google Shape;2053;p131"/>
          <p:cNvSpPr/>
          <p:nvPr/>
        </p:nvSpPr>
        <p:spPr>
          <a:xfrm>
            <a:off x="190500" y="1687513"/>
            <a:ext cx="8763000" cy="55403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FFFF"/>
              </a:buClr>
              <a:buSzPts val="3000"/>
              <a:buFont typeface="Arial"/>
              <a:buNone/>
            </a:pPr>
            <a:r>
              <a:rPr lang="en-US" sz="3000" b="1" i="0" u="none" strike="noStrike" cap="none">
                <a:solidFill>
                  <a:srgbClr val="FFFFFF"/>
                </a:solidFill>
                <a:latin typeface="Calibri"/>
                <a:ea typeface="Calibri"/>
                <a:cs typeface="Calibri"/>
                <a:sym typeface="Calibri"/>
              </a:rPr>
              <a:t>External Sort-Merge</a:t>
            </a:r>
            <a:endParaRPr sz="3000" b="1" i="0" u="none" strike="noStrike" cap="none">
              <a:solidFill>
                <a:srgbClr val="FFFFFF"/>
              </a:solidFill>
              <a:latin typeface="Calibri"/>
              <a:ea typeface="Calibri"/>
              <a:cs typeface="Calibri"/>
              <a:sym typeface="Calibri"/>
            </a:endParaRPr>
          </a:p>
        </p:txBody>
      </p:sp>
      <p:sp>
        <p:nvSpPr>
          <p:cNvPr id="2054" name="Google Shape;2054;p131"/>
          <p:cNvSpPr txBox="1"/>
          <p:nvPr/>
        </p:nvSpPr>
        <p:spPr>
          <a:xfrm>
            <a:off x="190500" y="2286000"/>
            <a:ext cx="8763000" cy="4493538"/>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000000"/>
              </a:buClr>
              <a:buSzPts val="2200"/>
              <a:buFont typeface="Calibri"/>
              <a:buNone/>
            </a:pPr>
            <a:r>
              <a:rPr lang="en-US" sz="2200" b="0" i="0" u="none" strike="noStrike" cap="none">
                <a:solidFill>
                  <a:srgbClr val="000000"/>
                </a:solidFill>
                <a:latin typeface="Calibri"/>
                <a:ea typeface="Calibri"/>
                <a:cs typeface="Calibri"/>
                <a:sym typeface="Calibri"/>
              </a:rPr>
              <a:t>Let M denote memory size (in pages).</a:t>
            </a:r>
            <a:endParaRPr/>
          </a:p>
          <a:p>
            <a:pPr marL="457200" marR="0" lvl="0" indent="-457200" algn="just" rtl="0">
              <a:lnSpc>
                <a:spcPct val="100000"/>
              </a:lnSpc>
              <a:spcBef>
                <a:spcPts val="0"/>
              </a:spcBef>
              <a:spcAft>
                <a:spcPts val="0"/>
              </a:spcAft>
              <a:buClr>
                <a:srgbClr val="000000"/>
              </a:buClr>
              <a:buSzPts val="2200"/>
              <a:buFont typeface="Calibri"/>
              <a:buAutoNum type="arabicPeriod"/>
            </a:pPr>
            <a:r>
              <a:rPr lang="en-US" sz="2200" b="0" i="0" u="none" strike="noStrike" cap="none">
                <a:solidFill>
                  <a:srgbClr val="000000"/>
                </a:solidFill>
                <a:latin typeface="Calibri"/>
                <a:ea typeface="Calibri"/>
                <a:cs typeface="Calibri"/>
                <a:sym typeface="Calibri"/>
              </a:rPr>
              <a:t>Create sorted runs as follows. Let i be 0 initially. Repeatedly do the following till the end of the relation:</a:t>
            </a:r>
            <a:endParaRPr/>
          </a:p>
          <a:p>
            <a:pPr marL="0" marR="0" lvl="0" indent="0" algn="just" rtl="0">
              <a:lnSpc>
                <a:spcPct val="100000"/>
              </a:lnSpc>
              <a:spcBef>
                <a:spcPts val="0"/>
              </a:spcBef>
              <a:spcAft>
                <a:spcPts val="0"/>
              </a:spcAft>
              <a:buClr>
                <a:srgbClr val="000000"/>
              </a:buClr>
              <a:buSzPts val="2200"/>
              <a:buFont typeface="Calibri"/>
              <a:buNone/>
            </a:pPr>
            <a:r>
              <a:rPr lang="en-US" sz="2200" b="0" i="0" u="none" strike="noStrike" cap="none">
                <a:solidFill>
                  <a:srgbClr val="000000"/>
                </a:solidFill>
                <a:latin typeface="Calibri"/>
                <a:ea typeface="Calibri"/>
                <a:cs typeface="Calibri"/>
                <a:sym typeface="Calibri"/>
              </a:rPr>
              <a:t>	(a) Read M blocks of relation into memory</a:t>
            </a:r>
            <a:endParaRPr/>
          </a:p>
          <a:p>
            <a:pPr marL="0" marR="0" lvl="0" indent="0" algn="just" rtl="0">
              <a:lnSpc>
                <a:spcPct val="100000"/>
              </a:lnSpc>
              <a:spcBef>
                <a:spcPts val="0"/>
              </a:spcBef>
              <a:spcAft>
                <a:spcPts val="0"/>
              </a:spcAft>
              <a:buClr>
                <a:srgbClr val="000000"/>
              </a:buClr>
              <a:buSzPts val="2200"/>
              <a:buFont typeface="Calibri"/>
              <a:buNone/>
            </a:pPr>
            <a:r>
              <a:rPr lang="en-US" sz="2200" b="0" i="0" u="none" strike="noStrike" cap="none">
                <a:solidFill>
                  <a:srgbClr val="000000"/>
                </a:solidFill>
                <a:latin typeface="Calibri"/>
                <a:ea typeface="Calibri"/>
                <a:cs typeface="Calibri"/>
                <a:sym typeface="Calibri"/>
              </a:rPr>
              <a:t>	(b) Sort the in-memory blocks</a:t>
            </a:r>
            <a:endParaRPr/>
          </a:p>
          <a:p>
            <a:pPr marL="0" marR="0" lvl="0" indent="0" algn="just" rtl="0">
              <a:lnSpc>
                <a:spcPct val="100000"/>
              </a:lnSpc>
              <a:spcBef>
                <a:spcPts val="0"/>
              </a:spcBef>
              <a:spcAft>
                <a:spcPts val="0"/>
              </a:spcAft>
              <a:buClr>
                <a:srgbClr val="000000"/>
              </a:buClr>
              <a:buSzPts val="2200"/>
              <a:buFont typeface="Calibri"/>
              <a:buNone/>
            </a:pPr>
            <a:r>
              <a:rPr lang="en-US" sz="2200" b="0" i="0" u="none" strike="noStrike" cap="none">
                <a:solidFill>
                  <a:srgbClr val="000000"/>
                </a:solidFill>
                <a:latin typeface="Calibri"/>
                <a:ea typeface="Calibri"/>
                <a:cs typeface="Calibri"/>
                <a:sym typeface="Calibri"/>
              </a:rPr>
              <a:t>	(c) Write sorted data to run Ri; increment i.</a:t>
            </a:r>
            <a:endParaRPr/>
          </a:p>
          <a:p>
            <a:pPr marL="457200" marR="0" lvl="0" indent="-457200" algn="just" rtl="0">
              <a:lnSpc>
                <a:spcPct val="100000"/>
              </a:lnSpc>
              <a:spcBef>
                <a:spcPts val="0"/>
              </a:spcBef>
              <a:spcAft>
                <a:spcPts val="0"/>
              </a:spcAft>
              <a:buClr>
                <a:srgbClr val="000000"/>
              </a:buClr>
              <a:buSzPts val="2200"/>
              <a:buFont typeface="Calibri"/>
              <a:buAutoNum type="arabicPeriod" startAt="2"/>
            </a:pPr>
            <a:r>
              <a:rPr lang="en-US" sz="2200" b="0" i="0" u="none" strike="noStrike" cap="none">
                <a:solidFill>
                  <a:srgbClr val="000000"/>
                </a:solidFill>
                <a:latin typeface="Calibri"/>
                <a:ea typeface="Calibri"/>
                <a:cs typeface="Calibri"/>
                <a:sym typeface="Calibri"/>
              </a:rPr>
              <a:t>Merge the runs; suppose for now that i &lt; M. In a single merge step, use i blocks of memory to buffer input runs, and 1 block to buffer output. Repeatedly do the following until all input buffer pages are empty:</a:t>
            </a:r>
            <a:endParaRPr/>
          </a:p>
          <a:p>
            <a:pPr marL="457200" marR="0" lvl="1" indent="0" algn="just" rtl="0">
              <a:lnSpc>
                <a:spcPct val="100000"/>
              </a:lnSpc>
              <a:spcBef>
                <a:spcPts val="0"/>
              </a:spcBef>
              <a:spcAft>
                <a:spcPts val="0"/>
              </a:spcAft>
              <a:buClr>
                <a:srgbClr val="000000"/>
              </a:buClr>
              <a:buSzPts val="2200"/>
              <a:buFont typeface="Calibri"/>
              <a:buNone/>
            </a:pPr>
            <a:r>
              <a:rPr lang="en-US" sz="2200" b="0" i="0" u="none" strike="noStrike" cap="none">
                <a:solidFill>
                  <a:srgbClr val="000000"/>
                </a:solidFill>
                <a:latin typeface="Calibri"/>
                <a:ea typeface="Calibri"/>
                <a:cs typeface="Calibri"/>
                <a:sym typeface="Calibri"/>
              </a:rPr>
              <a:t>(a) Select the first record in sort order from each of the buffers</a:t>
            </a:r>
            <a:endParaRPr/>
          </a:p>
          <a:p>
            <a:pPr marL="457200" marR="0" lvl="1" indent="0" algn="just" rtl="0">
              <a:lnSpc>
                <a:spcPct val="100000"/>
              </a:lnSpc>
              <a:spcBef>
                <a:spcPts val="0"/>
              </a:spcBef>
              <a:spcAft>
                <a:spcPts val="0"/>
              </a:spcAft>
              <a:buClr>
                <a:srgbClr val="000000"/>
              </a:buClr>
              <a:buSzPts val="2200"/>
              <a:buFont typeface="Calibri"/>
              <a:buNone/>
            </a:pPr>
            <a:r>
              <a:rPr lang="en-US" sz="2200" b="0" i="0" u="none" strike="noStrike" cap="none">
                <a:solidFill>
                  <a:srgbClr val="000000"/>
                </a:solidFill>
                <a:latin typeface="Calibri"/>
                <a:ea typeface="Calibri"/>
                <a:cs typeface="Calibri"/>
                <a:sym typeface="Calibri"/>
              </a:rPr>
              <a:t>(b) Write the record to the output</a:t>
            </a:r>
            <a:endParaRPr/>
          </a:p>
          <a:p>
            <a:pPr marL="457200" marR="0" lvl="1" indent="0" algn="just" rtl="0">
              <a:lnSpc>
                <a:spcPct val="100000"/>
              </a:lnSpc>
              <a:spcBef>
                <a:spcPts val="0"/>
              </a:spcBef>
              <a:spcAft>
                <a:spcPts val="0"/>
              </a:spcAft>
              <a:buClr>
                <a:srgbClr val="000000"/>
              </a:buClr>
              <a:buSzPts val="2200"/>
              <a:buFont typeface="Calibri"/>
              <a:buNone/>
            </a:pPr>
            <a:r>
              <a:rPr lang="en-US" sz="2200" b="0" i="0" u="none" strike="noStrike" cap="none">
                <a:solidFill>
                  <a:srgbClr val="000000"/>
                </a:solidFill>
                <a:latin typeface="Calibri"/>
                <a:ea typeface="Calibri"/>
                <a:cs typeface="Calibri"/>
                <a:sym typeface="Calibri"/>
              </a:rPr>
              <a:t>(c) Delete the record from the buffer page; if the buffer page is empty, read the next block (if any) of the run into the buffer.</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5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5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5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5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05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05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054">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05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Shape 2058"/>
        <p:cNvGrpSpPr/>
        <p:nvPr/>
      </p:nvGrpSpPr>
      <p:grpSpPr>
        <a:xfrm>
          <a:off x="0" y="0"/>
          <a:ext cx="0" cy="0"/>
          <a:chOff x="0" y="0"/>
          <a:chExt cx="0" cy="0"/>
        </a:xfrm>
      </p:grpSpPr>
      <p:pic>
        <p:nvPicPr>
          <p:cNvPr id="2059" name="Google Shape;2059;p132" descr="C:\Users\parul\Desktop\Digital Learning Content.png"/>
          <p:cNvPicPr preferRelativeResize="0"/>
          <p:nvPr/>
        </p:nvPicPr>
        <p:blipFill rotWithShape="1">
          <a:blip r:embed="rId3">
            <a:alphaModFix/>
          </a:blip>
          <a:srcRect/>
          <a:stretch/>
        </p:blipFill>
        <p:spPr>
          <a:xfrm>
            <a:off x="0" y="0"/>
            <a:ext cx="9144000" cy="6900863"/>
          </a:xfrm>
          <a:prstGeom prst="rect">
            <a:avLst/>
          </a:prstGeom>
          <a:noFill/>
          <a:ln>
            <a:noFill/>
          </a:ln>
        </p:spPr>
      </p:pic>
      <p:pic>
        <p:nvPicPr>
          <p:cNvPr id="2060" name="Google Shape;2060;p132" descr="C:\Users\parul\Desktop\Untitled-1.png"/>
          <p:cNvPicPr preferRelativeResize="0"/>
          <p:nvPr/>
        </p:nvPicPr>
        <p:blipFill rotWithShape="1">
          <a:blip r:embed="rId4">
            <a:alphaModFix/>
          </a:blip>
          <a:srcRect/>
          <a:stretch/>
        </p:blipFill>
        <p:spPr>
          <a:xfrm>
            <a:off x="1856581" y="3191669"/>
            <a:ext cx="5430838" cy="2803525"/>
          </a:xfrm>
          <a:prstGeom prst="rect">
            <a:avLst/>
          </a:prstGeom>
          <a:noFill/>
          <a:ln>
            <a:noFill/>
          </a:ln>
        </p:spPr>
      </p:pic>
      <p:sp>
        <p:nvSpPr>
          <p:cNvPr id="2061" name="Google Shape;2061;p132"/>
          <p:cNvSpPr/>
          <p:nvPr/>
        </p:nvSpPr>
        <p:spPr>
          <a:xfrm>
            <a:off x="0" y="1504513"/>
            <a:ext cx="9144000" cy="642937"/>
          </a:xfrm>
          <a:prstGeom prst="rect">
            <a:avLst/>
          </a:prstGeom>
          <a:solidFill>
            <a:srgbClr val="1F497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062" name="Google Shape;2062;p132"/>
          <p:cNvSpPr/>
          <p:nvPr/>
        </p:nvSpPr>
        <p:spPr>
          <a:xfrm>
            <a:off x="190500" y="1548963"/>
            <a:ext cx="8763000" cy="55403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FFFF"/>
              </a:buClr>
              <a:buSzPts val="3000"/>
              <a:buFont typeface="Arial"/>
              <a:buNone/>
            </a:pPr>
            <a:r>
              <a:rPr lang="en-US" sz="3000" b="1" i="0" u="none" strike="noStrike" cap="none">
                <a:solidFill>
                  <a:srgbClr val="FFFFFF"/>
                </a:solidFill>
                <a:latin typeface="Calibri"/>
                <a:ea typeface="Calibri"/>
                <a:cs typeface="Calibri"/>
                <a:sym typeface="Calibri"/>
              </a:rPr>
              <a:t>Example - External Sorting using Sort-Merge</a:t>
            </a:r>
            <a:endParaRPr sz="3000" b="1" i="0" u="none" strike="noStrike" cap="none">
              <a:solidFill>
                <a:srgbClr val="FFFFFF"/>
              </a:solidFill>
              <a:latin typeface="Calibri"/>
              <a:ea typeface="Calibri"/>
              <a:cs typeface="Calibri"/>
              <a:sym typeface="Calibri"/>
            </a:endParaRPr>
          </a:p>
        </p:txBody>
      </p:sp>
      <p:sp>
        <p:nvSpPr>
          <p:cNvPr id="2063" name="Google Shape;2063;p132"/>
          <p:cNvSpPr txBox="1"/>
          <p:nvPr/>
        </p:nvSpPr>
        <p:spPr>
          <a:xfrm>
            <a:off x="190500" y="2286000"/>
            <a:ext cx="8763000" cy="430887"/>
          </a:xfrm>
          <a:prstGeom prst="rect">
            <a:avLst/>
          </a:prstGeom>
          <a:noFill/>
          <a:ln>
            <a:noFill/>
          </a:ln>
        </p:spPr>
        <p:txBody>
          <a:bodyPr spcFirstLastPara="1" wrap="square" lIns="91425" tIns="45700" rIns="91425" bIns="45700" anchor="t" anchorCtr="0">
            <a:spAutoFit/>
          </a:bodyPr>
          <a:lstStyle/>
          <a:p>
            <a:pPr marL="342900" marR="0" lvl="0" indent="-342900" algn="just" rtl="0">
              <a:lnSpc>
                <a:spcPct val="100000"/>
              </a:lnSpc>
              <a:spcBef>
                <a:spcPts val="0"/>
              </a:spcBef>
              <a:spcAft>
                <a:spcPts val="0"/>
              </a:spcAft>
              <a:buClr>
                <a:srgbClr val="000000"/>
              </a:buClr>
              <a:buSzPts val="2200"/>
              <a:buFont typeface="Arial"/>
              <a:buChar char="•"/>
            </a:pPr>
            <a:r>
              <a:rPr lang="en-US" sz="2200" b="0" i="0" u="none" strike="noStrike" cap="none">
                <a:solidFill>
                  <a:srgbClr val="000000"/>
                </a:solidFill>
                <a:latin typeface="Calibri"/>
                <a:ea typeface="Calibri"/>
                <a:cs typeface="Calibri"/>
                <a:sym typeface="Calibri"/>
              </a:rPr>
              <a:t>Blocks = 3</a:t>
            </a:r>
            <a:endParaRPr/>
          </a:p>
        </p:txBody>
      </p:sp>
      <p:graphicFrame>
        <p:nvGraphicFramePr>
          <p:cNvPr id="2064" name="Google Shape;2064;p132"/>
          <p:cNvGraphicFramePr/>
          <p:nvPr/>
        </p:nvGraphicFramePr>
        <p:xfrm>
          <a:off x="1855201" y="2219050"/>
          <a:ext cx="396000" cy="4023480"/>
        </p:xfrm>
        <a:graphic>
          <a:graphicData uri="http://schemas.openxmlformats.org/drawingml/2006/table">
            <a:tbl>
              <a:tblPr firstRow="1" bandRow="1">
                <a:noFill/>
                <a:tableStyleId>{AF1C07AA-AFA2-46DB-9E92-3C34342A6F70}</a:tableStyleId>
              </a:tblPr>
              <a:tblGrid>
                <a:gridCol w="396000">
                  <a:extLst>
                    <a:ext uri="{9D8B030D-6E8A-4147-A177-3AD203B41FA5}">
                      <a16:colId xmlns:a16="http://schemas.microsoft.com/office/drawing/2014/main" val="20000"/>
                    </a:ext>
                  </a:extLst>
                </a:gridCol>
              </a:tblGrid>
              <a:tr h="333000">
                <a:tc>
                  <a:txBody>
                    <a:bodyPr/>
                    <a:lstStyle/>
                    <a:p>
                      <a:pPr marL="0" marR="0" lvl="0" indent="0" algn="ctr" rtl="0">
                        <a:spcBef>
                          <a:spcPts val="0"/>
                        </a:spcBef>
                        <a:spcAft>
                          <a:spcPts val="0"/>
                        </a:spcAft>
                        <a:buNone/>
                      </a:pPr>
                      <a:r>
                        <a:rPr lang="en-US" sz="1600"/>
                        <a:t>24</a:t>
                      </a:r>
                      <a:endParaRPr/>
                    </a:p>
                  </a:txBody>
                  <a:tcPr marL="91450" marR="91450" marT="45725" marB="45725"/>
                </a:tc>
                <a:extLst>
                  <a:ext uri="{0D108BD9-81ED-4DB2-BD59-A6C34878D82A}">
                    <a16:rowId xmlns:a16="http://schemas.microsoft.com/office/drawing/2014/main" val="10000"/>
                  </a:ext>
                </a:extLst>
              </a:tr>
              <a:tr h="333000">
                <a:tc>
                  <a:txBody>
                    <a:bodyPr/>
                    <a:lstStyle/>
                    <a:p>
                      <a:pPr marL="0" marR="0" lvl="0" indent="0" algn="ctr" rtl="0">
                        <a:spcBef>
                          <a:spcPts val="0"/>
                        </a:spcBef>
                        <a:spcAft>
                          <a:spcPts val="0"/>
                        </a:spcAft>
                        <a:buNone/>
                      </a:pPr>
                      <a:r>
                        <a:rPr lang="en-US" sz="1600"/>
                        <a:t>19</a:t>
                      </a:r>
                      <a:endParaRPr/>
                    </a:p>
                  </a:txBody>
                  <a:tcPr marL="91450" marR="91450" marT="45725" marB="45725"/>
                </a:tc>
                <a:extLst>
                  <a:ext uri="{0D108BD9-81ED-4DB2-BD59-A6C34878D82A}">
                    <a16:rowId xmlns:a16="http://schemas.microsoft.com/office/drawing/2014/main" val="10001"/>
                  </a:ext>
                </a:extLst>
              </a:tr>
              <a:tr h="333000">
                <a:tc>
                  <a:txBody>
                    <a:bodyPr/>
                    <a:lstStyle/>
                    <a:p>
                      <a:pPr marL="0" marR="0" lvl="0" indent="0" algn="ctr" rtl="0">
                        <a:spcBef>
                          <a:spcPts val="0"/>
                        </a:spcBef>
                        <a:spcAft>
                          <a:spcPts val="0"/>
                        </a:spcAft>
                        <a:buNone/>
                      </a:pPr>
                      <a:r>
                        <a:rPr lang="en-US" sz="1600"/>
                        <a:t>31</a:t>
                      </a:r>
                      <a:endParaRPr/>
                    </a:p>
                  </a:txBody>
                  <a:tcPr marL="91450" marR="91450" marT="45725" marB="45725"/>
                </a:tc>
                <a:extLst>
                  <a:ext uri="{0D108BD9-81ED-4DB2-BD59-A6C34878D82A}">
                    <a16:rowId xmlns:a16="http://schemas.microsoft.com/office/drawing/2014/main" val="10002"/>
                  </a:ext>
                </a:extLst>
              </a:tr>
              <a:tr h="333000">
                <a:tc>
                  <a:txBody>
                    <a:bodyPr/>
                    <a:lstStyle/>
                    <a:p>
                      <a:pPr marL="0" marR="0" lvl="0" indent="0" algn="ctr" rtl="0">
                        <a:spcBef>
                          <a:spcPts val="0"/>
                        </a:spcBef>
                        <a:spcAft>
                          <a:spcPts val="0"/>
                        </a:spcAft>
                        <a:buNone/>
                      </a:pPr>
                      <a:r>
                        <a:rPr lang="en-US" sz="1600"/>
                        <a:t>33</a:t>
                      </a:r>
                      <a:endParaRPr/>
                    </a:p>
                  </a:txBody>
                  <a:tcPr marL="91450" marR="91450" marT="45725" marB="45725"/>
                </a:tc>
                <a:extLst>
                  <a:ext uri="{0D108BD9-81ED-4DB2-BD59-A6C34878D82A}">
                    <a16:rowId xmlns:a16="http://schemas.microsoft.com/office/drawing/2014/main" val="10003"/>
                  </a:ext>
                </a:extLst>
              </a:tr>
              <a:tr h="333000">
                <a:tc>
                  <a:txBody>
                    <a:bodyPr/>
                    <a:lstStyle/>
                    <a:p>
                      <a:pPr marL="0" marR="0" lvl="0" indent="0" algn="ctr" rtl="0">
                        <a:spcBef>
                          <a:spcPts val="0"/>
                        </a:spcBef>
                        <a:spcAft>
                          <a:spcPts val="0"/>
                        </a:spcAft>
                        <a:buNone/>
                      </a:pPr>
                      <a:r>
                        <a:rPr lang="en-US" sz="1600"/>
                        <a:t>14</a:t>
                      </a:r>
                      <a:endParaRPr/>
                    </a:p>
                  </a:txBody>
                  <a:tcPr marL="91450" marR="91450" marT="45725" marB="45725"/>
                </a:tc>
                <a:extLst>
                  <a:ext uri="{0D108BD9-81ED-4DB2-BD59-A6C34878D82A}">
                    <a16:rowId xmlns:a16="http://schemas.microsoft.com/office/drawing/2014/main" val="10004"/>
                  </a:ext>
                </a:extLst>
              </a:tr>
              <a:tr h="333000">
                <a:tc>
                  <a:txBody>
                    <a:bodyPr/>
                    <a:lstStyle/>
                    <a:p>
                      <a:pPr marL="0" marR="0" lvl="0" indent="0" algn="ctr" rtl="0">
                        <a:spcBef>
                          <a:spcPts val="0"/>
                        </a:spcBef>
                        <a:spcAft>
                          <a:spcPts val="0"/>
                        </a:spcAft>
                        <a:buNone/>
                      </a:pPr>
                      <a:r>
                        <a:rPr lang="en-US" sz="1600"/>
                        <a:t>16</a:t>
                      </a:r>
                      <a:endParaRPr/>
                    </a:p>
                  </a:txBody>
                  <a:tcPr marL="91450" marR="91450" marT="45725" marB="45725"/>
                </a:tc>
                <a:extLst>
                  <a:ext uri="{0D108BD9-81ED-4DB2-BD59-A6C34878D82A}">
                    <a16:rowId xmlns:a16="http://schemas.microsoft.com/office/drawing/2014/main" val="10005"/>
                  </a:ext>
                </a:extLst>
              </a:tr>
              <a:tr h="333000">
                <a:tc>
                  <a:txBody>
                    <a:bodyPr/>
                    <a:lstStyle/>
                    <a:p>
                      <a:pPr marL="0" marR="0" lvl="0" indent="0" algn="ctr" rtl="0">
                        <a:spcBef>
                          <a:spcPts val="0"/>
                        </a:spcBef>
                        <a:spcAft>
                          <a:spcPts val="0"/>
                        </a:spcAft>
                        <a:buNone/>
                      </a:pPr>
                      <a:r>
                        <a:rPr lang="en-US" sz="1600"/>
                        <a:t>16</a:t>
                      </a:r>
                      <a:endParaRPr/>
                    </a:p>
                  </a:txBody>
                  <a:tcPr marL="91450" marR="91450" marT="45725" marB="45725"/>
                </a:tc>
                <a:extLst>
                  <a:ext uri="{0D108BD9-81ED-4DB2-BD59-A6C34878D82A}">
                    <a16:rowId xmlns:a16="http://schemas.microsoft.com/office/drawing/2014/main" val="10006"/>
                  </a:ext>
                </a:extLst>
              </a:tr>
              <a:tr h="333000">
                <a:tc>
                  <a:txBody>
                    <a:bodyPr/>
                    <a:lstStyle/>
                    <a:p>
                      <a:pPr marL="0" marR="0" lvl="0" indent="0" algn="ctr" rtl="0">
                        <a:spcBef>
                          <a:spcPts val="0"/>
                        </a:spcBef>
                        <a:spcAft>
                          <a:spcPts val="0"/>
                        </a:spcAft>
                        <a:buNone/>
                      </a:pPr>
                      <a:r>
                        <a:rPr lang="en-US" sz="1600"/>
                        <a:t>21</a:t>
                      </a:r>
                      <a:endParaRPr/>
                    </a:p>
                  </a:txBody>
                  <a:tcPr marL="91450" marR="91450" marT="45725" marB="45725"/>
                </a:tc>
                <a:extLst>
                  <a:ext uri="{0D108BD9-81ED-4DB2-BD59-A6C34878D82A}">
                    <a16:rowId xmlns:a16="http://schemas.microsoft.com/office/drawing/2014/main" val="10007"/>
                  </a:ext>
                </a:extLst>
              </a:tr>
              <a:tr h="333000">
                <a:tc>
                  <a:txBody>
                    <a:bodyPr/>
                    <a:lstStyle/>
                    <a:p>
                      <a:pPr marL="0" marR="0" lvl="0" indent="0" algn="ctr" rtl="0">
                        <a:spcBef>
                          <a:spcPts val="0"/>
                        </a:spcBef>
                        <a:spcAft>
                          <a:spcPts val="0"/>
                        </a:spcAft>
                        <a:buNone/>
                      </a:pPr>
                      <a:r>
                        <a:rPr lang="en-US" sz="1600"/>
                        <a:t>3</a:t>
                      </a:r>
                      <a:endParaRPr/>
                    </a:p>
                  </a:txBody>
                  <a:tcPr marL="91450" marR="91450" marT="45725" marB="45725"/>
                </a:tc>
                <a:extLst>
                  <a:ext uri="{0D108BD9-81ED-4DB2-BD59-A6C34878D82A}">
                    <a16:rowId xmlns:a16="http://schemas.microsoft.com/office/drawing/2014/main" val="10008"/>
                  </a:ext>
                </a:extLst>
              </a:tr>
              <a:tr h="333000">
                <a:tc>
                  <a:txBody>
                    <a:bodyPr/>
                    <a:lstStyle/>
                    <a:p>
                      <a:pPr marL="0" marR="0" lvl="0" indent="0" algn="ctr" rtl="0">
                        <a:spcBef>
                          <a:spcPts val="0"/>
                        </a:spcBef>
                        <a:spcAft>
                          <a:spcPts val="0"/>
                        </a:spcAft>
                        <a:buNone/>
                      </a:pPr>
                      <a:r>
                        <a:rPr lang="en-US" sz="1600"/>
                        <a:t>2</a:t>
                      </a:r>
                      <a:endParaRPr/>
                    </a:p>
                  </a:txBody>
                  <a:tcPr marL="91450" marR="91450" marT="45725" marB="45725"/>
                </a:tc>
                <a:extLst>
                  <a:ext uri="{0D108BD9-81ED-4DB2-BD59-A6C34878D82A}">
                    <a16:rowId xmlns:a16="http://schemas.microsoft.com/office/drawing/2014/main" val="10009"/>
                  </a:ext>
                </a:extLst>
              </a:tr>
              <a:tr h="333000">
                <a:tc>
                  <a:txBody>
                    <a:bodyPr/>
                    <a:lstStyle/>
                    <a:p>
                      <a:pPr marL="0" marR="0" lvl="0" indent="0" algn="ctr" rtl="0">
                        <a:spcBef>
                          <a:spcPts val="0"/>
                        </a:spcBef>
                        <a:spcAft>
                          <a:spcPts val="0"/>
                        </a:spcAft>
                        <a:buNone/>
                      </a:pPr>
                      <a:r>
                        <a:rPr lang="en-US" sz="1600"/>
                        <a:t>7</a:t>
                      </a:r>
                      <a:endParaRPr/>
                    </a:p>
                  </a:txBody>
                  <a:tcPr marL="91450" marR="91450" marT="45725" marB="45725"/>
                </a:tc>
                <a:extLst>
                  <a:ext uri="{0D108BD9-81ED-4DB2-BD59-A6C34878D82A}">
                    <a16:rowId xmlns:a16="http://schemas.microsoft.com/office/drawing/2014/main" val="10010"/>
                  </a:ext>
                </a:extLst>
              </a:tr>
              <a:tr h="333000">
                <a:tc>
                  <a:txBody>
                    <a:bodyPr/>
                    <a:lstStyle/>
                    <a:p>
                      <a:pPr marL="0" marR="0" lvl="0" indent="0" algn="ctr" rtl="0">
                        <a:spcBef>
                          <a:spcPts val="0"/>
                        </a:spcBef>
                        <a:spcAft>
                          <a:spcPts val="0"/>
                        </a:spcAft>
                        <a:buNone/>
                      </a:pPr>
                      <a:r>
                        <a:rPr lang="en-US" sz="1600"/>
                        <a:t>14</a:t>
                      </a:r>
                      <a:endParaRPr/>
                    </a:p>
                  </a:txBody>
                  <a:tcPr marL="91450" marR="91450" marT="45725" marB="45725"/>
                </a:tc>
                <a:extLst>
                  <a:ext uri="{0D108BD9-81ED-4DB2-BD59-A6C34878D82A}">
                    <a16:rowId xmlns:a16="http://schemas.microsoft.com/office/drawing/2014/main" val="10011"/>
                  </a:ext>
                </a:extLst>
              </a:tr>
            </a:tbl>
          </a:graphicData>
        </a:graphic>
      </p:graphicFrame>
      <p:sp>
        <p:nvSpPr>
          <p:cNvPr id="2065" name="Google Shape;2065;p132"/>
          <p:cNvSpPr/>
          <p:nvPr/>
        </p:nvSpPr>
        <p:spPr>
          <a:xfrm>
            <a:off x="1220357" y="6290402"/>
            <a:ext cx="1512000" cy="360000"/>
          </a:xfrm>
          <a:prstGeom prst="rect">
            <a:avLst/>
          </a:prstGeom>
          <a:noFill/>
          <a:ln w="12700" cap="flat" cmpd="sng">
            <a:solidFill>
              <a:srgbClr val="00206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Calibri"/>
              <a:buNone/>
            </a:pPr>
            <a:r>
              <a:rPr lang="en-US" sz="1800" b="1" i="0" u="none" strike="noStrike" cap="none">
                <a:solidFill>
                  <a:srgbClr val="000000"/>
                </a:solidFill>
                <a:latin typeface="Calibri"/>
                <a:ea typeface="Calibri"/>
                <a:cs typeface="Calibri"/>
                <a:sym typeface="Calibri"/>
              </a:rPr>
              <a:t>initial relation</a:t>
            </a:r>
            <a:endParaRPr/>
          </a:p>
        </p:txBody>
      </p:sp>
      <p:graphicFrame>
        <p:nvGraphicFramePr>
          <p:cNvPr id="2066" name="Google Shape;2066;p132"/>
          <p:cNvGraphicFramePr/>
          <p:nvPr/>
        </p:nvGraphicFramePr>
        <p:xfrm>
          <a:off x="4502559" y="2153003"/>
          <a:ext cx="396000" cy="1005870"/>
        </p:xfrm>
        <a:graphic>
          <a:graphicData uri="http://schemas.openxmlformats.org/drawingml/2006/table">
            <a:tbl>
              <a:tblPr firstRow="1" bandRow="1">
                <a:noFill/>
                <a:tableStyleId>{AF1C07AA-AFA2-46DB-9E92-3C34342A6F70}</a:tableStyleId>
              </a:tblPr>
              <a:tblGrid>
                <a:gridCol w="396000">
                  <a:extLst>
                    <a:ext uri="{9D8B030D-6E8A-4147-A177-3AD203B41FA5}">
                      <a16:colId xmlns:a16="http://schemas.microsoft.com/office/drawing/2014/main" val="20000"/>
                    </a:ext>
                  </a:extLst>
                </a:gridCol>
              </a:tblGrid>
              <a:tr h="324000">
                <a:tc>
                  <a:txBody>
                    <a:bodyPr/>
                    <a:lstStyle/>
                    <a:p>
                      <a:pPr marL="0" marR="0" lvl="0" indent="0" algn="ctr" rtl="0">
                        <a:spcBef>
                          <a:spcPts val="0"/>
                        </a:spcBef>
                        <a:spcAft>
                          <a:spcPts val="0"/>
                        </a:spcAft>
                        <a:buNone/>
                      </a:pPr>
                      <a:r>
                        <a:rPr lang="en-US" sz="1600"/>
                        <a:t>19</a:t>
                      </a:r>
                      <a:endParaRPr/>
                    </a:p>
                  </a:txBody>
                  <a:tcPr marL="91450" marR="91450" marT="45725" marB="45725"/>
                </a:tc>
                <a:extLst>
                  <a:ext uri="{0D108BD9-81ED-4DB2-BD59-A6C34878D82A}">
                    <a16:rowId xmlns:a16="http://schemas.microsoft.com/office/drawing/2014/main" val="10000"/>
                  </a:ext>
                </a:extLst>
              </a:tr>
              <a:tr h="324000">
                <a:tc>
                  <a:txBody>
                    <a:bodyPr/>
                    <a:lstStyle/>
                    <a:p>
                      <a:pPr marL="0" marR="0" lvl="0" indent="0" algn="ctr" rtl="0">
                        <a:spcBef>
                          <a:spcPts val="0"/>
                        </a:spcBef>
                        <a:spcAft>
                          <a:spcPts val="0"/>
                        </a:spcAft>
                        <a:buNone/>
                      </a:pPr>
                      <a:r>
                        <a:rPr lang="en-US" sz="1600"/>
                        <a:t>24</a:t>
                      </a:r>
                      <a:endParaRPr/>
                    </a:p>
                  </a:txBody>
                  <a:tcPr marL="91450" marR="91450" marT="45725" marB="45725"/>
                </a:tc>
                <a:extLst>
                  <a:ext uri="{0D108BD9-81ED-4DB2-BD59-A6C34878D82A}">
                    <a16:rowId xmlns:a16="http://schemas.microsoft.com/office/drawing/2014/main" val="10001"/>
                  </a:ext>
                </a:extLst>
              </a:tr>
              <a:tr h="324000">
                <a:tc>
                  <a:txBody>
                    <a:bodyPr/>
                    <a:lstStyle/>
                    <a:p>
                      <a:pPr marL="0" marR="0" lvl="0" indent="0" algn="ctr" rtl="0">
                        <a:spcBef>
                          <a:spcPts val="0"/>
                        </a:spcBef>
                        <a:spcAft>
                          <a:spcPts val="0"/>
                        </a:spcAft>
                        <a:buNone/>
                      </a:pPr>
                      <a:r>
                        <a:rPr lang="en-US" sz="1600"/>
                        <a:t>31</a:t>
                      </a:r>
                      <a:endParaRPr/>
                    </a:p>
                  </a:txBody>
                  <a:tcPr marL="91450" marR="91450" marT="45725" marB="45725"/>
                </a:tc>
                <a:extLst>
                  <a:ext uri="{0D108BD9-81ED-4DB2-BD59-A6C34878D82A}">
                    <a16:rowId xmlns:a16="http://schemas.microsoft.com/office/drawing/2014/main" val="10002"/>
                  </a:ext>
                </a:extLst>
              </a:tr>
            </a:tbl>
          </a:graphicData>
        </a:graphic>
      </p:graphicFrame>
      <p:graphicFrame>
        <p:nvGraphicFramePr>
          <p:cNvPr id="2067" name="Google Shape;2067;p132"/>
          <p:cNvGraphicFramePr/>
          <p:nvPr/>
        </p:nvGraphicFramePr>
        <p:xfrm>
          <a:off x="4502559" y="3215432"/>
          <a:ext cx="396000" cy="1005870"/>
        </p:xfrm>
        <a:graphic>
          <a:graphicData uri="http://schemas.openxmlformats.org/drawingml/2006/table">
            <a:tbl>
              <a:tblPr firstRow="1" bandRow="1">
                <a:noFill/>
                <a:tableStyleId>{AF1C07AA-AFA2-46DB-9E92-3C34342A6F70}</a:tableStyleId>
              </a:tblPr>
              <a:tblGrid>
                <a:gridCol w="396000">
                  <a:extLst>
                    <a:ext uri="{9D8B030D-6E8A-4147-A177-3AD203B41FA5}">
                      <a16:colId xmlns:a16="http://schemas.microsoft.com/office/drawing/2014/main" val="20000"/>
                    </a:ext>
                  </a:extLst>
                </a:gridCol>
              </a:tblGrid>
              <a:tr h="324000">
                <a:tc>
                  <a:txBody>
                    <a:bodyPr/>
                    <a:lstStyle/>
                    <a:p>
                      <a:pPr marL="0" marR="0" lvl="0" indent="0" algn="ctr" rtl="0">
                        <a:spcBef>
                          <a:spcPts val="0"/>
                        </a:spcBef>
                        <a:spcAft>
                          <a:spcPts val="0"/>
                        </a:spcAft>
                        <a:buNone/>
                      </a:pPr>
                      <a:r>
                        <a:rPr lang="en-US" sz="1600"/>
                        <a:t>14</a:t>
                      </a:r>
                      <a:endParaRPr/>
                    </a:p>
                  </a:txBody>
                  <a:tcPr marL="91450" marR="91450" marT="45725" marB="45725"/>
                </a:tc>
                <a:extLst>
                  <a:ext uri="{0D108BD9-81ED-4DB2-BD59-A6C34878D82A}">
                    <a16:rowId xmlns:a16="http://schemas.microsoft.com/office/drawing/2014/main" val="10000"/>
                  </a:ext>
                </a:extLst>
              </a:tr>
              <a:tr h="324000">
                <a:tc>
                  <a:txBody>
                    <a:bodyPr/>
                    <a:lstStyle/>
                    <a:p>
                      <a:pPr marL="0" marR="0" lvl="0" indent="0" algn="ctr" rtl="0">
                        <a:spcBef>
                          <a:spcPts val="0"/>
                        </a:spcBef>
                        <a:spcAft>
                          <a:spcPts val="0"/>
                        </a:spcAft>
                        <a:buNone/>
                      </a:pPr>
                      <a:r>
                        <a:rPr lang="en-US" sz="1600"/>
                        <a:t>16</a:t>
                      </a:r>
                      <a:endParaRPr/>
                    </a:p>
                  </a:txBody>
                  <a:tcPr marL="91450" marR="91450" marT="45725" marB="45725"/>
                </a:tc>
                <a:extLst>
                  <a:ext uri="{0D108BD9-81ED-4DB2-BD59-A6C34878D82A}">
                    <a16:rowId xmlns:a16="http://schemas.microsoft.com/office/drawing/2014/main" val="10001"/>
                  </a:ext>
                </a:extLst>
              </a:tr>
              <a:tr h="324000">
                <a:tc>
                  <a:txBody>
                    <a:bodyPr/>
                    <a:lstStyle/>
                    <a:p>
                      <a:pPr marL="0" marR="0" lvl="0" indent="0" algn="ctr" rtl="0">
                        <a:spcBef>
                          <a:spcPts val="0"/>
                        </a:spcBef>
                        <a:spcAft>
                          <a:spcPts val="0"/>
                        </a:spcAft>
                        <a:buNone/>
                      </a:pPr>
                      <a:r>
                        <a:rPr lang="en-US" sz="1600"/>
                        <a:t>33</a:t>
                      </a:r>
                      <a:endParaRPr/>
                    </a:p>
                  </a:txBody>
                  <a:tcPr marL="91450" marR="91450" marT="45725" marB="45725"/>
                </a:tc>
                <a:extLst>
                  <a:ext uri="{0D108BD9-81ED-4DB2-BD59-A6C34878D82A}">
                    <a16:rowId xmlns:a16="http://schemas.microsoft.com/office/drawing/2014/main" val="10002"/>
                  </a:ext>
                </a:extLst>
              </a:tr>
            </a:tbl>
          </a:graphicData>
        </a:graphic>
      </p:graphicFrame>
      <p:graphicFrame>
        <p:nvGraphicFramePr>
          <p:cNvPr id="2068" name="Google Shape;2068;p132"/>
          <p:cNvGraphicFramePr/>
          <p:nvPr/>
        </p:nvGraphicFramePr>
        <p:xfrm>
          <a:off x="4507537" y="4286148"/>
          <a:ext cx="396000" cy="1005870"/>
        </p:xfrm>
        <a:graphic>
          <a:graphicData uri="http://schemas.openxmlformats.org/drawingml/2006/table">
            <a:tbl>
              <a:tblPr firstRow="1" bandRow="1">
                <a:noFill/>
                <a:tableStyleId>{AF1C07AA-AFA2-46DB-9E92-3C34342A6F70}</a:tableStyleId>
              </a:tblPr>
              <a:tblGrid>
                <a:gridCol w="396000">
                  <a:extLst>
                    <a:ext uri="{9D8B030D-6E8A-4147-A177-3AD203B41FA5}">
                      <a16:colId xmlns:a16="http://schemas.microsoft.com/office/drawing/2014/main" val="20000"/>
                    </a:ext>
                  </a:extLst>
                </a:gridCol>
              </a:tblGrid>
              <a:tr h="322900">
                <a:tc>
                  <a:txBody>
                    <a:bodyPr/>
                    <a:lstStyle/>
                    <a:p>
                      <a:pPr marL="0" marR="0" lvl="0" indent="0" algn="ctr" rtl="0">
                        <a:spcBef>
                          <a:spcPts val="0"/>
                        </a:spcBef>
                        <a:spcAft>
                          <a:spcPts val="0"/>
                        </a:spcAft>
                        <a:buNone/>
                      </a:pPr>
                      <a:r>
                        <a:rPr lang="en-US" sz="1600"/>
                        <a:t>3</a:t>
                      </a:r>
                      <a:endParaRPr/>
                    </a:p>
                  </a:txBody>
                  <a:tcPr marL="91450" marR="91450" marT="45725" marB="45725"/>
                </a:tc>
                <a:extLst>
                  <a:ext uri="{0D108BD9-81ED-4DB2-BD59-A6C34878D82A}">
                    <a16:rowId xmlns:a16="http://schemas.microsoft.com/office/drawing/2014/main" val="10000"/>
                  </a:ext>
                </a:extLst>
              </a:tr>
              <a:tr h="324550">
                <a:tc>
                  <a:txBody>
                    <a:bodyPr/>
                    <a:lstStyle/>
                    <a:p>
                      <a:pPr marL="0" marR="0" lvl="0" indent="0" algn="ctr" rtl="0">
                        <a:spcBef>
                          <a:spcPts val="0"/>
                        </a:spcBef>
                        <a:spcAft>
                          <a:spcPts val="0"/>
                        </a:spcAft>
                        <a:buNone/>
                      </a:pPr>
                      <a:r>
                        <a:rPr lang="en-US" sz="1600"/>
                        <a:t>16</a:t>
                      </a:r>
                      <a:endParaRPr/>
                    </a:p>
                  </a:txBody>
                  <a:tcPr marL="91450" marR="91450" marT="45725" marB="45725"/>
                </a:tc>
                <a:extLst>
                  <a:ext uri="{0D108BD9-81ED-4DB2-BD59-A6C34878D82A}">
                    <a16:rowId xmlns:a16="http://schemas.microsoft.com/office/drawing/2014/main" val="10001"/>
                  </a:ext>
                </a:extLst>
              </a:tr>
              <a:tr h="324550">
                <a:tc>
                  <a:txBody>
                    <a:bodyPr/>
                    <a:lstStyle/>
                    <a:p>
                      <a:pPr marL="0" marR="0" lvl="0" indent="0" algn="ctr" rtl="0">
                        <a:spcBef>
                          <a:spcPts val="0"/>
                        </a:spcBef>
                        <a:spcAft>
                          <a:spcPts val="0"/>
                        </a:spcAft>
                        <a:buNone/>
                      </a:pPr>
                      <a:r>
                        <a:rPr lang="en-US" sz="1600"/>
                        <a:t>21</a:t>
                      </a:r>
                      <a:endParaRPr/>
                    </a:p>
                  </a:txBody>
                  <a:tcPr marL="91450" marR="91450" marT="45725" marB="45725"/>
                </a:tc>
                <a:extLst>
                  <a:ext uri="{0D108BD9-81ED-4DB2-BD59-A6C34878D82A}">
                    <a16:rowId xmlns:a16="http://schemas.microsoft.com/office/drawing/2014/main" val="10002"/>
                  </a:ext>
                </a:extLst>
              </a:tr>
            </a:tbl>
          </a:graphicData>
        </a:graphic>
      </p:graphicFrame>
      <p:graphicFrame>
        <p:nvGraphicFramePr>
          <p:cNvPr id="2069" name="Google Shape;2069;p132"/>
          <p:cNvGraphicFramePr/>
          <p:nvPr/>
        </p:nvGraphicFramePr>
        <p:xfrm>
          <a:off x="4503113" y="5353573"/>
          <a:ext cx="396000" cy="1005870"/>
        </p:xfrm>
        <a:graphic>
          <a:graphicData uri="http://schemas.openxmlformats.org/drawingml/2006/table">
            <a:tbl>
              <a:tblPr firstRow="1" bandRow="1">
                <a:noFill/>
                <a:tableStyleId>{AF1C07AA-AFA2-46DB-9E92-3C34342A6F70}</a:tableStyleId>
              </a:tblPr>
              <a:tblGrid>
                <a:gridCol w="396000">
                  <a:extLst>
                    <a:ext uri="{9D8B030D-6E8A-4147-A177-3AD203B41FA5}">
                      <a16:colId xmlns:a16="http://schemas.microsoft.com/office/drawing/2014/main" val="20000"/>
                    </a:ext>
                  </a:extLst>
                </a:gridCol>
              </a:tblGrid>
              <a:tr h="324000">
                <a:tc>
                  <a:txBody>
                    <a:bodyPr/>
                    <a:lstStyle/>
                    <a:p>
                      <a:pPr marL="0" marR="0" lvl="0" indent="0" algn="ctr" rtl="0">
                        <a:spcBef>
                          <a:spcPts val="0"/>
                        </a:spcBef>
                        <a:spcAft>
                          <a:spcPts val="0"/>
                        </a:spcAft>
                        <a:buNone/>
                      </a:pPr>
                      <a:r>
                        <a:rPr lang="en-US" sz="1600"/>
                        <a:t>2</a:t>
                      </a:r>
                      <a:endParaRPr/>
                    </a:p>
                  </a:txBody>
                  <a:tcPr marL="91450" marR="91450" marT="45725" marB="45725"/>
                </a:tc>
                <a:extLst>
                  <a:ext uri="{0D108BD9-81ED-4DB2-BD59-A6C34878D82A}">
                    <a16:rowId xmlns:a16="http://schemas.microsoft.com/office/drawing/2014/main" val="10000"/>
                  </a:ext>
                </a:extLst>
              </a:tr>
              <a:tr h="324000">
                <a:tc>
                  <a:txBody>
                    <a:bodyPr/>
                    <a:lstStyle/>
                    <a:p>
                      <a:pPr marL="0" marR="0" lvl="0" indent="0" algn="ctr" rtl="0">
                        <a:spcBef>
                          <a:spcPts val="0"/>
                        </a:spcBef>
                        <a:spcAft>
                          <a:spcPts val="0"/>
                        </a:spcAft>
                        <a:buNone/>
                      </a:pPr>
                      <a:r>
                        <a:rPr lang="en-US" sz="1600"/>
                        <a:t>7</a:t>
                      </a:r>
                      <a:endParaRPr/>
                    </a:p>
                  </a:txBody>
                  <a:tcPr marL="91450" marR="91450" marT="45725" marB="45725"/>
                </a:tc>
                <a:extLst>
                  <a:ext uri="{0D108BD9-81ED-4DB2-BD59-A6C34878D82A}">
                    <a16:rowId xmlns:a16="http://schemas.microsoft.com/office/drawing/2014/main" val="10001"/>
                  </a:ext>
                </a:extLst>
              </a:tr>
              <a:tr h="324000">
                <a:tc>
                  <a:txBody>
                    <a:bodyPr/>
                    <a:lstStyle/>
                    <a:p>
                      <a:pPr marL="0" marR="0" lvl="0" indent="0" algn="ctr" rtl="0">
                        <a:spcBef>
                          <a:spcPts val="0"/>
                        </a:spcBef>
                        <a:spcAft>
                          <a:spcPts val="0"/>
                        </a:spcAft>
                        <a:buNone/>
                      </a:pPr>
                      <a:r>
                        <a:rPr lang="en-US" sz="1600"/>
                        <a:t>14</a:t>
                      </a:r>
                      <a:endParaRPr/>
                    </a:p>
                  </a:txBody>
                  <a:tcPr marL="91450" marR="91450" marT="45725" marB="45725"/>
                </a:tc>
                <a:extLst>
                  <a:ext uri="{0D108BD9-81ED-4DB2-BD59-A6C34878D82A}">
                    <a16:rowId xmlns:a16="http://schemas.microsoft.com/office/drawing/2014/main" val="10002"/>
                  </a:ext>
                </a:extLst>
              </a:tr>
            </a:tbl>
          </a:graphicData>
        </a:graphic>
      </p:graphicFrame>
      <p:graphicFrame>
        <p:nvGraphicFramePr>
          <p:cNvPr id="2070" name="Google Shape;2070;p132"/>
          <p:cNvGraphicFramePr/>
          <p:nvPr/>
        </p:nvGraphicFramePr>
        <p:xfrm>
          <a:off x="6346655" y="2219050"/>
          <a:ext cx="396000" cy="2011740"/>
        </p:xfrm>
        <a:graphic>
          <a:graphicData uri="http://schemas.openxmlformats.org/drawingml/2006/table">
            <a:tbl>
              <a:tblPr firstRow="1" bandRow="1">
                <a:noFill/>
                <a:tableStyleId>{AF1C07AA-AFA2-46DB-9E92-3C34342A6F70}</a:tableStyleId>
              </a:tblPr>
              <a:tblGrid>
                <a:gridCol w="396000">
                  <a:extLst>
                    <a:ext uri="{9D8B030D-6E8A-4147-A177-3AD203B41FA5}">
                      <a16:colId xmlns:a16="http://schemas.microsoft.com/office/drawing/2014/main" val="20000"/>
                    </a:ext>
                  </a:extLst>
                </a:gridCol>
              </a:tblGrid>
              <a:tr h="330000">
                <a:tc>
                  <a:txBody>
                    <a:bodyPr/>
                    <a:lstStyle/>
                    <a:p>
                      <a:pPr marL="0" marR="0" lvl="0" indent="0" algn="ctr" rtl="0">
                        <a:spcBef>
                          <a:spcPts val="0"/>
                        </a:spcBef>
                        <a:spcAft>
                          <a:spcPts val="0"/>
                        </a:spcAft>
                        <a:buNone/>
                      </a:pPr>
                      <a:r>
                        <a:rPr lang="en-US" sz="1600"/>
                        <a:t>14</a:t>
                      </a:r>
                      <a:endParaRPr/>
                    </a:p>
                  </a:txBody>
                  <a:tcPr marL="91450" marR="91450" marT="45725" marB="45725"/>
                </a:tc>
                <a:extLst>
                  <a:ext uri="{0D108BD9-81ED-4DB2-BD59-A6C34878D82A}">
                    <a16:rowId xmlns:a16="http://schemas.microsoft.com/office/drawing/2014/main" val="10000"/>
                  </a:ext>
                </a:extLst>
              </a:tr>
              <a:tr h="330000">
                <a:tc>
                  <a:txBody>
                    <a:bodyPr/>
                    <a:lstStyle/>
                    <a:p>
                      <a:pPr marL="0" marR="0" lvl="0" indent="0" algn="ctr" rtl="0">
                        <a:spcBef>
                          <a:spcPts val="0"/>
                        </a:spcBef>
                        <a:spcAft>
                          <a:spcPts val="0"/>
                        </a:spcAft>
                        <a:buNone/>
                      </a:pPr>
                      <a:r>
                        <a:rPr lang="en-US" sz="1600"/>
                        <a:t>16</a:t>
                      </a:r>
                      <a:endParaRPr/>
                    </a:p>
                  </a:txBody>
                  <a:tcPr marL="91450" marR="91450" marT="45725" marB="45725"/>
                </a:tc>
                <a:extLst>
                  <a:ext uri="{0D108BD9-81ED-4DB2-BD59-A6C34878D82A}">
                    <a16:rowId xmlns:a16="http://schemas.microsoft.com/office/drawing/2014/main" val="10001"/>
                  </a:ext>
                </a:extLst>
              </a:tr>
              <a:tr h="330000">
                <a:tc>
                  <a:txBody>
                    <a:bodyPr/>
                    <a:lstStyle/>
                    <a:p>
                      <a:pPr marL="0" marR="0" lvl="0" indent="0" algn="ctr" rtl="0">
                        <a:spcBef>
                          <a:spcPts val="0"/>
                        </a:spcBef>
                        <a:spcAft>
                          <a:spcPts val="0"/>
                        </a:spcAft>
                        <a:buNone/>
                      </a:pPr>
                      <a:r>
                        <a:rPr lang="en-US" sz="1600"/>
                        <a:t>19</a:t>
                      </a:r>
                      <a:endParaRPr/>
                    </a:p>
                  </a:txBody>
                  <a:tcPr marL="91450" marR="91450" marT="45725" marB="45725"/>
                </a:tc>
                <a:extLst>
                  <a:ext uri="{0D108BD9-81ED-4DB2-BD59-A6C34878D82A}">
                    <a16:rowId xmlns:a16="http://schemas.microsoft.com/office/drawing/2014/main" val="10002"/>
                  </a:ext>
                </a:extLst>
              </a:tr>
              <a:tr h="330000">
                <a:tc>
                  <a:txBody>
                    <a:bodyPr/>
                    <a:lstStyle/>
                    <a:p>
                      <a:pPr marL="0" marR="0" lvl="0" indent="0" algn="ctr" rtl="0">
                        <a:spcBef>
                          <a:spcPts val="0"/>
                        </a:spcBef>
                        <a:spcAft>
                          <a:spcPts val="0"/>
                        </a:spcAft>
                        <a:buNone/>
                      </a:pPr>
                      <a:r>
                        <a:rPr lang="en-US" sz="1600"/>
                        <a:t>24</a:t>
                      </a:r>
                      <a:endParaRPr/>
                    </a:p>
                  </a:txBody>
                  <a:tcPr marL="91450" marR="91450" marT="45725" marB="45725"/>
                </a:tc>
                <a:extLst>
                  <a:ext uri="{0D108BD9-81ED-4DB2-BD59-A6C34878D82A}">
                    <a16:rowId xmlns:a16="http://schemas.microsoft.com/office/drawing/2014/main" val="10003"/>
                  </a:ext>
                </a:extLst>
              </a:tr>
              <a:tr h="330000">
                <a:tc>
                  <a:txBody>
                    <a:bodyPr/>
                    <a:lstStyle/>
                    <a:p>
                      <a:pPr marL="0" marR="0" lvl="0" indent="0" algn="ctr" rtl="0">
                        <a:spcBef>
                          <a:spcPts val="0"/>
                        </a:spcBef>
                        <a:spcAft>
                          <a:spcPts val="0"/>
                        </a:spcAft>
                        <a:buNone/>
                      </a:pPr>
                      <a:r>
                        <a:rPr lang="en-US" sz="1600"/>
                        <a:t>31</a:t>
                      </a:r>
                      <a:endParaRPr/>
                    </a:p>
                  </a:txBody>
                  <a:tcPr marL="91450" marR="91450" marT="45725" marB="45725"/>
                </a:tc>
                <a:extLst>
                  <a:ext uri="{0D108BD9-81ED-4DB2-BD59-A6C34878D82A}">
                    <a16:rowId xmlns:a16="http://schemas.microsoft.com/office/drawing/2014/main" val="10004"/>
                  </a:ext>
                </a:extLst>
              </a:tr>
              <a:tr h="330000">
                <a:tc>
                  <a:txBody>
                    <a:bodyPr/>
                    <a:lstStyle/>
                    <a:p>
                      <a:pPr marL="0" marR="0" lvl="0" indent="0" algn="ctr" rtl="0">
                        <a:spcBef>
                          <a:spcPts val="0"/>
                        </a:spcBef>
                        <a:spcAft>
                          <a:spcPts val="0"/>
                        </a:spcAft>
                        <a:buNone/>
                      </a:pPr>
                      <a:r>
                        <a:rPr lang="en-US" sz="1600"/>
                        <a:t>33</a:t>
                      </a:r>
                      <a:endParaRPr/>
                    </a:p>
                  </a:txBody>
                  <a:tcPr marL="91450" marR="91450" marT="45725" marB="45725"/>
                </a:tc>
                <a:extLst>
                  <a:ext uri="{0D108BD9-81ED-4DB2-BD59-A6C34878D82A}">
                    <a16:rowId xmlns:a16="http://schemas.microsoft.com/office/drawing/2014/main" val="10005"/>
                  </a:ext>
                </a:extLst>
              </a:tr>
            </a:tbl>
          </a:graphicData>
        </a:graphic>
      </p:graphicFrame>
      <p:graphicFrame>
        <p:nvGraphicFramePr>
          <p:cNvPr id="2071" name="Google Shape;2071;p132"/>
          <p:cNvGraphicFramePr/>
          <p:nvPr/>
        </p:nvGraphicFramePr>
        <p:xfrm>
          <a:off x="6346655" y="4357102"/>
          <a:ext cx="396000" cy="2011740"/>
        </p:xfrm>
        <a:graphic>
          <a:graphicData uri="http://schemas.openxmlformats.org/drawingml/2006/table">
            <a:tbl>
              <a:tblPr firstRow="1" bandRow="1">
                <a:noFill/>
                <a:tableStyleId>{AF1C07AA-AFA2-46DB-9E92-3C34342A6F70}</a:tableStyleId>
              </a:tblPr>
              <a:tblGrid>
                <a:gridCol w="396000">
                  <a:extLst>
                    <a:ext uri="{9D8B030D-6E8A-4147-A177-3AD203B41FA5}">
                      <a16:colId xmlns:a16="http://schemas.microsoft.com/office/drawing/2014/main" val="20000"/>
                    </a:ext>
                  </a:extLst>
                </a:gridCol>
              </a:tblGrid>
              <a:tr h="330000">
                <a:tc>
                  <a:txBody>
                    <a:bodyPr/>
                    <a:lstStyle/>
                    <a:p>
                      <a:pPr marL="0" marR="0" lvl="0" indent="0" algn="ctr" rtl="0">
                        <a:spcBef>
                          <a:spcPts val="0"/>
                        </a:spcBef>
                        <a:spcAft>
                          <a:spcPts val="0"/>
                        </a:spcAft>
                        <a:buNone/>
                      </a:pPr>
                      <a:r>
                        <a:rPr lang="en-US" sz="1600"/>
                        <a:t>2</a:t>
                      </a:r>
                      <a:endParaRPr/>
                    </a:p>
                  </a:txBody>
                  <a:tcPr marL="91450" marR="91450" marT="45725" marB="45725"/>
                </a:tc>
                <a:extLst>
                  <a:ext uri="{0D108BD9-81ED-4DB2-BD59-A6C34878D82A}">
                    <a16:rowId xmlns:a16="http://schemas.microsoft.com/office/drawing/2014/main" val="10000"/>
                  </a:ext>
                </a:extLst>
              </a:tr>
              <a:tr h="330000">
                <a:tc>
                  <a:txBody>
                    <a:bodyPr/>
                    <a:lstStyle/>
                    <a:p>
                      <a:pPr marL="0" marR="0" lvl="0" indent="0" algn="ctr" rtl="0">
                        <a:spcBef>
                          <a:spcPts val="0"/>
                        </a:spcBef>
                        <a:spcAft>
                          <a:spcPts val="0"/>
                        </a:spcAft>
                        <a:buNone/>
                      </a:pPr>
                      <a:r>
                        <a:rPr lang="en-US" sz="1600"/>
                        <a:t>3</a:t>
                      </a:r>
                      <a:endParaRPr/>
                    </a:p>
                  </a:txBody>
                  <a:tcPr marL="91450" marR="91450" marT="45725" marB="45725"/>
                </a:tc>
                <a:extLst>
                  <a:ext uri="{0D108BD9-81ED-4DB2-BD59-A6C34878D82A}">
                    <a16:rowId xmlns:a16="http://schemas.microsoft.com/office/drawing/2014/main" val="10001"/>
                  </a:ext>
                </a:extLst>
              </a:tr>
              <a:tr h="330000">
                <a:tc>
                  <a:txBody>
                    <a:bodyPr/>
                    <a:lstStyle/>
                    <a:p>
                      <a:pPr marL="0" marR="0" lvl="0" indent="0" algn="ctr" rtl="0">
                        <a:spcBef>
                          <a:spcPts val="0"/>
                        </a:spcBef>
                        <a:spcAft>
                          <a:spcPts val="0"/>
                        </a:spcAft>
                        <a:buNone/>
                      </a:pPr>
                      <a:r>
                        <a:rPr lang="en-US" sz="1600"/>
                        <a:t>7</a:t>
                      </a:r>
                      <a:endParaRPr/>
                    </a:p>
                  </a:txBody>
                  <a:tcPr marL="91450" marR="91450" marT="45725" marB="45725"/>
                </a:tc>
                <a:extLst>
                  <a:ext uri="{0D108BD9-81ED-4DB2-BD59-A6C34878D82A}">
                    <a16:rowId xmlns:a16="http://schemas.microsoft.com/office/drawing/2014/main" val="10002"/>
                  </a:ext>
                </a:extLst>
              </a:tr>
              <a:tr h="330000">
                <a:tc>
                  <a:txBody>
                    <a:bodyPr/>
                    <a:lstStyle/>
                    <a:p>
                      <a:pPr marL="0" marR="0" lvl="0" indent="0" algn="ctr" rtl="0">
                        <a:spcBef>
                          <a:spcPts val="0"/>
                        </a:spcBef>
                        <a:spcAft>
                          <a:spcPts val="0"/>
                        </a:spcAft>
                        <a:buNone/>
                      </a:pPr>
                      <a:r>
                        <a:rPr lang="en-US" sz="1600"/>
                        <a:t>14</a:t>
                      </a:r>
                      <a:endParaRPr/>
                    </a:p>
                  </a:txBody>
                  <a:tcPr marL="91450" marR="91450" marT="45725" marB="45725"/>
                </a:tc>
                <a:extLst>
                  <a:ext uri="{0D108BD9-81ED-4DB2-BD59-A6C34878D82A}">
                    <a16:rowId xmlns:a16="http://schemas.microsoft.com/office/drawing/2014/main" val="10003"/>
                  </a:ext>
                </a:extLst>
              </a:tr>
              <a:tr h="330000">
                <a:tc>
                  <a:txBody>
                    <a:bodyPr/>
                    <a:lstStyle/>
                    <a:p>
                      <a:pPr marL="0" marR="0" lvl="0" indent="0" algn="ctr" rtl="0">
                        <a:spcBef>
                          <a:spcPts val="0"/>
                        </a:spcBef>
                        <a:spcAft>
                          <a:spcPts val="0"/>
                        </a:spcAft>
                        <a:buNone/>
                      </a:pPr>
                      <a:r>
                        <a:rPr lang="en-US" sz="1600"/>
                        <a:t>16</a:t>
                      </a:r>
                      <a:endParaRPr/>
                    </a:p>
                  </a:txBody>
                  <a:tcPr marL="91450" marR="91450" marT="45725" marB="45725"/>
                </a:tc>
                <a:extLst>
                  <a:ext uri="{0D108BD9-81ED-4DB2-BD59-A6C34878D82A}">
                    <a16:rowId xmlns:a16="http://schemas.microsoft.com/office/drawing/2014/main" val="10004"/>
                  </a:ext>
                </a:extLst>
              </a:tr>
              <a:tr h="330000">
                <a:tc>
                  <a:txBody>
                    <a:bodyPr/>
                    <a:lstStyle/>
                    <a:p>
                      <a:pPr marL="0" marR="0" lvl="0" indent="0" algn="ctr" rtl="0">
                        <a:spcBef>
                          <a:spcPts val="0"/>
                        </a:spcBef>
                        <a:spcAft>
                          <a:spcPts val="0"/>
                        </a:spcAft>
                        <a:buNone/>
                      </a:pPr>
                      <a:r>
                        <a:rPr lang="en-US" sz="1600"/>
                        <a:t>21</a:t>
                      </a:r>
                      <a:endParaRPr/>
                    </a:p>
                  </a:txBody>
                  <a:tcPr marL="91450" marR="91450" marT="45725" marB="45725"/>
                </a:tc>
                <a:extLst>
                  <a:ext uri="{0D108BD9-81ED-4DB2-BD59-A6C34878D82A}">
                    <a16:rowId xmlns:a16="http://schemas.microsoft.com/office/drawing/2014/main" val="10005"/>
                  </a:ext>
                </a:extLst>
              </a:tr>
            </a:tbl>
          </a:graphicData>
        </a:graphic>
      </p:graphicFrame>
      <p:graphicFrame>
        <p:nvGraphicFramePr>
          <p:cNvPr id="2072" name="Google Shape;2072;p132"/>
          <p:cNvGraphicFramePr/>
          <p:nvPr/>
        </p:nvGraphicFramePr>
        <p:xfrm>
          <a:off x="8188694" y="2209592"/>
          <a:ext cx="396000" cy="4023480"/>
        </p:xfrm>
        <a:graphic>
          <a:graphicData uri="http://schemas.openxmlformats.org/drawingml/2006/table">
            <a:tbl>
              <a:tblPr firstRow="1" bandRow="1">
                <a:noFill/>
                <a:tableStyleId>{AF1C07AA-AFA2-46DB-9E92-3C34342A6F70}</a:tableStyleId>
              </a:tblPr>
              <a:tblGrid>
                <a:gridCol w="396000">
                  <a:extLst>
                    <a:ext uri="{9D8B030D-6E8A-4147-A177-3AD203B41FA5}">
                      <a16:colId xmlns:a16="http://schemas.microsoft.com/office/drawing/2014/main" val="20000"/>
                    </a:ext>
                  </a:extLst>
                </a:gridCol>
              </a:tblGrid>
              <a:tr h="333000">
                <a:tc>
                  <a:txBody>
                    <a:bodyPr/>
                    <a:lstStyle/>
                    <a:p>
                      <a:pPr marL="0" marR="0" lvl="0" indent="0" algn="ctr" rtl="0">
                        <a:spcBef>
                          <a:spcPts val="0"/>
                        </a:spcBef>
                        <a:spcAft>
                          <a:spcPts val="0"/>
                        </a:spcAft>
                        <a:buNone/>
                      </a:pPr>
                      <a:r>
                        <a:rPr lang="en-US" sz="1600"/>
                        <a:t>2</a:t>
                      </a:r>
                      <a:endParaRPr/>
                    </a:p>
                  </a:txBody>
                  <a:tcPr marL="91450" marR="91450" marT="45725" marB="45725"/>
                </a:tc>
                <a:extLst>
                  <a:ext uri="{0D108BD9-81ED-4DB2-BD59-A6C34878D82A}">
                    <a16:rowId xmlns:a16="http://schemas.microsoft.com/office/drawing/2014/main" val="10000"/>
                  </a:ext>
                </a:extLst>
              </a:tr>
              <a:tr h="333000">
                <a:tc>
                  <a:txBody>
                    <a:bodyPr/>
                    <a:lstStyle/>
                    <a:p>
                      <a:pPr marL="0" marR="0" lvl="0" indent="0" algn="ctr" rtl="0">
                        <a:spcBef>
                          <a:spcPts val="0"/>
                        </a:spcBef>
                        <a:spcAft>
                          <a:spcPts val="0"/>
                        </a:spcAft>
                        <a:buNone/>
                      </a:pPr>
                      <a:r>
                        <a:rPr lang="en-US" sz="1600"/>
                        <a:t>3</a:t>
                      </a:r>
                      <a:endParaRPr/>
                    </a:p>
                  </a:txBody>
                  <a:tcPr marL="91450" marR="91450" marT="45725" marB="45725"/>
                </a:tc>
                <a:extLst>
                  <a:ext uri="{0D108BD9-81ED-4DB2-BD59-A6C34878D82A}">
                    <a16:rowId xmlns:a16="http://schemas.microsoft.com/office/drawing/2014/main" val="10001"/>
                  </a:ext>
                </a:extLst>
              </a:tr>
              <a:tr h="333000">
                <a:tc>
                  <a:txBody>
                    <a:bodyPr/>
                    <a:lstStyle/>
                    <a:p>
                      <a:pPr marL="0" marR="0" lvl="0" indent="0" algn="ctr" rtl="0">
                        <a:spcBef>
                          <a:spcPts val="0"/>
                        </a:spcBef>
                        <a:spcAft>
                          <a:spcPts val="0"/>
                        </a:spcAft>
                        <a:buNone/>
                      </a:pPr>
                      <a:r>
                        <a:rPr lang="en-US" sz="1600"/>
                        <a:t>7</a:t>
                      </a:r>
                      <a:endParaRPr/>
                    </a:p>
                  </a:txBody>
                  <a:tcPr marL="91450" marR="91450" marT="45725" marB="45725"/>
                </a:tc>
                <a:extLst>
                  <a:ext uri="{0D108BD9-81ED-4DB2-BD59-A6C34878D82A}">
                    <a16:rowId xmlns:a16="http://schemas.microsoft.com/office/drawing/2014/main" val="10002"/>
                  </a:ext>
                </a:extLst>
              </a:tr>
              <a:tr h="333000">
                <a:tc>
                  <a:txBody>
                    <a:bodyPr/>
                    <a:lstStyle/>
                    <a:p>
                      <a:pPr marL="0" marR="0" lvl="0" indent="0" algn="ctr" rtl="0">
                        <a:spcBef>
                          <a:spcPts val="0"/>
                        </a:spcBef>
                        <a:spcAft>
                          <a:spcPts val="0"/>
                        </a:spcAft>
                        <a:buNone/>
                      </a:pPr>
                      <a:r>
                        <a:rPr lang="en-US" sz="1600"/>
                        <a:t>14</a:t>
                      </a:r>
                      <a:endParaRPr/>
                    </a:p>
                  </a:txBody>
                  <a:tcPr marL="91450" marR="91450" marT="45725" marB="45725"/>
                </a:tc>
                <a:extLst>
                  <a:ext uri="{0D108BD9-81ED-4DB2-BD59-A6C34878D82A}">
                    <a16:rowId xmlns:a16="http://schemas.microsoft.com/office/drawing/2014/main" val="10003"/>
                  </a:ext>
                </a:extLst>
              </a:tr>
              <a:tr h="333000">
                <a:tc>
                  <a:txBody>
                    <a:bodyPr/>
                    <a:lstStyle/>
                    <a:p>
                      <a:pPr marL="0" marR="0" lvl="0" indent="0" algn="ctr" rtl="0">
                        <a:spcBef>
                          <a:spcPts val="0"/>
                        </a:spcBef>
                        <a:spcAft>
                          <a:spcPts val="0"/>
                        </a:spcAft>
                        <a:buNone/>
                      </a:pPr>
                      <a:r>
                        <a:rPr lang="en-US" sz="1600"/>
                        <a:t>14</a:t>
                      </a:r>
                      <a:endParaRPr/>
                    </a:p>
                  </a:txBody>
                  <a:tcPr marL="91450" marR="91450" marT="45725" marB="45725"/>
                </a:tc>
                <a:extLst>
                  <a:ext uri="{0D108BD9-81ED-4DB2-BD59-A6C34878D82A}">
                    <a16:rowId xmlns:a16="http://schemas.microsoft.com/office/drawing/2014/main" val="10004"/>
                  </a:ext>
                </a:extLst>
              </a:tr>
              <a:tr h="333000">
                <a:tc>
                  <a:txBody>
                    <a:bodyPr/>
                    <a:lstStyle/>
                    <a:p>
                      <a:pPr marL="0" marR="0" lvl="0" indent="0" algn="ctr" rtl="0">
                        <a:spcBef>
                          <a:spcPts val="0"/>
                        </a:spcBef>
                        <a:spcAft>
                          <a:spcPts val="0"/>
                        </a:spcAft>
                        <a:buNone/>
                      </a:pPr>
                      <a:r>
                        <a:rPr lang="en-US" sz="1600"/>
                        <a:t>16</a:t>
                      </a:r>
                      <a:endParaRPr/>
                    </a:p>
                  </a:txBody>
                  <a:tcPr marL="91450" marR="91450" marT="45725" marB="45725"/>
                </a:tc>
                <a:extLst>
                  <a:ext uri="{0D108BD9-81ED-4DB2-BD59-A6C34878D82A}">
                    <a16:rowId xmlns:a16="http://schemas.microsoft.com/office/drawing/2014/main" val="10005"/>
                  </a:ext>
                </a:extLst>
              </a:tr>
              <a:tr h="333000">
                <a:tc>
                  <a:txBody>
                    <a:bodyPr/>
                    <a:lstStyle/>
                    <a:p>
                      <a:pPr marL="0" marR="0" lvl="0" indent="0" algn="ctr" rtl="0">
                        <a:spcBef>
                          <a:spcPts val="0"/>
                        </a:spcBef>
                        <a:spcAft>
                          <a:spcPts val="0"/>
                        </a:spcAft>
                        <a:buNone/>
                      </a:pPr>
                      <a:r>
                        <a:rPr lang="en-US" sz="1600"/>
                        <a:t>16</a:t>
                      </a:r>
                      <a:endParaRPr/>
                    </a:p>
                  </a:txBody>
                  <a:tcPr marL="91450" marR="91450" marT="45725" marB="45725"/>
                </a:tc>
                <a:extLst>
                  <a:ext uri="{0D108BD9-81ED-4DB2-BD59-A6C34878D82A}">
                    <a16:rowId xmlns:a16="http://schemas.microsoft.com/office/drawing/2014/main" val="10006"/>
                  </a:ext>
                </a:extLst>
              </a:tr>
              <a:tr h="333000">
                <a:tc>
                  <a:txBody>
                    <a:bodyPr/>
                    <a:lstStyle/>
                    <a:p>
                      <a:pPr marL="0" marR="0" lvl="0" indent="0" algn="ctr" rtl="0">
                        <a:spcBef>
                          <a:spcPts val="0"/>
                        </a:spcBef>
                        <a:spcAft>
                          <a:spcPts val="0"/>
                        </a:spcAft>
                        <a:buNone/>
                      </a:pPr>
                      <a:r>
                        <a:rPr lang="en-US" sz="1600"/>
                        <a:t>19</a:t>
                      </a:r>
                      <a:endParaRPr/>
                    </a:p>
                  </a:txBody>
                  <a:tcPr marL="91450" marR="91450" marT="45725" marB="45725"/>
                </a:tc>
                <a:extLst>
                  <a:ext uri="{0D108BD9-81ED-4DB2-BD59-A6C34878D82A}">
                    <a16:rowId xmlns:a16="http://schemas.microsoft.com/office/drawing/2014/main" val="10007"/>
                  </a:ext>
                </a:extLst>
              </a:tr>
              <a:tr h="333000">
                <a:tc>
                  <a:txBody>
                    <a:bodyPr/>
                    <a:lstStyle/>
                    <a:p>
                      <a:pPr marL="0" marR="0" lvl="0" indent="0" algn="ctr" rtl="0">
                        <a:spcBef>
                          <a:spcPts val="0"/>
                        </a:spcBef>
                        <a:spcAft>
                          <a:spcPts val="0"/>
                        </a:spcAft>
                        <a:buNone/>
                      </a:pPr>
                      <a:r>
                        <a:rPr lang="en-US" sz="1600"/>
                        <a:t>21</a:t>
                      </a:r>
                      <a:endParaRPr/>
                    </a:p>
                  </a:txBody>
                  <a:tcPr marL="91450" marR="91450" marT="45725" marB="45725"/>
                </a:tc>
                <a:extLst>
                  <a:ext uri="{0D108BD9-81ED-4DB2-BD59-A6C34878D82A}">
                    <a16:rowId xmlns:a16="http://schemas.microsoft.com/office/drawing/2014/main" val="10008"/>
                  </a:ext>
                </a:extLst>
              </a:tr>
              <a:tr h="333000">
                <a:tc>
                  <a:txBody>
                    <a:bodyPr/>
                    <a:lstStyle/>
                    <a:p>
                      <a:pPr marL="0" marR="0" lvl="0" indent="0" algn="ctr" rtl="0">
                        <a:spcBef>
                          <a:spcPts val="0"/>
                        </a:spcBef>
                        <a:spcAft>
                          <a:spcPts val="0"/>
                        </a:spcAft>
                        <a:buNone/>
                      </a:pPr>
                      <a:r>
                        <a:rPr lang="en-US" sz="1600"/>
                        <a:t>24</a:t>
                      </a:r>
                      <a:endParaRPr/>
                    </a:p>
                  </a:txBody>
                  <a:tcPr marL="91450" marR="91450" marT="45725" marB="45725"/>
                </a:tc>
                <a:extLst>
                  <a:ext uri="{0D108BD9-81ED-4DB2-BD59-A6C34878D82A}">
                    <a16:rowId xmlns:a16="http://schemas.microsoft.com/office/drawing/2014/main" val="10009"/>
                  </a:ext>
                </a:extLst>
              </a:tr>
              <a:tr h="333000">
                <a:tc>
                  <a:txBody>
                    <a:bodyPr/>
                    <a:lstStyle/>
                    <a:p>
                      <a:pPr marL="0" marR="0" lvl="0" indent="0" algn="ctr" rtl="0">
                        <a:spcBef>
                          <a:spcPts val="0"/>
                        </a:spcBef>
                        <a:spcAft>
                          <a:spcPts val="0"/>
                        </a:spcAft>
                        <a:buNone/>
                      </a:pPr>
                      <a:r>
                        <a:rPr lang="en-US" sz="1600"/>
                        <a:t>31</a:t>
                      </a:r>
                      <a:endParaRPr/>
                    </a:p>
                  </a:txBody>
                  <a:tcPr marL="91450" marR="91450" marT="45725" marB="45725"/>
                </a:tc>
                <a:extLst>
                  <a:ext uri="{0D108BD9-81ED-4DB2-BD59-A6C34878D82A}">
                    <a16:rowId xmlns:a16="http://schemas.microsoft.com/office/drawing/2014/main" val="10010"/>
                  </a:ext>
                </a:extLst>
              </a:tr>
              <a:tr h="333000">
                <a:tc>
                  <a:txBody>
                    <a:bodyPr/>
                    <a:lstStyle/>
                    <a:p>
                      <a:pPr marL="0" marR="0" lvl="0" indent="0" algn="ctr" rtl="0">
                        <a:spcBef>
                          <a:spcPts val="0"/>
                        </a:spcBef>
                        <a:spcAft>
                          <a:spcPts val="0"/>
                        </a:spcAft>
                        <a:buNone/>
                      </a:pPr>
                      <a:r>
                        <a:rPr lang="en-US" sz="1600"/>
                        <a:t>33</a:t>
                      </a:r>
                      <a:endParaRPr/>
                    </a:p>
                  </a:txBody>
                  <a:tcPr marL="91450" marR="91450" marT="45725" marB="45725"/>
                </a:tc>
                <a:extLst>
                  <a:ext uri="{0D108BD9-81ED-4DB2-BD59-A6C34878D82A}">
                    <a16:rowId xmlns:a16="http://schemas.microsoft.com/office/drawing/2014/main" val="10011"/>
                  </a:ext>
                </a:extLst>
              </a:tr>
            </a:tbl>
          </a:graphicData>
        </a:graphic>
      </p:graphicFrame>
      <p:sp>
        <p:nvSpPr>
          <p:cNvPr id="2073" name="Google Shape;2073;p132"/>
          <p:cNvSpPr/>
          <p:nvPr/>
        </p:nvSpPr>
        <p:spPr>
          <a:xfrm>
            <a:off x="7630694" y="6302150"/>
            <a:ext cx="1512000" cy="360000"/>
          </a:xfrm>
          <a:prstGeom prst="rect">
            <a:avLst/>
          </a:prstGeom>
          <a:noFill/>
          <a:ln w="12700" cap="flat" cmpd="sng">
            <a:solidFill>
              <a:srgbClr val="00206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Calibri"/>
              <a:buNone/>
            </a:pPr>
            <a:r>
              <a:rPr lang="en-US" sz="1800" b="1" i="0" u="none" strike="noStrike" cap="none">
                <a:solidFill>
                  <a:srgbClr val="000000"/>
                </a:solidFill>
                <a:latin typeface="Calibri"/>
                <a:ea typeface="Calibri"/>
                <a:cs typeface="Calibri"/>
                <a:sym typeface="Calibri"/>
              </a:rPr>
              <a:t>sorted output</a:t>
            </a:r>
            <a:endParaRPr/>
          </a:p>
        </p:txBody>
      </p:sp>
      <p:sp>
        <p:nvSpPr>
          <p:cNvPr id="2074" name="Google Shape;2074;p132"/>
          <p:cNvSpPr/>
          <p:nvPr/>
        </p:nvSpPr>
        <p:spPr>
          <a:xfrm>
            <a:off x="4380519" y="6382069"/>
            <a:ext cx="640080" cy="274320"/>
          </a:xfrm>
          <a:prstGeom prst="rect">
            <a:avLst/>
          </a:prstGeom>
          <a:noFill/>
          <a:ln w="12700" cap="flat" cmpd="sng">
            <a:solidFill>
              <a:srgbClr val="00206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Calibri"/>
              <a:buNone/>
            </a:pPr>
            <a:r>
              <a:rPr lang="en-US" sz="1800" b="1" i="0" u="none" strike="noStrike" cap="none">
                <a:solidFill>
                  <a:srgbClr val="000000"/>
                </a:solidFill>
                <a:latin typeface="Calibri"/>
                <a:ea typeface="Calibri"/>
                <a:cs typeface="Calibri"/>
                <a:sym typeface="Calibri"/>
              </a:rPr>
              <a:t>runs</a:t>
            </a:r>
            <a:endParaRPr/>
          </a:p>
        </p:txBody>
      </p:sp>
      <p:sp>
        <p:nvSpPr>
          <p:cNvPr id="2075" name="Google Shape;2075;p132"/>
          <p:cNvSpPr/>
          <p:nvPr/>
        </p:nvSpPr>
        <p:spPr>
          <a:xfrm>
            <a:off x="6238655" y="6382069"/>
            <a:ext cx="612000" cy="274320"/>
          </a:xfrm>
          <a:prstGeom prst="rect">
            <a:avLst/>
          </a:prstGeom>
          <a:noFill/>
          <a:ln w="12700" cap="flat" cmpd="sng">
            <a:solidFill>
              <a:srgbClr val="00206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Calibri"/>
              <a:buNone/>
            </a:pPr>
            <a:r>
              <a:rPr lang="en-US" sz="1800" b="1" i="0" u="none" strike="noStrike" cap="none">
                <a:solidFill>
                  <a:srgbClr val="000000"/>
                </a:solidFill>
                <a:latin typeface="Calibri"/>
                <a:ea typeface="Calibri"/>
                <a:cs typeface="Calibri"/>
                <a:sym typeface="Calibri"/>
              </a:rPr>
              <a:t>runs</a:t>
            </a:r>
            <a:endParaRPr/>
          </a:p>
        </p:txBody>
      </p:sp>
      <p:sp>
        <p:nvSpPr>
          <p:cNvPr id="2076" name="Google Shape;2076;p132"/>
          <p:cNvSpPr/>
          <p:nvPr/>
        </p:nvSpPr>
        <p:spPr>
          <a:xfrm>
            <a:off x="5155686" y="5569825"/>
            <a:ext cx="914400" cy="640080"/>
          </a:xfrm>
          <a:prstGeom prst="rect">
            <a:avLst/>
          </a:prstGeom>
          <a:noFill/>
          <a:ln w="12700" cap="flat" cmpd="sng">
            <a:solidFill>
              <a:srgbClr val="00206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Calibri"/>
              <a:buNone/>
            </a:pPr>
            <a:r>
              <a:rPr lang="en-US" sz="2000" b="1" i="0" u="none" strike="noStrike" cap="none">
                <a:solidFill>
                  <a:srgbClr val="000000"/>
                </a:solidFill>
                <a:latin typeface="Calibri"/>
                <a:ea typeface="Calibri"/>
                <a:cs typeface="Calibri"/>
                <a:sym typeface="Calibri"/>
              </a:rPr>
              <a:t>merge</a:t>
            </a:r>
            <a:endParaRPr/>
          </a:p>
          <a:p>
            <a:pPr marL="0" marR="0" lvl="0" indent="0" algn="ctr" rtl="0">
              <a:lnSpc>
                <a:spcPct val="100000"/>
              </a:lnSpc>
              <a:spcBef>
                <a:spcPts val="0"/>
              </a:spcBef>
              <a:spcAft>
                <a:spcPts val="0"/>
              </a:spcAft>
              <a:buClr>
                <a:srgbClr val="000000"/>
              </a:buClr>
              <a:buSzPts val="2000"/>
              <a:buFont typeface="Calibri"/>
              <a:buNone/>
            </a:pPr>
            <a:r>
              <a:rPr lang="en-US" sz="2000" b="1" i="0" u="none" strike="noStrike" cap="none">
                <a:solidFill>
                  <a:srgbClr val="000000"/>
                </a:solidFill>
                <a:latin typeface="Calibri"/>
                <a:ea typeface="Calibri"/>
                <a:cs typeface="Calibri"/>
                <a:sym typeface="Calibri"/>
              </a:rPr>
              <a:t>pass-1</a:t>
            </a:r>
            <a:endParaRPr/>
          </a:p>
        </p:txBody>
      </p:sp>
      <p:sp>
        <p:nvSpPr>
          <p:cNvPr id="2077" name="Google Shape;2077;p132"/>
          <p:cNvSpPr/>
          <p:nvPr/>
        </p:nvSpPr>
        <p:spPr>
          <a:xfrm>
            <a:off x="6997725" y="5569676"/>
            <a:ext cx="914400" cy="640080"/>
          </a:xfrm>
          <a:prstGeom prst="rect">
            <a:avLst/>
          </a:prstGeom>
          <a:noFill/>
          <a:ln w="12700" cap="flat" cmpd="sng">
            <a:solidFill>
              <a:srgbClr val="00206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Calibri"/>
              <a:buNone/>
            </a:pPr>
            <a:r>
              <a:rPr lang="en-US" sz="2000" b="1" i="0" u="none" strike="noStrike" cap="none">
                <a:solidFill>
                  <a:srgbClr val="000000"/>
                </a:solidFill>
                <a:latin typeface="Calibri"/>
                <a:ea typeface="Calibri"/>
                <a:cs typeface="Calibri"/>
                <a:sym typeface="Calibri"/>
              </a:rPr>
              <a:t>merge</a:t>
            </a:r>
            <a:endParaRPr/>
          </a:p>
          <a:p>
            <a:pPr marL="0" marR="0" lvl="0" indent="0" algn="ctr" rtl="0">
              <a:lnSpc>
                <a:spcPct val="100000"/>
              </a:lnSpc>
              <a:spcBef>
                <a:spcPts val="0"/>
              </a:spcBef>
              <a:spcAft>
                <a:spcPts val="0"/>
              </a:spcAft>
              <a:buClr>
                <a:srgbClr val="000000"/>
              </a:buClr>
              <a:buSzPts val="2000"/>
              <a:buFont typeface="Calibri"/>
              <a:buNone/>
            </a:pPr>
            <a:r>
              <a:rPr lang="en-US" sz="2000" b="1" i="0" u="none" strike="noStrike" cap="none">
                <a:solidFill>
                  <a:srgbClr val="000000"/>
                </a:solidFill>
                <a:latin typeface="Calibri"/>
                <a:ea typeface="Calibri"/>
                <a:cs typeface="Calibri"/>
                <a:sym typeface="Calibri"/>
              </a:rPr>
              <a:t>pass-2</a:t>
            </a:r>
            <a:endParaRPr/>
          </a:p>
        </p:txBody>
      </p:sp>
      <p:sp>
        <p:nvSpPr>
          <p:cNvPr id="2078" name="Google Shape;2078;p132"/>
          <p:cNvSpPr/>
          <p:nvPr/>
        </p:nvSpPr>
        <p:spPr>
          <a:xfrm>
            <a:off x="2517355" y="5619716"/>
            <a:ext cx="792000" cy="540000"/>
          </a:xfrm>
          <a:prstGeom prst="rect">
            <a:avLst/>
          </a:prstGeom>
          <a:noFill/>
          <a:ln w="12700" cap="flat" cmpd="sng">
            <a:solidFill>
              <a:srgbClr val="00206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Calibri"/>
              <a:buNone/>
            </a:pPr>
            <a:r>
              <a:rPr lang="en-US" sz="1800" b="1" i="0" u="none" strike="noStrike" cap="none">
                <a:solidFill>
                  <a:srgbClr val="000000"/>
                </a:solidFill>
                <a:latin typeface="Calibri"/>
                <a:ea typeface="Calibri"/>
                <a:cs typeface="Calibri"/>
                <a:sym typeface="Calibri"/>
              </a:rPr>
              <a:t>create</a:t>
            </a:r>
            <a:endParaRPr/>
          </a:p>
          <a:p>
            <a:pPr marL="0" marR="0" lvl="0" indent="0" algn="ctr" rtl="0">
              <a:lnSpc>
                <a:spcPct val="100000"/>
              </a:lnSpc>
              <a:spcBef>
                <a:spcPts val="0"/>
              </a:spcBef>
              <a:spcAft>
                <a:spcPts val="0"/>
              </a:spcAft>
              <a:buClr>
                <a:srgbClr val="000000"/>
              </a:buClr>
              <a:buSzPts val="1800"/>
              <a:buFont typeface="Calibri"/>
              <a:buNone/>
            </a:pPr>
            <a:r>
              <a:rPr lang="en-US" sz="1800" b="1" i="0" u="none" strike="noStrike" cap="none">
                <a:solidFill>
                  <a:srgbClr val="000000"/>
                </a:solidFill>
                <a:latin typeface="Calibri"/>
                <a:ea typeface="Calibri"/>
                <a:cs typeface="Calibri"/>
                <a:sym typeface="Calibri"/>
              </a:rPr>
              <a:t>runs</a:t>
            </a:r>
            <a:endParaRPr/>
          </a:p>
        </p:txBody>
      </p:sp>
      <p:sp>
        <p:nvSpPr>
          <p:cNvPr id="2079" name="Google Shape;2079;p132"/>
          <p:cNvSpPr/>
          <p:nvPr/>
        </p:nvSpPr>
        <p:spPr>
          <a:xfrm>
            <a:off x="5153629" y="2637802"/>
            <a:ext cx="861139" cy="1171048"/>
          </a:xfrm>
          <a:prstGeom prst="rightBrace">
            <a:avLst>
              <a:gd name="adj1" fmla="val 8333"/>
              <a:gd name="adj2" fmla="val 50000"/>
            </a:avLst>
          </a:prstGeom>
          <a:noFill/>
          <a:ln w="28575" cap="flat" cmpd="sng">
            <a:solidFill>
              <a:srgbClr val="00206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80" name="Google Shape;2080;p132"/>
          <p:cNvSpPr/>
          <p:nvPr/>
        </p:nvSpPr>
        <p:spPr>
          <a:xfrm>
            <a:off x="5153629" y="4758141"/>
            <a:ext cx="931615" cy="1171048"/>
          </a:xfrm>
          <a:prstGeom prst="rightBrace">
            <a:avLst>
              <a:gd name="adj1" fmla="val 8333"/>
              <a:gd name="adj2" fmla="val 50000"/>
            </a:avLst>
          </a:prstGeom>
          <a:noFill/>
          <a:ln w="28575" cap="flat" cmpd="sng">
            <a:solidFill>
              <a:srgbClr val="00206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81" name="Google Shape;2081;p132"/>
          <p:cNvSpPr/>
          <p:nvPr/>
        </p:nvSpPr>
        <p:spPr>
          <a:xfrm>
            <a:off x="6997725" y="2804689"/>
            <a:ext cx="990694" cy="2500414"/>
          </a:xfrm>
          <a:prstGeom prst="rightBrace">
            <a:avLst>
              <a:gd name="adj1" fmla="val 8333"/>
              <a:gd name="adj2" fmla="val 50000"/>
            </a:avLst>
          </a:prstGeom>
          <a:noFill/>
          <a:ln w="28575" cap="flat" cmpd="sng">
            <a:solidFill>
              <a:srgbClr val="00206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82" name="Google Shape;2082;p132"/>
          <p:cNvSpPr/>
          <p:nvPr/>
        </p:nvSpPr>
        <p:spPr>
          <a:xfrm>
            <a:off x="6020661" y="3094039"/>
            <a:ext cx="138962" cy="242786"/>
          </a:xfrm>
          <a:prstGeom prst="chevron">
            <a:avLst>
              <a:gd name="adj" fmla="val 77417"/>
            </a:avLst>
          </a:prstGeom>
          <a:noFill/>
          <a:ln w="12700" cap="flat" cmpd="sng">
            <a:solidFill>
              <a:srgbClr val="00206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83" name="Google Shape;2083;p132"/>
          <p:cNvSpPr/>
          <p:nvPr/>
        </p:nvSpPr>
        <p:spPr>
          <a:xfrm>
            <a:off x="6090960" y="5220531"/>
            <a:ext cx="138962" cy="242786"/>
          </a:xfrm>
          <a:prstGeom prst="chevron">
            <a:avLst>
              <a:gd name="adj" fmla="val 77417"/>
            </a:avLst>
          </a:prstGeom>
          <a:noFill/>
          <a:ln w="12700" cap="flat" cmpd="sng">
            <a:solidFill>
              <a:srgbClr val="00206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84" name="Google Shape;2084;p132"/>
          <p:cNvSpPr/>
          <p:nvPr/>
        </p:nvSpPr>
        <p:spPr>
          <a:xfrm>
            <a:off x="7978753" y="3933503"/>
            <a:ext cx="138962" cy="242786"/>
          </a:xfrm>
          <a:prstGeom prst="chevron">
            <a:avLst>
              <a:gd name="adj" fmla="val 77417"/>
            </a:avLst>
          </a:prstGeom>
          <a:noFill/>
          <a:ln w="12700" cap="flat" cmpd="sng">
            <a:solidFill>
              <a:srgbClr val="00206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cap="none">
              <a:solidFill>
                <a:srgbClr val="000000"/>
              </a:solidFill>
              <a:latin typeface="Calibri"/>
              <a:ea typeface="Calibri"/>
              <a:cs typeface="Calibri"/>
              <a:sym typeface="Calibri"/>
            </a:endParaRPr>
          </a:p>
        </p:txBody>
      </p:sp>
      <p:graphicFrame>
        <p:nvGraphicFramePr>
          <p:cNvPr id="2085" name="Google Shape;2085;p132"/>
          <p:cNvGraphicFramePr/>
          <p:nvPr/>
        </p:nvGraphicFramePr>
        <p:xfrm>
          <a:off x="3559047" y="2209592"/>
          <a:ext cx="396000" cy="1005870"/>
        </p:xfrm>
        <a:graphic>
          <a:graphicData uri="http://schemas.openxmlformats.org/drawingml/2006/table">
            <a:tbl>
              <a:tblPr firstRow="1" bandRow="1">
                <a:noFill/>
                <a:tableStyleId>{AF1C07AA-AFA2-46DB-9E92-3C34342A6F70}</a:tableStyleId>
              </a:tblPr>
              <a:tblGrid>
                <a:gridCol w="396000">
                  <a:extLst>
                    <a:ext uri="{9D8B030D-6E8A-4147-A177-3AD203B41FA5}">
                      <a16:colId xmlns:a16="http://schemas.microsoft.com/office/drawing/2014/main" val="20000"/>
                    </a:ext>
                  </a:extLst>
                </a:gridCol>
              </a:tblGrid>
              <a:tr h="324000">
                <a:tc>
                  <a:txBody>
                    <a:bodyPr/>
                    <a:lstStyle/>
                    <a:p>
                      <a:pPr marL="0" marR="0" lvl="0" indent="0" algn="ctr" rtl="0">
                        <a:spcBef>
                          <a:spcPts val="0"/>
                        </a:spcBef>
                        <a:spcAft>
                          <a:spcPts val="0"/>
                        </a:spcAft>
                        <a:buNone/>
                      </a:pPr>
                      <a:r>
                        <a:rPr lang="en-US" sz="1600"/>
                        <a:t>24</a:t>
                      </a:r>
                      <a:endParaRPr/>
                    </a:p>
                  </a:txBody>
                  <a:tcPr marL="91450" marR="91450" marT="45725" marB="45725"/>
                </a:tc>
                <a:extLst>
                  <a:ext uri="{0D108BD9-81ED-4DB2-BD59-A6C34878D82A}">
                    <a16:rowId xmlns:a16="http://schemas.microsoft.com/office/drawing/2014/main" val="10000"/>
                  </a:ext>
                </a:extLst>
              </a:tr>
              <a:tr h="324000">
                <a:tc>
                  <a:txBody>
                    <a:bodyPr/>
                    <a:lstStyle/>
                    <a:p>
                      <a:pPr marL="0" marR="0" lvl="0" indent="0" algn="ctr" rtl="0">
                        <a:spcBef>
                          <a:spcPts val="0"/>
                        </a:spcBef>
                        <a:spcAft>
                          <a:spcPts val="0"/>
                        </a:spcAft>
                        <a:buNone/>
                      </a:pPr>
                      <a:r>
                        <a:rPr lang="en-US" sz="1600"/>
                        <a:t>19</a:t>
                      </a:r>
                      <a:endParaRPr/>
                    </a:p>
                  </a:txBody>
                  <a:tcPr marL="91450" marR="91450" marT="45725" marB="45725"/>
                </a:tc>
                <a:extLst>
                  <a:ext uri="{0D108BD9-81ED-4DB2-BD59-A6C34878D82A}">
                    <a16:rowId xmlns:a16="http://schemas.microsoft.com/office/drawing/2014/main" val="10001"/>
                  </a:ext>
                </a:extLst>
              </a:tr>
              <a:tr h="324000">
                <a:tc>
                  <a:txBody>
                    <a:bodyPr/>
                    <a:lstStyle/>
                    <a:p>
                      <a:pPr marL="0" marR="0" lvl="0" indent="0" algn="ctr" rtl="0">
                        <a:spcBef>
                          <a:spcPts val="0"/>
                        </a:spcBef>
                        <a:spcAft>
                          <a:spcPts val="0"/>
                        </a:spcAft>
                        <a:buNone/>
                      </a:pPr>
                      <a:r>
                        <a:rPr lang="en-US" sz="1600"/>
                        <a:t>31</a:t>
                      </a:r>
                      <a:endParaRPr/>
                    </a:p>
                  </a:txBody>
                  <a:tcPr marL="91450" marR="91450" marT="45725" marB="45725"/>
                </a:tc>
                <a:extLst>
                  <a:ext uri="{0D108BD9-81ED-4DB2-BD59-A6C34878D82A}">
                    <a16:rowId xmlns:a16="http://schemas.microsoft.com/office/drawing/2014/main" val="10002"/>
                  </a:ext>
                </a:extLst>
              </a:tr>
            </a:tbl>
          </a:graphicData>
        </a:graphic>
      </p:graphicFrame>
      <p:graphicFrame>
        <p:nvGraphicFramePr>
          <p:cNvPr id="2086" name="Google Shape;2086;p132"/>
          <p:cNvGraphicFramePr/>
          <p:nvPr/>
        </p:nvGraphicFramePr>
        <p:xfrm>
          <a:off x="3559047" y="3348516"/>
          <a:ext cx="396000" cy="1005870"/>
        </p:xfrm>
        <a:graphic>
          <a:graphicData uri="http://schemas.openxmlformats.org/drawingml/2006/table">
            <a:tbl>
              <a:tblPr firstRow="1" bandRow="1">
                <a:noFill/>
                <a:tableStyleId>{AF1C07AA-AFA2-46DB-9E92-3C34342A6F70}</a:tableStyleId>
              </a:tblPr>
              <a:tblGrid>
                <a:gridCol w="396000">
                  <a:extLst>
                    <a:ext uri="{9D8B030D-6E8A-4147-A177-3AD203B41FA5}">
                      <a16:colId xmlns:a16="http://schemas.microsoft.com/office/drawing/2014/main" val="20000"/>
                    </a:ext>
                  </a:extLst>
                </a:gridCol>
              </a:tblGrid>
              <a:tr h="324000">
                <a:tc>
                  <a:txBody>
                    <a:bodyPr/>
                    <a:lstStyle/>
                    <a:p>
                      <a:pPr marL="0" marR="0" lvl="0" indent="0" algn="ctr" rtl="0">
                        <a:spcBef>
                          <a:spcPts val="0"/>
                        </a:spcBef>
                        <a:spcAft>
                          <a:spcPts val="0"/>
                        </a:spcAft>
                        <a:buNone/>
                      </a:pPr>
                      <a:r>
                        <a:rPr lang="en-US" sz="1600"/>
                        <a:t>33</a:t>
                      </a:r>
                      <a:endParaRPr/>
                    </a:p>
                  </a:txBody>
                  <a:tcPr marL="91450" marR="91450" marT="45725" marB="45725"/>
                </a:tc>
                <a:extLst>
                  <a:ext uri="{0D108BD9-81ED-4DB2-BD59-A6C34878D82A}">
                    <a16:rowId xmlns:a16="http://schemas.microsoft.com/office/drawing/2014/main" val="10000"/>
                  </a:ext>
                </a:extLst>
              </a:tr>
              <a:tr h="324000">
                <a:tc>
                  <a:txBody>
                    <a:bodyPr/>
                    <a:lstStyle/>
                    <a:p>
                      <a:pPr marL="0" marR="0" lvl="0" indent="0" algn="ctr" rtl="0">
                        <a:spcBef>
                          <a:spcPts val="0"/>
                        </a:spcBef>
                        <a:spcAft>
                          <a:spcPts val="0"/>
                        </a:spcAft>
                        <a:buNone/>
                      </a:pPr>
                      <a:r>
                        <a:rPr lang="en-US" sz="1600"/>
                        <a:t>14</a:t>
                      </a:r>
                      <a:endParaRPr/>
                    </a:p>
                  </a:txBody>
                  <a:tcPr marL="91450" marR="91450" marT="45725" marB="45725"/>
                </a:tc>
                <a:extLst>
                  <a:ext uri="{0D108BD9-81ED-4DB2-BD59-A6C34878D82A}">
                    <a16:rowId xmlns:a16="http://schemas.microsoft.com/office/drawing/2014/main" val="10001"/>
                  </a:ext>
                </a:extLst>
              </a:tr>
              <a:tr h="324000">
                <a:tc>
                  <a:txBody>
                    <a:bodyPr/>
                    <a:lstStyle/>
                    <a:p>
                      <a:pPr marL="0" marR="0" lvl="0" indent="0" algn="ctr" rtl="0">
                        <a:spcBef>
                          <a:spcPts val="0"/>
                        </a:spcBef>
                        <a:spcAft>
                          <a:spcPts val="0"/>
                        </a:spcAft>
                        <a:buNone/>
                      </a:pPr>
                      <a:r>
                        <a:rPr lang="en-US" sz="1600"/>
                        <a:t>16</a:t>
                      </a:r>
                      <a:endParaRPr/>
                    </a:p>
                  </a:txBody>
                  <a:tcPr marL="91450" marR="91450" marT="45725" marB="45725"/>
                </a:tc>
                <a:extLst>
                  <a:ext uri="{0D108BD9-81ED-4DB2-BD59-A6C34878D82A}">
                    <a16:rowId xmlns:a16="http://schemas.microsoft.com/office/drawing/2014/main" val="10002"/>
                  </a:ext>
                </a:extLst>
              </a:tr>
            </a:tbl>
          </a:graphicData>
        </a:graphic>
      </p:graphicFrame>
      <p:graphicFrame>
        <p:nvGraphicFramePr>
          <p:cNvPr id="2087" name="Google Shape;2087;p132"/>
          <p:cNvGraphicFramePr/>
          <p:nvPr/>
        </p:nvGraphicFramePr>
        <p:xfrm>
          <a:off x="3570766" y="4488277"/>
          <a:ext cx="396000" cy="1005870"/>
        </p:xfrm>
        <a:graphic>
          <a:graphicData uri="http://schemas.openxmlformats.org/drawingml/2006/table">
            <a:tbl>
              <a:tblPr firstRow="1" bandRow="1">
                <a:noFill/>
                <a:tableStyleId>{AF1C07AA-AFA2-46DB-9E92-3C34342A6F70}</a:tableStyleId>
              </a:tblPr>
              <a:tblGrid>
                <a:gridCol w="396000">
                  <a:extLst>
                    <a:ext uri="{9D8B030D-6E8A-4147-A177-3AD203B41FA5}">
                      <a16:colId xmlns:a16="http://schemas.microsoft.com/office/drawing/2014/main" val="20000"/>
                    </a:ext>
                  </a:extLst>
                </a:gridCol>
              </a:tblGrid>
              <a:tr h="324000">
                <a:tc>
                  <a:txBody>
                    <a:bodyPr/>
                    <a:lstStyle/>
                    <a:p>
                      <a:pPr marL="0" marR="0" lvl="0" indent="0" algn="ctr" rtl="0">
                        <a:spcBef>
                          <a:spcPts val="0"/>
                        </a:spcBef>
                        <a:spcAft>
                          <a:spcPts val="0"/>
                        </a:spcAft>
                        <a:buNone/>
                      </a:pPr>
                      <a:r>
                        <a:rPr lang="en-US" sz="1600" b="0"/>
                        <a:t>16</a:t>
                      </a:r>
                      <a:endParaRPr/>
                    </a:p>
                  </a:txBody>
                  <a:tcPr marL="91450" marR="91450" marT="45725" marB="45725"/>
                </a:tc>
                <a:extLst>
                  <a:ext uri="{0D108BD9-81ED-4DB2-BD59-A6C34878D82A}">
                    <a16:rowId xmlns:a16="http://schemas.microsoft.com/office/drawing/2014/main" val="10000"/>
                  </a:ext>
                </a:extLst>
              </a:tr>
              <a:tr h="324000">
                <a:tc>
                  <a:txBody>
                    <a:bodyPr/>
                    <a:lstStyle/>
                    <a:p>
                      <a:pPr marL="0" marR="0" lvl="0" indent="0" algn="ctr" rtl="0">
                        <a:spcBef>
                          <a:spcPts val="0"/>
                        </a:spcBef>
                        <a:spcAft>
                          <a:spcPts val="0"/>
                        </a:spcAft>
                        <a:buNone/>
                      </a:pPr>
                      <a:r>
                        <a:rPr lang="en-US" sz="1600" b="0"/>
                        <a:t>21</a:t>
                      </a:r>
                      <a:endParaRPr/>
                    </a:p>
                  </a:txBody>
                  <a:tcPr marL="91450" marR="91450" marT="45725" marB="45725"/>
                </a:tc>
                <a:extLst>
                  <a:ext uri="{0D108BD9-81ED-4DB2-BD59-A6C34878D82A}">
                    <a16:rowId xmlns:a16="http://schemas.microsoft.com/office/drawing/2014/main" val="10001"/>
                  </a:ext>
                </a:extLst>
              </a:tr>
              <a:tr h="324000">
                <a:tc>
                  <a:txBody>
                    <a:bodyPr/>
                    <a:lstStyle/>
                    <a:p>
                      <a:pPr marL="0" marR="0" lvl="0" indent="0" algn="ctr" rtl="0">
                        <a:spcBef>
                          <a:spcPts val="0"/>
                        </a:spcBef>
                        <a:spcAft>
                          <a:spcPts val="0"/>
                        </a:spcAft>
                        <a:buNone/>
                      </a:pPr>
                      <a:r>
                        <a:rPr lang="en-US" sz="1600" b="0"/>
                        <a:t>3</a:t>
                      </a:r>
                      <a:endParaRPr/>
                    </a:p>
                  </a:txBody>
                  <a:tcPr marL="91450" marR="91450" marT="45725" marB="45725"/>
                </a:tc>
                <a:extLst>
                  <a:ext uri="{0D108BD9-81ED-4DB2-BD59-A6C34878D82A}">
                    <a16:rowId xmlns:a16="http://schemas.microsoft.com/office/drawing/2014/main" val="10002"/>
                  </a:ext>
                </a:extLst>
              </a:tr>
            </a:tbl>
          </a:graphicData>
        </a:graphic>
      </p:graphicFrame>
      <p:graphicFrame>
        <p:nvGraphicFramePr>
          <p:cNvPr id="2088" name="Google Shape;2088;p132"/>
          <p:cNvGraphicFramePr/>
          <p:nvPr/>
        </p:nvGraphicFramePr>
        <p:xfrm>
          <a:off x="3570766" y="5628038"/>
          <a:ext cx="396000" cy="1005870"/>
        </p:xfrm>
        <a:graphic>
          <a:graphicData uri="http://schemas.openxmlformats.org/drawingml/2006/table">
            <a:tbl>
              <a:tblPr firstRow="1" bandRow="1">
                <a:noFill/>
                <a:tableStyleId>{AF1C07AA-AFA2-46DB-9E92-3C34342A6F70}</a:tableStyleId>
              </a:tblPr>
              <a:tblGrid>
                <a:gridCol w="396000">
                  <a:extLst>
                    <a:ext uri="{9D8B030D-6E8A-4147-A177-3AD203B41FA5}">
                      <a16:colId xmlns:a16="http://schemas.microsoft.com/office/drawing/2014/main" val="20000"/>
                    </a:ext>
                  </a:extLst>
                </a:gridCol>
              </a:tblGrid>
              <a:tr h="324000">
                <a:tc>
                  <a:txBody>
                    <a:bodyPr/>
                    <a:lstStyle/>
                    <a:p>
                      <a:pPr marL="0" marR="0" lvl="0" indent="0" algn="ctr" rtl="0">
                        <a:spcBef>
                          <a:spcPts val="0"/>
                        </a:spcBef>
                        <a:spcAft>
                          <a:spcPts val="0"/>
                        </a:spcAft>
                        <a:buNone/>
                      </a:pPr>
                      <a:r>
                        <a:rPr lang="en-US" sz="1600"/>
                        <a:t>2</a:t>
                      </a:r>
                      <a:endParaRPr/>
                    </a:p>
                  </a:txBody>
                  <a:tcPr marL="91450" marR="91450" marT="45725" marB="45725"/>
                </a:tc>
                <a:extLst>
                  <a:ext uri="{0D108BD9-81ED-4DB2-BD59-A6C34878D82A}">
                    <a16:rowId xmlns:a16="http://schemas.microsoft.com/office/drawing/2014/main" val="10000"/>
                  </a:ext>
                </a:extLst>
              </a:tr>
              <a:tr h="324000">
                <a:tc>
                  <a:txBody>
                    <a:bodyPr/>
                    <a:lstStyle/>
                    <a:p>
                      <a:pPr marL="0" marR="0" lvl="0" indent="0" algn="ctr" rtl="0">
                        <a:spcBef>
                          <a:spcPts val="0"/>
                        </a:spcBef>
                        <a:spcAft>
                          <a:spcPts val="0"/>
                        </a:spcAft>
                        <a:buNone/>
                      </a:pPr>
                      <a:r>
                        <a:rPr lang="en-US" sz="1600"/>
                        <a:t>7</a:t>
                      </a:r>
                      <a:endParaRPr/>
                    </a:p>
                  </a:txBody>
                  <a:tcPr marL="91450" marR="91450" marT="45725" marB="45725"/>
                </a:tc>
                <a:extLst>
                  <a:ext uri="{0D108BD9-81ED-4DB2-BD59-A6C34878D82A}">
                    <a16:rowId xmlns:a16="http://schemas.microsoft.com/office/drawing/2014/main" val="10001"/>
                  </a:ext>
                </a:extLst>
              </a:tr>
              <a:tr h="324000">
                <a:tc>
                  <a:txBody>
                    <a:bodyPr/>
                    <a:lstStyle/>
                    <a:p>
                      <a:pPr marL="0" marR="0" lvl="0" indent="0" algn="ctr" rtl="0">
                        <a:spcBef>
                          <a:spcPts val="0"/>
                        </a:spcBef>
                        <a:spcAft>
                          <a:spcPts val="0"/>
                        </a:spcAft>
                        <a:buNone/>
                      </a:pPr>
                      <a:r>
                        <a:rPr lang="en-US" sz="1600"/>
                        <a:t>14</a:t>
                      </a:r>
                      <a:endParaRPr/>
                    </a:p>
                  </a:txBody>
                  <a:tcPr marL="91450" marR="91450" marT="45725" marB="45725"/>
                </a:tc>
                <a:extLst>
                  <a:ext uri="{0D108BD9-81ED-4DB2-BD59-A6C34878D82A}">
                    <a16:rowId xmlns:a16="http://schemas.microsoft.com/office/drawing/2014/main" val="10002"/>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6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2064"/>
                                        </p:tgtEl>
                                        <p:attrNameLst>
                                          <p:attrName>style.visibility</p:attrName>
                                        </p:attrNameLst>
                                      </p:cBhvr>
                                      <p:to>
                                        <p:strVal val="visible"/>
                                      </p:to>
                                    </p:set>
                                    <p:animEffect transition="in" filter="fade">
                                      <p:cBhvr>
                                        <p:cTn id="11" dur="500"/>
                                        <p:tgtEl>
                                          <p:spTgt spid="2064"/>
                                        </p:tgtEl>
                                      </p:cBhvr>
                                    </p:animEffect>
                                  </p:childTnLst>
                                </p:cTn>
                              </p:par>
                              <p:par>
                                <p:cTn id="12" presetID="10" presetClass="entr" presetSubtype="0" fill="hold" nodeType="withEffect">
                                  <p:stCondLst>
                                    <p:cond delay="0"/>
                                  </p:stCondLst>
                                  <p:childTnLst>
                                    <p:set>
                                      <p:cBhvr>
                                        <p:cTn id="13" dur="1" fill="hold">
                                          <p:stCondLst>
                                            <p:cond delay="0"/>
                                          </p:stCondLst>
                                        </p:cTn>
                                        <p:tgtEl>
                                          <p:spTgt spid="2065"/>
                                        </p:tgtEl>
                                        <p:attrNameLst>
                                          <p:attrName>style.visibility</p:attrName>
                                        </p:attrNameLst>
                                      </p:cBhvr>
                                      <p:to>
                                        <p:strVal val="visible"/>
                                      </p:to>
                                    </p:set>
                                    <p:animEffect transition="in" filter="fade">
                                      <p:cBhvr>
                                        <p:cTn id="14" dur="500"/>
                                        <p:tgtEl>
                                          <p:spTgt spid="2065"/>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2078"/>
                                        </p:tgtEl>
                                        <p:attrNameLst>
                                          <p:attrName>style.visibility</p:attrName>
                                        </p:attrNameLst>
                                      </p:cBhvr>
                                      <p:to>
                                        <p:strVal val="visible"/>
                                      </p:to>
                                    </p:set>
                                    <p:animEffect transition="in" filter="fade">
                                      <p:cBhvr>
                                        <p:cTn id="19" dur="500"/>
                                        <p:tgtEl>
                                          <p:spTgt spid="2078"/>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2085"/>
                                        </p:tgtEl>
                                        <p:attrNameLst>
                                          <p:attrName>style.visibility</p:attrName>
                                        </p:attrNameLst>
                                      </p:cBhvr>
                                      <p:to>
                                        <p:strVal val="visible"/>
                                      </p:to>
                                    </p:set>
                                    <p:animEffect transition="in" filter="fade">
                                      <p:cBhvr>
                                        <p:cTn id="24" dur="500"/>
                                        <p:tgtEl>
                                          <p:spTgt spid="2085"/>
                                        </p:tgtEl>
                                      </p:cBhvr>
                                    </p:animEffect>
                                  </p:childTnLst>
                                </p:cTn>
                              </p:par>
                              <p:par>
                                <p:cTn id="25" presetID="10" presetClass="entr" presetSubtype="0" fill="hold" nodeType="withEffect">
                                  <p:stCondLst>
                                    <p:cond delay="0"/>
                                  </p:stCondLst>
                                  <p:childTnLst>
                                    <p:set>
                                      <p:cBhvr>
                                        <p:cTn id="26" dur="1" fill="hold">
                                          <p:stCondLst>
                                            <p:cond delay="0"/>
                                          </p:stCondLst>
                                        </p:cTn>
                                        <p:tgtEl>
                                          <p:spTgt spid="2086"/>
                                        </p:tgtEl>
                                        <p:attrNameLst>
                                          <p:attrName>style.visibility</p:attrName>
                                        </p:attrNameLst>
                                      </p:cBhvr>
                                      <p:to>
                                        <p:strVal val="visible"/>
                                      </p:to>
                                    </p:set>
                                    <p:animEffect transition="in" filter="fade">
                                      <p:cBhvr>
                                        <p:cTn id="27" dur="500"/>
                                        <p:tgtEl>
                                          <p:spTgt spid="2086"/>
                                        </p:tgtEl>
                                      </p:cBhvr>
                                    </p:animEffect>
                                  </p:childTnLst>
                                </p:cTn>
                              </p:par>
                              <p:par>
                                <p:cTn id="28" presetID="10" presetClass="entr" presetSubtype="0" fill="hold" nodeType="withEffect">
                                  <p:stCondLst>
                                    <p:cond delay="0"/>
                                  </p:stCondLst>
                                  <p:childTnLst>
                                    <p:set>
                                      <p:cBhvr>
                                        <p:cTn id="29" dur="1" fill="hold">
                                          <p:stCondLst>
                                            <p:cond delay="0"/>
                                          </p:stCondLst>
                                        </p:cTn>
                                        <p:tgtEl>
                                          <p:spTgt spid="2087"/>
                                        </p:tgtEl>
                                        <p:attrNameLst>
                                          <p:attrName>style.visibility</p:attrName>
                                        </p:attrNameLst>
                                      </p:cBhvr>
                                      <p:to>
                                        <p:strVal val="visible"/>
                                      </p:to>
                                    </p:set>
                                    <p:animEffect transition="in" filter="fade">
                                      <p:cBhvr>
                                        <p:cTn id="30" dur="500"/>
                                        <p:tgtEl>
                                          <p:spTgt spid="2087"/>
                                        </p:tgtEl>
                                      </p:cBhvr>
                                    </p:animEffect>
                                  </p:childTnLst>
                                </p:cTn>
                              </p:par>
                              <p:par>
                                <p:cTn id="31" presetID="10" presetClass="entr" presetSubtype="0" fill="hold" nodeType="withEffect">
                                  <p:stCondLst>
                                    <p:cond delay="0"/>
                                  </p:stCondLst>
                                  <p:childTnLst>
                                    <p:set>
                                      <p:cBhvr>
                                        <p:cTn id="32" dur="1" fill="hold">
                                          <p:stCondLst>
                                            <p:cond delay="0"/>
                                          </p:stCondLst>
                                        </p:cTn>
                                        <p:tgtEl>
                                          <p:spTgt spid="2088"/>
                                        </p:tgtEl>
                                        <p:attrNameLst>
                                          <p:attrName>style.visibility</p:attrName>
                                        </p:attrNameLst>
                                      </p:cBhvr>
                                      <p:to>
                                        <p:strVal val="visible"/>
                                      </p:to>
                                    </p:set>
                                    <p:animEffect transition="in" filter="fade">
                                      <p:cBhvr>
                                        <p:cTn id="33" dur="500"/>
                                        <p:tgtEl>
                                          <p:spTgt spid="2088"/>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2066"/>
                                        </p:tgtEl>
                                        <p:attrNameLst>
                                          <p:attrName>style.visibility</p:attrName>
                                        </p:attrNameLst>
                                      </p:cBhvr>
                                      <p:to>
                                        <p:strVal val="visible"/>
                                      </p:to>
                                    </p:set>
                                    <p:animEffect transition="in" filter="fade">
                                      <p:cBhvr>
                                        <p:cTn id="38" dur="500"/>
                                        <p:tgtEl>
                                          <p:spTgt spid="2066"/>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2067"/>
                                        </p:tgtEl>
                                        <p:attrNameLst>
                                          <p:attrName>style.visibility</p:attrName>
                                        </p:attrNameLst>
                                      </p:cBhvr>
                                      <p:to>
                                        <p:strVal val="visible"/>
                                      </p:to>
                                    </p:set>
                                    <p:animEffect transition="in" filter="fade">
                                      <p:cBhvr>
                                        <p:cTn id="43" dur="500"/>
                                        <p:tgtEl>
                                          <p:spTgt spid="2067"/>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2068"/>
                                        </p:tgtEl>
                                        <p:attrNameLst>
                                          <p:attrName>style.visibility</p:attrName>
                                        </p:attrNameLst>
                                      </p:cBhvr>
                                      <p:to>
                                        <p:strVal val="visible"/>
                                      </p:to>
                                    </p:set>
                                    <p:animEffect transition="in" filter="fade">
                                      <p:cBhvr>
                                        <p:cTn id="48" dur="500"/>
                                        <p:tgtEl>
                                          <p:spTgt spid="2068"/>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2069"/>
                                        </p:tgtEl>
                                        <p:attrNameLst>
                                          <p:attrName>style.visibility</p:attrName>
                                        </p:attrNameLst>
                                      </p:cBhvr>
                                      <p:to>
                                        <p:strVal val="visible"/>
                                      </p:to>
                                    </p:set>
                                    <p:animEffect transition="in" filter="fade">
                                      <p:cBhvr>
                                        <p:cTn id="53" dur="500"/>
                                        <p:tgtEl>
                                          <p:spTgt spid="2069"/>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2074"/>
                                        </p:tgtEl>
                                        <p:attrNameLst>
                                          <p:attrName>style.visibility</p:attrName>
                                        </p:attrNameLst>
                                      </p:cBhvr>
                                      <p:to>
                                        <p:strVal val="visible"/>
                                      </p:to>
                                    </p:set>
                                    <p:animEffect transition="in" filter="fade">
                                      <p:cBhvr>
                                        <p:cTn id="58" dur="500"/>
                                        <p:tgtEl>
                                          <p:spTgt spid="2074"/>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2076"/>
                                        </p:tgtEl>
                                        <p:attrNameLst>
                                          <p:attrName>style.visibility</p:attrName>
                                        </p:attrNameLst>
                                      </p:cBhvr>
                                      <p:to>
                                        <p:strVal val="visible"/>
                                      </p:to>
                                    </p:set>
                                    <p:animEffect transition="in" filter="fade">
                                      <p:cBhvr>
                                        <p:cTn id="63" dur="500"/>
                                        <p:tgtEl>
                                          <p:spTgt spid="2076"/>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2079"/>
                                        </p:tgtEl>
                                        <p:attrNameLst>
                                          <p:attrName>style.visibility</p:attrName>
                                        </p:attrNameLst>
                                      </p:cBhvr>
                                      <p:to>
                                        <p:strVal val="visible"/>
                                      </p:to>
                                    </p:set>
                                    <p:animEffect transition="in" filter="fade">
                                      <p:cBhvr>
                                        <p:cTn id="68" dur="500"/>
                                        <p:tgtEl>
                                          <p:spTgt spid="2079"/>
                                        </p:tgtEl>
                                      </p:cBhvr>
                                    </p:animEffect>
                                  </p:childTnLst>
                                </p:cTn>
                              </p:par>
                              <p:par>
                                <p:cTn id="69" presetID="10" presetClass="entr" presetSubtype="0" fill="hold" nodeType="withEffect">
                                  <p:stCondLst>
                                    <p:cond delay="0"/>
                                  </p:stCondLst>
                                  <p:childTnLst>
                                    <p:set>
                                      <p:cBhvr>
                                        <p:cTn id="70" dur="1" fill="hold">
                                          <p:stCondLst>
                                            <p:cond delay="0"/>
                                          </p:stCondLst>
                                        </p:cTn>
                                        <p:tgtEl>
                                          <p:spTgt spid="2082"/>
                                        </p:tgtEl>
                                        <p:attrNameLst>
                                          <p:attrName>style.visibility</p:attrName>
                                        </p:attrNameLst>
                                      </p:cBhvr>
                                      <p:to>
                                        <p:strVal val="visible"/>
                                      </p:to>
                                    </p:set>
                                    <p:animEffect transition="in" filter="fade">
                                      <p:cBhvr>
                                        <p:cTn id="71" dur="500"/>
                                        <p:tgtEl>
                                          <p:spTgt spid="2082"/>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nodeType="clickEffect">
                                  <p:stCondLst>
                                    <p:cond delay="0"/>
                                  </p:stCondLst>
                                  <p:childTnLst>
                                    <p:set>
                                      <p:cBhvr>
                                        <p:cTn id="75" dur="1" fill="hold">
                                          <p:stCondLst>
                                            <p:cond delay="0"/>
                                          </p:stCondLst>
                                        </p:cTn>
                                        <p:tgtEl>
                                          <p:spTgt spid="2070"/>
                                        </p:tgtEl>
                                        <p:attrNameLst>
                                          <p:attrName>style.visibility</p:attrName>
                                        </p:attrNameLst>
                                      </p:cBhvr>
                                      <p:to>
                                        <p:strVal val="visible"/>
                                      </p:to>
                                    </p:set>
                                    <p:animEffect transition="in" filter="fade">
                                      <p:cBhvr>
                                        <p:cTn id="76" dur="500"/>
                                        <p:tgtEl>
                                          <p:spTgt spid="2070"/>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nodeType="clickEffect">
                                  <p:stCondLst>
                                    <p:cond delay="0"/>
                                  </p:stCondLst>
                                  <p:childTnLst>
                                    <p:set>
                                      <p:cBhvr>
                                        <p:cTn id="80" dur="1" fill="hold">
                                          <p:stCondLst>
                                            <p:cond delay="0"/>
                                          </p:stCondLst>
                                        </p:cTn>
                                        <p:tgtEl>
                                          <p:spTgt spid="2080"/>
                                        </p:tgtEl>
                                        <p:attrNameLst>
                                          <p:attrName>style.visibility</p:attrName>
                                        </p:attrNameLst>
                                      </p:cBhvr>
                                      <p:to>
                                        <p:strVal val="visible"/>
                                      </p:to>
                                    </p:set>
                                    <p:animEffect transition="in" filter="fade">
                                      <p:cBhvr>
                                        <p:cTn id="81" dur="500"/>
                                        <p:tgtEl>
                                          <p:spTgt spid="2080"/>
                                        </p:tgtEl>
                                      </p:cBhvr>
                                    </p:animEffect>
                                  </p:childTnLst>
                                </p:cTn>
                              </p:par>
                              <p:par>
                                <p:cTn id="82" presetID="10" presetClass="entr" presetSubtype="0" fill="hold" nodeType="withEffect">
                                  <p:stCondLst>
                                    <p:cond delay="0"/>
                                  </p:stCondLst>
                                  <p:childTnLst>
                                    <p:set>
                                      <p:cBhvr>
                                        <p:cTn id="83" dur="1" fill="hold">
                                          <p:stCondLst>
                                            <p:cond delay="0"/>
                                          </p:stCondLst>
                                        </p:cTn>
                                        <p:tgtEl>
                                          <p:spTgt spid="2083"/>
                                        </p:tgtEl>
                                        <p:attrNameLst>
                                          <p:attrName>style.visibility</p:attrName>
                                        </p:attrNameLst>
                                      </p:cBhvr>
                                      <p:to>
                                        <p:strVal val="visible"/>
                                      </p:to>
                                    </p:set>
                                    <p:animEffect transition="in" filter="fade">
                                      <p:cBhvr>
                                        <p:cTn id="84" dur="500"/>
                                        <p:tgtEl>
                                          <p:spTgt spid="2083"/>
                                        </p:tgtEl>
                                      </p:cBhvr>
                                    </p:animEffect>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nodeType="clickEffect">
                                  <p:stCondLst>
                                    <p:cond delay="0"/>
                                  </p:stCondLst>
                                  <p:childTnLst>
                                    <p:set>
                                      <p:cBhvr>
                                        <p:cTn id="88" dur="1" fill="hold">
                                          <p:stCondLst>
                                            <p:cond delay="0"/>
                                          </p:stCondLst>
                                        </p:cTn>
                                        <p:tgtEl>
                                          <p:spTgt spid="2071"/>
                                        </p:tgtEl>
                                        <p:attrNameLst>
                                          <p:attrName>style.visibility</p:attrName>
                                        </p:attrNameLst>
                                      </p:cBhvr>
                                      <p:to>
                                        <p:strVal val="visible"/>
                                      </p:to>
                                    </p:set>
                                    <p:animEffect transition="in" filter="fade">
                                      <p:cBhvr>
                                        <p:cTn id="89" dur="500"/>
                                        <p:tgtEl>
                                          <p:spTgt spid="2071"/>
                                        </p:tgtEl>
                                      </p:cBhvr>
                                    </p:animEffect>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nodeType="clickEffect">
                                  <p:stCondLst>
                                    <p:cond delay="0"/>
                                  </p:stCondLst>
                                  <p:childTnLst>
                                    <p:set>
                                      <p:cBhvr>
                                        <p:cTn id="93" dur="1" fill="hold">
                                          <p:stCondLst>
                                            <p:cond delay="0"/>
                                          </p:stCondLst>
                                        </p:cTn>
                                        <p:tgtEl>
                                          <p:spTgt spid="2075"/>
                                        </p:tgtEl>
                                        <p:attrNameLst>
                                          <p:attrName>style.visibility</p:attrName>
                                        </p:attrNameLst>
                                      </p:cBhvr>
                                      <p:to>
                                        <p:strVal val="visible"/>
                                      </p:to>
                                    </p:set>
                                    <p:animEffect transition="in" filter="fade">
                                      <p:cBhvr>
                                        <p:cTn id="94" dur="500"/>
                                        <p:tgtEl>
                                          <p:spTgt spid="2075"/>
                                        </p:tgtEl>
                                      </p:cBhvr>
                                    </p:animEffect>
                                  </p:childTnLst>
                                </p:cTn>
                              </p:par>
                            </p:childTnLst>
                          </p:cTn>
                        </p:par>
                      </p:childTnLst>
                    </p:cTn>
                  </p:par>
                  <p:par>
                    <p:cTn id="95" fill="hold">
                      <p:stCondLst>
                        <p:cond delay="indefinite"/>
                      </p:stCondLst>
                      <p:childTnLst>
                        <p:par>
                          <p:cTn id="96" fill="hold">
                            <p:stCondLst>
                              <p:cond delay="0"/>
                            </p:stCondLst>
                            <p:childTnLst>
                              <p:par>
                                <p:cTn id="97" presetID="10" presetClass="entr" presetSubtype="0" fill="hold" nodeType="clickEffect">
                                  <p:stCondLst>
                                    <p:cond delay="0"/>
                                  </p:stCondLst>
                                  <p:childTnLst>
                                    <p:set>
                                      <p:cBhvr>
                                        <p:cTn id="98" dur="1" fill="hold">
                                          <p:stCondLst>
                                            <p:cond delay="0"/>
                                          </p:stCondLst>
                                        </p:cTn>
                                        <p:tgtEl>
                                          <p:spTgt spid="2077"/>
                                        </p:tgtEl>
                                        <p:attrNameLst>
                                          <p:attrName>style.visibility</p:attrName>
                                        </p:attrNameLst>
                                      </p:cBhvr>
                                      <p:to>
                                        <p:strVal val="visible"/>
                                      </p:to>
                                    </p:set>
                                    <p:animEffect transition="in" filter="fade">
                                      <p:cBhvr>
                                        <p:cTn id="99" dur="500"/>
                                        <p:tgtEl>
                                          <p:spTgt spid="2077"/>
                                        </p:tgtEl>
                                      </p:cBhvr>
                                    </p:animEffect>
                                  </p:childTnLst>
                                </p:cTn>
                              </p:par>
                            </p:childTnLst>
                          </p:cTn>
                        </p:par>
                      </p:childTnLst>
                    </p:cTn>
                  </p:par>
                  <p:par>
                    <p:cTn id="100" fill="hold">
                      <p:stCondLst>
                        <p:cond delay="indefinite"/>
                      </p:stCondLst>
                      <p:childTnLst>
                        <p:par>
                          <p:cTn id="101" fill="hold">
                            <p:stCondLst>
                              <p:cond delay="0"/>
                            </p:stCondLst>
                            <p:childTnLst>
                              <p:par>
                                <p:cTn id="102" presetID="10" presetClass="entr" presetSubtype="0" fill="hold" nodeType="clickEffect">
                                  <p:stCondLst>
                                    <p:cond delay="0"/>
                                  </p:stCondLst>
                                  <p:childTnLst>
                                    <p:set>
                                      <p:cBhvr>
                                        <p:cTn id="103" dur="1" fill="hold">
                                          <p:stCondLst>
                                            <p:cond delay="0"/>
                                          </p:stCondLst>
                                        </p:cTn>
                                        <p:tgtEl>
                                          <p:spTgt spid="2081"/>
                                        </p:tgtEl>
                                        <p:attrNameLst>
                                          <p:attrName>style.visibility</p:attrName>
                                        </p:attrNameLst>
                                      </p:cBhvr>
                                      <p:to>
                                        <p:strVal val="visible"/>
                                      </p:to>
                                    </p:set>
                                    <p:animEffect transition="in" filter="fade">
                                      <p:cBhvr>
                                        <p:cTn id="104" dur="500"/>
                                        <p:tgtEl>
                                          <p:spTgt spid="2081"/>
                                        </p:tgtEl>
                                      </p:cBhvr>
                                    </p:animEffect>
                                  </p:childTnLst>
                                </p:cTn>
                              </p:par>
                              <p:par>
                                <p:cTn id="105" presetID="10" presetClass="entr" presetSubtype="0" fill="hold" nodeType="withEffect">
                                  <p:stCondLst>
                                    <p:cond delay="0"/>
                                  </p:stCondLst>
                                  <p:childTnLst>
                                    <p:set>
                                      <p:cBhvr>
                                        <p:cTn id="106" dur="1" fill="hold">
                                          <p:stCondLst>
                                            <p:cond delay="0"/>
                                          </p:stCondLst>
                                        </p:cTn>
                                        <p:tgtEl>
                                          <p:spTgt spid="2084"/>
                                        </p:tgtEl>
                                        <p:attrNameLst>
                                          <p:attrName>style.visibility</p:attrName>
                                        </p:attrNameLst>
                                      </p:cBhvr>
                                      <p:to>
                                        <p:strVal val="visible"/>
                                      </p:to>
                                    </p:set>
                                    <p:animEffect transition="in" filter="fade">
                                      <p:cBhvr>
                                        <p:cTn id="107" dur="500"/>
                                        <p:tgtEl>
                                          <p:spTgt spid="2084"/>
                                        </p:tgtEl>
                                      </p:cBhvr>
                                    </p:animEffect>
                                  </p:childTnLst>
                                </p:cTn>
                              </p:par>
                            </p:childTnLst>
                          </p:cTn>
                        </p:par>
                      </p:childTnLst>
                    </p:cTn>
                  </p:par>
                  <p:par>
                    <p:cTn id="108" fill="hold">
                      <p:stCondLst>
                        <p:cond delay="indefinite"/>
                      </p:stCondLst>
                      <p:childTnLst>
                        <p:par>
                          <p:cTn id="109" fill="hold">
                            <p:stCondLst>
                              <p:cond delay="0"/>
                            </p:stCondLst>
                            <p:childTnLst>
                              <p:par>
                                <p:cTn id="110" presetID="10" presetClass="entr" presetSubtype="0" fill="hold" nodeType="clickEffect">
                                  <p:stCondLst>
                                    <p:cond delay="0"/>
                                  </p:stCondLst>
                                  <p:childTnLst>
                                    <p:set>
                                      <p:cBhvr>
                                        <p:cTn id="111" dur="1" fill="hold">
                                          <p:stCondLst>
                                            <p:cond delay="0"/>
                                          </p:stCondLst>
                                        </p:cTn>
                                        <p:tgtEl>
                                          <p:spTgt spid="2072"/>
                                        </p:tgtEl>
                                        <p:attrNameLst>
                                          <p:attrName>style.visibility</p:attrName>
                                        </p:attrNameLst>
                                      </p:cBhvr>
                                      <p:to>
                                        <p:strVal val="visible"/>
                                      </p:to>
                                    </p:set>
                                    <p:animEffect transition="in" filter="fade">
                                      <p:cBhvr>
                                        <p:cTn id="112" dur="500"/>
                                        <p:tgtEl>
                                          <p:spTgt spid="2072"/>
                                        </p:tgtEl>
                                      </p:cBhvr>
                                    </p:animEffect>
                                  </p:childTnLst>
                                </p:cTn>
                              </p:par>
                            </p:childTnLst>
                          </p:cTn>
                        </p:par>
                      </p:childTnLst>
                    </p:cTn>
                  </p:par>
                  <p:par>
                    <p:cTn id="113" fill="hold">
                      <p:stCondLst>
                        <p:cond delay="indefinite"/>
                      </p:stCondLst>
                      <p:childTnLst>
                        <p:par>
                          <p:cTn id="114" fill="hold">
                            <p:stCondLst>
                              <p:cond delay="0"/>
                            </p:stCondLst>
                            <p:childTnLst>
                              <p:par>
                                <p:cTn id="115" presetID="10" presetClass="entr" presetSubtype="0" fill="hold" nodeType="clickEffect">
                                  <p:stCondLst>
                                    <p:cond delay="0"/>
                                  </p:stCondLst>
                                  <p:childTnLst>
                                    <p:set>
                                      <p:cBhvr>
                                        <p:cTn id="116" dur="1" fill="hold">
                                          <p:stCondLst>
                                            <p:cond delay="0"/>
                                          </p:stCondLst>
                                        </p:cTn>
                                        <p:tgtEl>
                                          <p:spTgt spid="2073"/>
                                        </p:tgtEl>
                                        <p:attrNameLst>
                                          <p:attrName>style.visibility</p:attrName>
                                        </p:attrNameLst>
                                      </p:cBhvr>
                                      <p:to>
                                        <p:strVal val="visible"/>
                                      </p:to>
                                    </p:set>
                                    <p:animEffect transition="in" filter="fade">
                                      <p:cBhvr>
                                        <p:cTn id="117" dur="500"/>
                                        <p:tgtEl>
                                          <p:spTgt spid="20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Shape 2092"/>
        <p:cNvGrpSpPr/>
        <p:nvPr/>
      </p:nvGrpSpPr>
      <p:grpSpPr>
        <a:xfrm>
          <a:off x="0" y="0"/>
          <a:ext cx="0" cy="0"/>
          <a:chOff x="0" y="0"/>
          <a:chExt cx="0" cy="0"/>
        </a:xfrm>
      </p:grpSpPr>
      <p:pic>
        <p:nvPicPr>
          <p:cNvPr id="2093" name="Google Shape;2093;p133" descr="C:\Users\parul\Desktop\Digital Learning Content.png"/>
          <p:cNvPicPr preferRelativeResize="0"/>
          <p:nvPr/>
        </p:nvPicPr>
        <p:blipFill rotWithShape="1">
          <a:blip r:embed="rId3">
            <a:alphaModFix/>
          </a:blip>
          <a:srcRect/>
          <a:stretch/>
        </p:blipFill>
        <p:spPr>
          <a:xfrm>
            <a:off x="0" y="0"/>
            <a:ext cx="9144000" cy="6900863"/>
          </a:xfrm>
          <a:prstGeom prst="rect">
            <a:avLst/>
          </a:prstGeom>
          <a:noFill/>
          <a:ln>
            <a:noFill/>
          </a:ln>
        </p:spPr>
      </p:pic>
      <p:pic>
        <p:nvPicPr>
          <p:cNvPr id="2094" name="Google Shape;2094;p133" descr="C:\Users\parul\Desktop\Untitled-1.png"/>
          <p:cNvPicPr preferRelativeResize="0"/>
          <p:nvPr/>
        </p:nvPicPr>
        <p:blipFill rotWithShape="1">
          <a:blip r:embed="rId4">
            <a:alphaModFix/>
          </a:blip>
          <a:srcRect/>
          <a:stretch/>
        </p:blipFill>
        <p:spPr>
          <a:xfrm>
            <a:off x="1856581" y="3191669"/>
            <a:ext cx="5430838" cy="2803525"/>
          </a:xfrm>
          <a:prstGeom prst="rect">
            <a:avLst/>
          </a:prstGeom>
          <a:noFill/>
          <a:ln>
            <a:noFill/>
          </a:ln>
        </p:spPr>
      </p:pic>
      <p:sp>
        <p:nvSpPr>
          <p:cNvPr id="2095" name="Google Shape;2095;p133"/>
          <p:cNvSpPr/>
          <p:nvPr/>
        </p:nvSpPr>
        <p:spPr>
          <a:xfrm>
            <a:off x="0" y="1643063"/>
            <a:ext cx="9144000" cy="642937"/>
          </a:xfrm>
          <a:prstGeom prst="rect">
            <a:avLst/>
          </a:prstGeom>
          <a:solidFill>
            <a:srgbClr val="1F497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096" name="Google Shape;2096;p133"/>
          <p:cNvSpPr/>
          <p:nvPr/>
        </p:nvSpPr>
        <p:spPr>
          <a:xfrm>
            <a:off x="190500" y="1687513"/>
            <a:ext cx="8763000" cy="55403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FFFF"/>
              </a:buClr>
              <a:buSzPts val="3000"/>
              <a:buFont typeface="Arial"/>
              <a:buNone/>
            </a:pPr>
            <a:r>
              <a:rPr lang="en-US" sz="3000" b="1" i="0" u="none" strike="noStrike" cap="none">
                <a:solidFill>
                  <a:srgbClr val="FFFFFF"/>
                </a:solidFill>
                <a:latin typeface="Calibri"/>
                <a:ea typeface="Calibri"/>
                <a:cs typeface="Calibri"/>
                <a:sym typeface="Calibri"/>
              </a:rPr>
              <a:t>External Sort-Merge(Conti..)</a:t>
            </a:r>
            <a:endParaRPr sz="3000" b="1" i="0" u="none" strike="noStrike" cap="none">
              <a:solidFill>
                <a:srgbClr val="FFFFFF"/>
              </a:solidFill>
              <a:latin typeface="Calibri"/>
              <a:ea typeface="Calibri"/>
              <a:cs typeface="Calibri"/>
              <a:sym typeface="Calibri"/>
            </a:endParaRPr>
          </a:p>
        </p:txBody>
      </p:sp>
      <p:sp>
        <p:nvSpPr>
          <p:cNvPr id="2097" name="Google Shape;2097;p133"/>
          <p:cNvSpPr txBox="1"/>
          <p:nvPr/>
        </p:nvSpPr>
        <p:spPr>
          <a:xfrm>
            <a:off x="190500" y="2286000"/>
            <a:ext cx="8763000" cy="4154984"/>
          </a:xfrm>
          <a:prstGeom prst="rect">
            <a:avLst/>
          </a:prstGeom>
          <a:noFill/>
          <a:ln>
            <a:noFill/>
          </a:ln>
        </p:spPr>
        <p:txBody>
          <a:bodyPr spcFirstLastPara="1" wrap="square" lIns="91425" tIns="45700" rIns="91425" bIns="45700" anchor="t" anchorCtr="0">
            <a:spAutoFit/>
          </a:bodyPr>
          <a:lstStyle/>
          <a:p>
            <a:pPr marL="342900" marR="0" lvl="0" indent="-342900" algn="just" rtl="0">
              <a:lnSpc>
                <a:spcPct val="100000"/>
              </a:lnSpc>
              <a:spcBef>
                <a:spcPts val="0"/>
              </a:spcBef>
              <a:spcAft>
                <a:spcPts val="0"/>
              </a:spcAft>
              <a:buClr>
                <a:srgbClr val="000000"/>
              </a:buClr>
              <a:buSzPts val="2200"/>
              <a:buFont typeface="Arial"/>
              <a:buChar char="•"/>
            </a:pPr>
            <a:r>
              <a:rPr lang="en-US" sz="2200" b="0" i="0" u="none" strike="noStrike" cap="none">
                <a:solidFill>
                  <a:srgbClr val="000000"/>
                </a:solidFill>
                <a:latin typeface="Calibri"/>
                <a:ea typeface="Calibri"/>
                <a:cs typeface="Calibri"/>
                <a:sym typeface="Calibri"/>
              </a:rPr>
              <a:t>If i ≥ M, several merge passes are required.</a:t>
            </a:r>
            <a:endParaRPr/>
          </a:p>
          <a:p>
            <a:pPr marL="800100" marR="0" lvl="1" indent="-342900" algn="just" rtl="0">
              <a:lnSpc>
                <a:spcPct val="100000"/>
              </a:lnSpc>
              <a:spcBef>
                <a:spcPts val="0"/>
              </a:spcBef>
              <a:spcAft>
                <a:spcPts val="0"/>
              </a:spcAft>
              <a:buClr>
                <a:srgbClr val="000000"/>
              </a:buClr>
              <a:buSzPts val="2200"/>
              <a:buFont typeface="Arial"/>
              <a:buChar char="•"/>
            </a:pPr>
            <a:r>
              <a:rPr lang="en-US" sz="2200" b="0" i="0" u="none" strike="noStrike" cap="none">
                <a:solidFill>
                  <a:srgbClr val="000000"/>
                </a:solidFill>
                <a:latin typeface="Calibri"/>
                <a:ea typeface="Calibri"/>
                <a:cs typeface="Calibri"/>
                <a:sym typeface="Calibri"/>
              </a:rPr>
              <a:t>In each pass, contiguous groups of M − 1 runs are merged.</a:t>
            </a:r>
            <a:endParaRPr/>
          </a:p>
          <a:p>
            <a:pPr marL="800100" marR="0" lvl="1" indent="-342900" algn="just" rtl="0">
              <a:lnSpc>
                <a:spcPct val="100000"/>
              </a:lnSpc>
              <a:spcBef>
                <a:spcPts val="0"/>
              </a:spcBef>
              <a:spcAft>
                <a:spcPts val="0"/>
              </a:spcAft>
              <a:buClr>
                <a:srgbClr val="000000"/>
              </a:buClr>
              <a:buSzPts val="2200"/>
              <a:buFont typeface="Arial"/>
              <a:buChar char="•"/>
            </a:pPr>
            <a:r>
              <a:rPr lang="en-US" sz="2200" b="0" i="0" u="none" strike="noStrike" cap="none">
                <a:solidFill>
                  <a:srgbClr val="000000"/>
                </a:solidFill>
                <a:latin typeface="Calibri"/>
                <a:ea typeface="Calibri"/>
                <a:cs typeface="Calibri"/>
                <a:sym typeface="Calibri"/>
              </a:rPr>
              <a:t>A pass reduces the number of runs by a factor of M − 1, and creates runs longer by the same factor.</a:t>
            </a:r>
            <a:endParaRPr/>
          </a:p>
          <a:p>
            <a:pPr marL="800100" marR="0" lvl="1" indent="-342900" algn="just" rtl="0">
              <a:lnSpc>
                <a:spcPct val="100000"/>
              </a:lnSpc>
              <a:spcBef>
                <a:spcPts val="0"/>
              </a:spcBef>
              <a:spcAft>
                <a:spcPts val="0"/>
              </a:spcAft>
              <a:buClr>
                <a:srgbClr val="000000"/>
              </a:buClr>
              <a:buSzPts val="2200"/>
              <a:buFont typeface="Arial"/>
              <a:buChar char="•"/>
            </a:pPr>
            <a:r>
              <a:rPr lang="en-US" sz="2200" b="0" i="0" u="none" strike="noStrike" cap="none">
                <a:solidFill>
                  <a:srgbClr val="000000"/>
                </a:solidFill>
                <a:latin typeface="Calibri"/>
                <a:ea typeface="Calibri"/>
                <a:cs typeface="Calibri"/>
                <a:sym typeface="Calibri"/>
              </a:rPr>
              <a:t>Repeated passes are performed till all runs have been merged into one.</a:t>
            </a:r>
            <a:endParaRPr/>
          </a:p>
          <a:p>
            <a:pPr marL="342900" marR="0" lvl="0" indent="-342900" algn="just" rtl="0">
              <a:lnSpc>
                <a:spcPct val="100000"/>
              </a:lnSpc>
              <a:spcBef>
                <a:spcPts val="0"/>
              </a:spcBef>
              <a:spcAft>
                <a:spcPts val="0"/>
              </a:spcAft>
              <a:buClr>
                <a:srgbClr val="000000"/>
              </a:buClr>
              <a:buSzPts val="2200"/>
              <a:buFont typeface="Arial"/>
              <a:buChar char="•"/>
            </a:pPr>
            <a:r>
              <a:rPr lang="en-US" sz="2200" b="1" i="0" u="none" strike="noStrike" cap="none">
                <a:solidFill>
                  <a:srgbClr val="000000"/>
                </a:solidFill>
                <a:latin typeface="Calibri"/>
                <a:ea typeface="Calibri"/>
                <a:cs typeface="Calibri"/>
                <a:sym typeface="Calibri"/>
              </a:rPr>
              <a:t>Cost analysis:</a:t>
            </a:r>
            <a:endParaRPr/>
          </a:p>
          <a:p>
            <a:pPr marL="800100" marR="0" lvl="1" indent="-342900" algn="just" rtl="0">
              <a:lnSpc>
                <a:spcPct val="100000"/>
              </a:lnSpc>
              <a:spcBef>
                <a:spcPts val="0"/>
              </a:spcBef>
              <a:spcAft>
                <a:spcPts val="0"/>
              </a:spcAft>
              <a:buClr>
                <a:srgbClr val="000000"/>
              </a:buClr>
              <a:buSzPts val="2200"/>
              <a:buFont typeface="Arial"/>
              <a:buChar char="•"/>
            </a:pPr>
            <a:r>
              <a:rPr lang="en-US" sz="2200" b="0" i="0" u="none" strike="noStrike" cap="none">
                <a:solidFill>
                  <a:srgbClr val="000000"/>
                </a:solidFill>
                <a:latin typeface="Calibri"/>
                <a:ea typeface="Calibri"/>
                <a:cs typeface="Calibri"/>
                <a:sym typeface="Calibri"/>
              </a:rPr>
              <a:t>Disk accesses for initial run creation as well as in each pass is 2b</a:t>
            </a:r>
            <a:r>
              <a:rPr lang="en-US" sz="2200" b="0" i="0" u="none" strike="noStrike" cap="none" baseline="-25000">
                <a:solidFill>
                  <a:srgbClr val="000000"/>
                </a:solidFill>
                <a:latin typeface="Calibri"/>
                <a:ea typeface="Calibri"/>
                <a:cs typeface="Calibri"/>
                <a:sym typeface="Calibri"/>
              </a:rPr>
              <a:t>r</a:t>
            </a:r>
            <a:r>
              <a:rPr lang="en-US" sz="2200" b="0" i="0" u="none" strike="noStrike" cap="none">
                <a:solidFill>
                  <a:srgbClr val="000000"/>
                </a:solidFill>
                <a:latin typeface="Calibri"/>
                <a:ea typeface="Calibri"/>
                <a:cs typeface="Calibri"/>
                <a:sym typeface="Calibri"/>
              </a:rPr>
              <a:t> (except for final pass, which doesn’t write out results)</a:t>
            </a:r>
            <a:endParaRPr/>
          </a:p>
          <a:p>
            <a:pPr marL="800100" marR="0" lvl="1" indent="-342900" algn="just" rtl="0">
              <a:lnSpc>
                <a:spcPct val="100000"/>
              </a:lnSpc>
              <a:spcBef>
                <a:spcPts val="0"/>
              </a:spcBef>
              <a:spcAft>
                <a:spcPts val="0"/>
              </a:spcAft>
              <a:buClr>
                <a:srgbClr val="000000"/>
              </a:buClr>
              <a:buSzPts val="2200"/>
              <a:buFont typeface="Arial"/>
              <a:buChar char="•"/>
            </a:pPr>
            <a:r>
              <a:rPr lang="en-US" sz="2200" b="0" i="0" u="none" strike="noStrike" cap="none">
                <a:solidFill>
                  <a:srgbClr val="000000"/>
                </a:solidFill>
                <a:latin typeface="Calibri"/>
                <a:ea typeface="Calibri"/>
                <a:cs typeface="Calibri"/>
                <a:sym typeface="Calibri"/>
              </a:rPr>
              <a:t>Total number of merge passes required: </a:t>
            </a:r>
            <a:r>
              <a:rPr lang="en-US" sz="2200" b="1" i="0" u="none" strike="noStrike" cap="none">
                <a:solidFill>
                  <a:srgbClr val="000000"/>
                </a:solidFill>
                <a:latin typeface="Calibri"/>
                <a:ea typeface="Calibri"/>
                <a:cs typeface="Calibri"/>
                <a:sym typeface="Calibri"/>
              </a:rPr>
              <a:t>[log</a:t>
            </a:r>
            <a:r>
              <a:rPr lang="en-US" sz="2200" b="1" i="0" u="none" strike="noStrike" cap="none" baseline="-25000">
                <a:solidFill>
                  <a:srgbClr val="000000"/>
                </a:solidFill>
                <a:latin typeface="Calibri"/>
                <a:ea typeface="Calibri"/>
                <a:cs typeface="Calibri"/>
                <a:sym typeface="Calibri"/>
              </a:rPr>
              <a:t>M−1</a:t>
            </a:r>
            <a:r>
              <a:rPr lang="en-US" sz="2200" b="1" i="0" u="none" strike="noStrike" cap="none">
                <a:solidFill>
                  <a:srgbClr val="000000"/>
                </a:solidFill>
                <a:latin typeface="Calibri"/>
                <a:ea typeface="Calibri"/>
                <a:cs typeface="Calibri"/>
                <a:sym typeface="Calibri"/>
              </a:rPr>
              <a:t>(b</a:t>
            </a:r>
            <a:r>
              <a:rPr lang="en-US" sz="2200" b="1" i="0" u="none" strike="noStrike" cap="none" baseline="-25000">
                <a:solidFill>
                  <a:srgbClr val="000000"/>
                </a:solidFill>
                <a:latin typeface="Calibri"/>
                <a:ea typeface="Calibri"/>
                <a:cs typeface="Calibri"/>
                <a:sym typeface="Calibri"/>
              </a:rPr>
              <a:t>r</a:t>
            </a:r>
            <a:r>
              <a:rPr lang="en-US" sz="2200" b="1" i="0" u="none" strike="noStrike" cap="none">
                <a:solidFill>
                  <a:srgbClr val="000000"/>
                </a:solidFill>
                <a:latin typeface="Calibri"/>
                <a:ea typeface="Calibri"/>
                <a:cs typeface="Calibri"/>
                <a:sym typeface="Calibri"/>
              </a:rPr>
              <a:t>/M)].</a:t>
            </a:r>
            <a:endParaRPr/>
          </a:p>
          <a:p>
            <a:pPr marL="0" marR="0" lvl="0" indent="0" algn="just" rtl="0">
              <a:lnSpc>
                <a:spcPct val="100000"/>
              </a:lnSpc>
              <a:spcBef>
                <a:spcPts val="0"/>
              </a:spcBef>
              <a:spcAft>
                <a:spcPts val="0"/>
              </a:spcAft>
              <a:buClr>
                <a:srgbClr val="000000"/>
              </a:buClr>
              <a:buSzPts val="2200"/>
              <a:buFont typeface="Calibri"/>
              <a:buNone/>
            </a:pPr>
            <a:r>
              <a:rPr lang="en-US" sz="2200" b="0" i="0" u="none" strike="noStrike" cap="none">
                <a:solidFill>
                  <a:srgbClr val="000000"/>
                </a:solidFill>
                <a:latin typeface="Calibri"/>
                <a:ea typeface="Calibri"/>
                <a:cs typeface="Calibri"/>
                <a:sym typeface="Calibri"/>
              </a:rPr>
              <a:t>	Thus total number of disk accesses for external sorting:</a:t>
            </a:r>
            <a:endParaRPr/>
          </a:p>
          <a:p>
            <a:pPr marL="0" marR="0" lvl="0" indent="0" algn="just" rtl="0">
              <a:lnSpc>
                <a:spcPct val="100000"/>
              </a:lnSpc>
              <a:spcBef>
                <a:spcPts val="0"/>
              </a:spcBef>
              <a:spcAft>
                <a:spcPts val="0"/>
              </a:spcAft>
              <a:buClr>
                <a:srgbClr val="000000"/>
              </a:buClr>
              <a:buSzPts val="2200"/>
              <a:buFont typeface="Calibri"/>
              <a:buNone/>
            </a:pPr>
            <a:r>
              <a:rPr lang="en-US" sz="2200" b="0" i="0" u="none" strike="noStrike" cap="none">
                <a:solidFill>
                  <a:srgbClr val="000000"/>
                </a:solidFill>
                <a:latin typeface="Calibri"/>
                <a:ea typeface="Calibri"/>
                <a:cs typeface="Calibri"/>
                <a:sym typeface="Calibri"/>
              </a:rPr>
              <a:t>					</a:t>
            </a:r>
            <a:r>
              <a:rPr lang="en-US" sz="2200" b="1" i="0" u="none" strike="noStrike" cap="none">
                <a:solidFill>
                  <a:srgbClr val="000000"/>
                </a:solidFill>
                <a:latin typeface="Calibri"/>
                <a:ea typeface="Calibri"/>
                <a:cs typeface="Calibri"/>
                <a:sym typeface="Calibri"/>
              </a:rPr>
              <a:t>b</a:t>
            </a:r>
            <a:r>
              <a:rPr lang="en-US" sz="2200" b="1" i="0" u="none" strike="noStrike" cap="none" baseline="-25000">
                <a:solidFill>
                  <a:srgbClr val="000000"/>
                </a:solidFill>
                <a:latin typeface="Calibri"/>
                <a:ea typeface="Calibri"/>
                <a:cs typeface="Calibri"/>
                <a:sym typeface="Calibri"/>
              </a:rPr>
              <a:t>r</a:t>
            </a:r>
            <a:r>
              <a:rPr lang="en-US" sz="2200" b="1" i="0" u="none" strike="noStrike" cap="none">
                <a:solidFill>
                  <a:srgbClr val="000000"/>
                </a:solidFill>
                <a:latin typeface="Calibri"/>
                <a:ea typeface="Calibri"/>
                <a:cs typeface="Calibri"/>
                <a:sym typeface="Calibri"/>
              </a:rPr>
              <a:t>(2[log</a:t>
            </a:r>
            <a:r>
              <a:rPr lang="en-US" sz="2200" b="1" i="0" u="none" strike="noStrike" cap="none" baseline="-25000">
                <a:solidFill>
                  <a:srgbClr val="000000"/>
                </a:solidFill>
                <a:latin typeface="Calibri"/>
                <a:ea typeface="Calibri"/>
                <a:cs typeface="Calibri"/>
                <a:sym typeface="Calibri"/>
              </a:rPr>
              <a:t>M−1</a:t>
            </a:r>
            <a:r>
              <a:rPr lang="en-US" sz="2200" b="1" i="0" u="none" strike="noStrike" cap="none">
                <a:solidFill>
                  <a:srgbClr val="000000"/>
                </a:solidFill>
                <a:latin typeface="Calibri"/>
                <a:ea typeface="Calibri"/>
                <a:cs typeface="Calibri"/>
                <a:sym typeface="Calibri"/>
              </a:rPr>
              <a:t>(b</a:t>
            </a:r>
            <a:r>
              <a:rPr lang="en-US" sz="2200" b="1" i="0" u="none" strike="noStrike" cap="none" baseline="-25000">
                <a:solidFill>
                  <a:srgbClr val="000000"/>
                </a:solidFill>
                <a:latin typeface="Calibri"/>
                <a:ea typeface="Calibri"/>
                <a:cs typeface="Calibri"/>
                <a:sym typeface="Calibri"/>
              </a:rPr>
              <a:t>r</a:t>
            </a:r>
            <a:r>
              <a:rPr lang="en-US" sz="2200" b="1" i="0" u="none" strike="noStrike" cap="none">
                <a:solidFill>
                  <a:srgbClr val="000000"/>
                </a:solidFill>
                <a:latin typeface="Calibri"/>
                <a:ea typeface="Calibri"/>
                <a:cs typeface="Calibri"/>
                <a:sym typeface="Calibri"/>
              </a:rPr>
              <a:t>/M)] + 1)</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9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9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9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9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9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09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097">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097">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09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Shape 2101"/>
        <p:cNvGrpSpPr/>
        <p:nvPr/>
      </p:nvGrpSpPr>
      <p:grpSpPr>
        <a:xfrm>
          <a:off x="0" y="0"/>
          <a:ext cx="0" cy="0"/>
          <a:chOff x="0" y="0"/>
          <a:chExt cx="0" cy="0"/>
        </a:xfrm>
      </p:grpSpPr>
      <p:pic>
        <p:nvPicPr>
          <p:cNvPr id="2102" name="Google Shape;2102;p134" descr="C:\Users\parul\Desktop\Digital Learning Content.png"/>
          <p:cNvPicPr preferRelativeResize="0"/>
          <p:nvPr/>
        </p:nvPicPr>
        <p:blipFill rotWithShape="1">
          <a:blip r:embed="rId3">
            <a:alphaModFix/>
          </a:blip>
          <a:srcRect/>
          <a:stretch/>
        </p:blipFill>
        <p:spPr>
          <a:xfrm>
            <a:off x="0" y="0"/>
            <a:ext cx="9144000" cy="6900863"/>
          </a:xfrm>
          <a:prstGeom prst="rect">
            <a:avLst/>
          </a:prstGeom>
          <a:noFill/>
          <a:ln>
            <a:noFill/>
          </a:ln>
        </p:spPr>
      </p:pic>
      <p:pic>
        <p:nvPicPr>
          <p:cNvPr id="2103" name="Google Shape;2103;p134" descr="C:\Users\parul\Desktop\Untitled-1.png"/>
          <p:cNvPicPr preferRelativeResize="0"/>
          <p:nvPr/>
        </p:nvPicPr>
        <p:blipFill rotWithShape="1">
          <a:blip r:embed="rId4">
            <a:alphaModFix/>
          </a:blip>
          <a:srcRect/>
          <a:stretch/>
        </p:blipFill>
        <p:spPr>
          <a:xfrm>
            <a:off x="1856581" y="3191669"/>
            <a:ext cx="5430838" cy="2803525"/>
          </a:xfrm>
          <a:prstGeom prst="rect">
            <a:avLst/>
          </a:prstGeom>
          <a:noFill/>
          <a:ln>
            <a:noFill/>
          </a:ln>
        </p:spPr>
      </p:pic>
      <p:sp>
        <p:nvSpPr>
          <p:cNvPr id="2104" name="Google Shape;2104;p134"/>
          <p:cNvSpPr/>
          <p:nvPr/>
        </p:nvSpPr>
        <p:spPr>
          <a:xfrm>
            <a:off x="0" y="1643063"/>
            <a:ext cx="9144000" cy="642937"/>
          </a:xfrm>
          <a:prstGeom prst="rect">
            <a:avLst/>
          </a:prstGeom>
          <a:solidFill>
            <a:srgbClr val="1F497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105" name="Google Shape;2105;p134"/>
          <p:cNvSpPr/>
          <p:nvPr/>
        </p:nvSpPr>
        <p:spPr>
          <a:xfrm>
            <a:off x="190500" y="1687513"/>
            <a:ext cx="8763000" cy="55403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FFFF"/>
              </a:buClr>
              <a:buSzPts val="3000"/>
              <a:buFont typeface="Arial"/>
              <a:buNone/>
            </a:pPr>
            <a:r>
              <a:rPr lang="en-US" sz="3000" b="1" i="0" u="none" strike="noStrike" cap="none">
                <a:solidFill>
                  <a:srgbClr val="FFFFFF"/>
                </a:solidFill>
                <a:latin typeface="Calibri"/>
                <a:ea typeface="Calibri"/>
                <a:cs typeface="Calibri"/>
                <a:sym typeface="Calibri"/>
              </a:rPr>
              <a:t>Join Strategies	</a:t>
            </a:r>
            <a:endParaRPr sz="3000" b="1" i="0" u="none" strike="noStrike" cap="none">
              <a:solidFill>
                <a:srgbClr val="FFFFFF"/>
              </a:solidFill>
              <a:latin typeface="Calibri"/>
              <a:ea typeface="Calibri"/>
              <a:cs typeface="Calibri"/>
              <a:sym typeface="Calibri"/>
            </a:endParaRPr>
          </a:p>
        </p:txBody>
      </p:sp>
      <p:sp>
        <p:nvSpPr>
          <p:cNvPr id="2106" name="Google Shape;2106;p134"/>
          <p:cNvSpPr txBox="1"/>
          <p:nvPr/>
        </p:nvSpPr>
        <p:spPr>
          <a:xfrm>
            <a:off x="190500" y="2286000"/>
            <a:ext cx="8763000" cy="2462213"/>
          </a:xfrm>
          <a:prstGeom prst="rect">
            <a:avLst/>
          </a:prstGeom>
          <a:noFill/>
          <a:ln>
            <a:noFill/>
          </a:ln>
        </p:spPr>
        <p:txBody>
          <a:bodyPr spcFirstLastPara="1" wrap="square" lIns="91425" tIns="45700" rIns="91425" bIns="45700" anchor="t" anchorCtr="0">
            <a:spAutoFit/>
          </a:bodyPr>
          <a:lstStyle/>
          <a:p>
            <a:pPr marL="342900" marR="0" lvl="0" indent="-342900" algn="just" rtl="0">
              <a:lnSpc>
                <a:spcPct val="100000"/>
              </a:lnSpc>
              <a:spcBef>
                <a:spcPts val="0"/>
              </a:spcBef>
              <a:spcAft>
                <a:spcPts val="0"/>
              </a:spcAft>
              <a:buClr>
                <a:srgbClr val="000000"/>
              </a:buClr>
              <a:buSzPts val="2200"/>
              <a:buFont typeface="Arial"/>
              <a:buChar char="•"/>
            </a:pPr>
            <a:r>
              <a:rPr lang="en-US" sz="2200" b="0" i="0" u="none" strike="noStrike" cap="none">
                <a:solidFill>
                  <a:srgbClr val="000000"/>
                </a:solidFill>
                <a:latin typeface="Calibri"/>
                <a:ea typeface="Calibri"/>
                <a:cs typeface="Calibri"/>
                <a:sym typeface="Calibri"/>
              </a:rPr>
              <a:t>Several different algorithms to implement joins</a:t>
            </a:r>
            <a:endParaRPr/>
          </a:p>
          <a:p>
            <a:pPr marL="914400" marR="0" lvl="1" indent="-457200" algn="just" rtl="0">
              <a:lnSpc>
                <a:spcPct val="100000"/>
              </a:lnSpc>
              <a:spcBef>
                <a:spcPts val="0"/>
              </a:spcBef>
              <a:spcAft>
                <a:spcPts val="0"/>
              </a:spcAft>
              <a:buClr>
                <a:srgbClr val="000000"/>
              </a:buClr>
              <a:buSzPts val="2200"/>
              <a:buFont typeface="Calibri"/>
              <a:buAutoNum type="arabicPeriod"/>
            </a:pPr>
            <a:r>
              <a:rPr lang="en-US" sz="2200" b="0" i="0" u="none" strike="noStrike" cap="none">
                <a:solidFill>
                  <a:srgbClr val="000000"/>
                </a:solidFill>
                <a:latin typeface="Calibri"/>
                <a:ea typeface="Calibri"/>
                <a:cs typeface="Calibri"/>
                <a:sym typeface="Calibri"/>
              </a:rPr>
              <a:t>Nested-loop join</a:t>
            </a:r>
            <a:endParaRPr/>
          </a:p>
          <a:p>
            <a:pPr marL="914400" marR="0" lvl="1" indent="-457200" algn="just" rtl="0">
              <a:lnSpc>
                <a:spcPct val="100000"/>
              </a:lnSpc>
              <a:spcBef>
                <a:spcPts val="0"/>
              </a:spcBef>
              <a:spcAft>
                <a:spcPts val="0"/>
              </a:spcAft>
              <a:buClr>
                <a:srgbClr val="000000"/>
              </a:buClr>
              <a:buSzPts val="2200"/>
              <a:buFont typeface="Calibri"/>
              <a:buAutoNum type="arabicPeriod"/>
            </a:pPr>
            <a:r>
              <a:rPr lang="en-US" sz="2200" b="0" i="0" u="none" strike="noStrike" cap="none">
                <a:solidFill>
                  <a:srgbClr val="000000"/>
                </a:solidFill>
                <a:latin typeface="Calibri"/>
                <a:ea typeface="Calibri"/>
                <a:cs typeface="Calibri"/>
                <a:sym typeface="Calibri"/>
              </a:rPr>
              <a:t>Block nested-loop join</a:t>
            </a:r>
            <a:endParaRPr/>
          </a:p>
          <a:p>
            <a:pPr marL="914400" marR="0" lvl="1" indent="-457200" algn="just" rtl="0">
              <a:lnSpc>
                <a:spcPct val="100000"/>
              </a:lnSpc>
              <a:spcBef>
                <a:spcPts val="0"/>
              </a:spcBef>
              <a:spcAft>
                <a:spcPts val="0"/>
              </a:spcAft>
              <a:buClr>
                <a:srgbClr val="000000"/>
              </a:buClr>
              <a:buSzPts val="2200"/>
              <a:buFont typeface="Calibri"/>
              <a:buAutoNum type="arabicPeriod"/>
            </a:pPr>
            <a:r>
              <a:rPr lang="en-US" sz="2200" b="0" i="0" u="none" strike="noStrike" cap="none">
                <a:solidFill>
                  <a:srgbClr val="000000"/>
                </a:solidFill>
                <a:latin typeface="Calibri"/>
                <a:ea typeface="Calibri"/>
                <a:cs typeface="Calibri"/>
                <a:sym typeface="Calibri"/>
              </a:rPr>
              <a:t>Indexed nested-loop join</a:t>
            </a:r>
            <a:endParaRPr/>
          </a:p>
          <a:p>
            <a:pPr marL="914400" marR="0" lvl="1" indent="-457200" algn="just" rtl="0">
              <a:lnSpc>
                <a:spcPct val="100000"/>
              </a:lnSpc>
              <a:spcBef>
                <a:spcPts val="0"/>
              </a:spcBef>
              <a:spcAft>
                <a:spcPts val="0"/>
              </a:spcAft>
              <a:buClr>
                <a:srgbClr val="000000"/>
              </a:buClr>
              <a:buSzPts val="2200"/>
              <a:buFont typeface="Calibri"/>
              <a:buAutoNum type="arabicPeriod"/>
            </a:pPr>
            <a:r>
              <a:rPr lang="en-US" sz="2200" b="0" i="0" u="none" strike="noStrike" cap="none">
                <a:solidFill>
                  <a:srgbClr val="000000"/>
                </a:solidFill>
                <a:latin typeface="Calibri"/>
                <a:ea typeface="Calibri"/>
                <a:cs typeface="Calibri"/>
                <a:sym typeface="Calibri"/>
              </a:rPr>
              <a:t>Merge-join</a:t>
            </a:r>
            <a:endParaRPr/>
          </a:p>
          <a:p>
            <a:pPr marL="914400" marR="0" lvl="1" indent="-457200" algn="just" rtl="0">
              <a:lnSpc>
                <a:spcPct val="100000"/>
              </a:lnSpc>
              <a:spcBef>
                <a:spcPts val="0"/>
              </a:spcBef>
              <a:spcAft>
                <a:spcPts val="0"/>
              </a:spcAft>
              <a:buClr>
                <a:srgbClr val="000000"/>
              </a:buClr>
              <a:buSzPts val="2200"/>
              <a:buFont typeface="Calibri"/>
              <a:buAutoNum type="arabicPeriod"/>
            </a:pPr>
            <a:r>
              <a:rPr lang="en-US" sz="2200" b="0" i="0" u="none" strike="noStrike" cap="none">
                <a:solidFill>
                  <a:srgbClr val="000000"/>
                </a:solidFill>
                <a:latin typeface="Calibri"/>
                <a:ea typeface="Calibri"/>
                <a:cs typeface="Calibri"/>
                <a:sym typeface="Calibri"/>
              </a:rPr>
              <a:t>Hash-join</a:t>
            </a:r>
            <a:endParaRPr/>
          </a:p>
          <a:p>
            <a:pPr marL="457200" marR="0" lvl="1" indent="0" algn="just" rtl="0">
              <a:lnSpc>
                <a:spcPct val="100000"/>
              </a:lnSpc>
              <a:spcBef>
                <a:spcPts val="0"/>
              </a:spcBef>
              <a:spcAft>
                <a:spcPts val="0"/>
              </a:spcAft>
              <a:buClr>
                <a:schemeClr val="dk1"/>
              </a:buClr>
              <a:buSzPts val="2200"/>
              <a:buFont typeface="Arial"/>
              <a:buNone/>
            </a:pPr>
            <a:endParaRPr sz="2200" b="0" i="0" u="none" strike="noStrike" cap="none">
              <a:solidFill>
                <a:srgbClr val="000000"/>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0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0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0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0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10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10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10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Shape 2110"/>
        <p:cNvGrpSpPr/>
        <p:nvPr/>
      </p:nvGrpSpPr>
      <p:grpSpPr>
        <a:xfrm>
          <a:off x="0" y="0"/>
          <a:ext cx="0" cy="0"/>
          <a:chOff x="0" y="0"/>
          <a:chExt cx="0" cy="0"/>
        </a:xfrm>
      </p:grpSpPr>
      <p:pic>
        <p:nvPicPr>
          <p:cNvPr id="2111" name="Google Shape;2111;p135" descr="C:\Users\parul\Desktop\Digital Learning Content.png"/>
          <p:cNvPicPr preferRelativeResize="0"/>
          <p:nvPr/>
        </p:nvPicPr>
        <p:blipFill rotWithShape="1">
          <a:blip r:embed="rId3">
            <a:alphaModFix/>
          </a:blip>
          <a:srcRect/>
          <a:stretch/>
        </p:blipFill>
        <p:spPr>
          <a:xfrm>
            <a:off x="0" y="0"/>
            <a:ext cx="9144000" cy="6900863"/>
          </a:xfrm>
          <a:prstGeom prst="rect">
            <a:avLst/>
          </a:prstGeom>
          <a:noFill/>
          <a:ln>
            <a:noFill/>
          </a:ln>
        </p:spPr>
      </p:pic>
      <p:pic>
        <p:nvPicPr>
          <p:cNvPr id="2112" name="Google Shape;2112;p135" descr="C:\Users\parul\Desktop\Untitled-1.png"/>
          <p:cNvPicPr preferRelativeResize="0"/>
          <p:nvPr/>
        </p:nvPicPr>
        <p:blipFill rotWithShape="1">
          <a:blip r:embed="rId4">
            <a:alphaModFix/>
          </a:blip>
          <a:srcRect/>
          <a:stretch/>
        </p:blipFill>
        <p:spPr>
          <a:xfrm>
            <a:off x="1856581" y="3191669"/>
            <a:ext cx="5430838" cy="2803525"/>
          </a:xfrm>
          <a:prstGeom prst="rect">
            <a:avLst/>
          </a:prstGeom>
          <a:noFill/>
          <a:ln>
            <a:noFill/>
          </a:ln>
        </p:spPr>
      </p:pic>
      <p:sp>
        <p:nvSpPr>
          <p:cNvPr id="2113" name="Google Shape;2113;p135"/>
          <p:cNvSpPr/>
          <p:nvPr/>
        </p:nvSpPr>
        <p:spPr>
          <a:xfrm>
            <a:off x="0" y="1643063"/>
            <a:ext cx="9144000" cy="642937"/>
          </a:xfrm>
          <a:prstGeom prst="rect">
            <a:avLst/>
          </a:prstGeom>
          <a:solidFill>
            <a:srgbClr val="1F497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114" name="Google Shape;2114;p135"/>
          <p:cNvSpPr/>
          <p:nvPr/>
        </p:nvSpPr>
        <p:spPr>
          <a:xfrm>
            <a:off x="190500" y="1687513"/>
            <a:ext cx="8763000" cy="55403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FFFF"/>
              </a:buClr>
              <a:buSzPts val="3000"/>
              <a:buFont typeface="Arial"/>
              <a:buNone/>
            </a:pPr>
            <a:r>
              <a:rPr lang="en-US" sz="3000" b="1" i="0" u="none" strike="noStrike" cap="none">
                <a:solidFill>
                  <a:srgbClr val="FFFFFF"/>
                </a:solidFill>
                <a:latin typeface="Calibri"/>
                <a:ea typeface="Calibri"/>
                <a:cs typeface="Calibri"/>
                <a:sym typeface="Calibri"/>
              </a:rPr>
              <a:t>Nested-Loop join</a:t>
            </a:r>
            <a:endParaRPr sz="3000" b="1" i="0" u="none" strike="noStrike" cap="none">
              <a:solidFill>
                <a:srgbClr val="FFFFFF"/>
              </a:solidFill>
              <a:latin typeface="Calibri"/>
              <a:ea typeface="Calibri"/>
              <a:cs typeface="Calibri"/>
              <a:sym typeface="Calibri"/>
            </a:endParaRPr>
          </a:p>
        </p:txBody>
      </p:sp>
      <p:sp>
        <p:nvSpPr>
          <p:cNvPr id="2115" name="Google Shape;2115;p135"/>
          <p:cNvSpPr txBox="1"/>
          <p:nvPr/>
        </p:nvSpPr>
        <p:spPr>
          <a:xfrm>
            <a:off x="190500" y="2286000"/>
            <a:ext cx="8763000" cy="3816429"/>
          </a:xfrm>
          <a:prstGeom prst="rect">
            <a:avLst/>
          </a:prstGeom>
          <a:noFill/>
          <a:ln>
            <a:noFill/>
          </a:ln>
        </p:spPr>
        <p:txBody>
          <a:bodyPr spcFirstLastPara="1" wrap="square" lIns="91425" tIns="45700" rIns="91425" bIns="45700" anchor="t" anchorCtr="0">
            <a:spAutoFit/>
          </a:bodyPr>
          <a:lstStyle/>
          <a:p>
            <a:pPr marL="342900" marR="0" lvl="0" indent="-342900" algn="just" rtl="0">
              <a:lnSpc>
                <a:spcPct val="100000"/>
              </a:lnSpc>
              <a:spcBef>
                <a:spcPts val="0"/>
              </a:spcBef>
              <a:spcAft>
                <a:spcPts val="0"/>
              </a:spcAft>
              <a:buClr>
                <a:srgbClr val="000000"/>
              </a:buClr>
              <a:buSzPts val="2200"/>
              <a:buFont typeface="Arial"/>
              <a:buChar char="•"/>
            </a:pPr>
            <a:r>
              <a:rPr lang="en-US" sz="2200" b="0" i="0" u="none" strike="noStrike" cap="none">
                <a:solidFill>
                  <a:srgbClr val="000000"/>
                </a:solidFill>
                <a:latin typeface="Calibri"/>
                <a:ea typeface="Calibri"/>
                <a:cs typeface="Calibri"/>
                <a:sym typeface="Calibri"/>
              </a:rPr>
              <a:t>To compute the join  r    </a:t>
            </a:r>
            <a:r>
              <a:rPr lang="en-US" sz="2200" b="0" i="0" u="none" strike="noStrike" cap="none" baseline="-25000">
                <a:solidFill>
                  <a:srgbClr val="000000"/>
                </a:solidFill>
                <a:latin typeface="Calibri"/>
                <a:ea typeface="Calibri"/>
                <a:cs typeface="Calibri"/>
                <a:sym typeface="Calibri"/>
              </a:rPr>
              <a:t>θ</a:t>
            </a:r>
            <a:r>
              <a:rPr lang="en-US" sz="2200" b="0" i="0" u="none" strike="noStrike" cap="none">
                <a:solidFill>
                  <a:srgbClr val="000000"/>
                </a:solidFill>
                <a:latin typeface="Calibri"/>
                <a:ea typeface="Calibri"/>
                <a:cs typeface="Calibri"/>
                <a:sym typeface="Calibri"/>
              </a:rPr>
              <a:t>s</a:t>
            </a:r>
            <a:endParaRPr sz="2200" b="0" i="0" u="none" strike="noStrike" cap="none">
              <a:solidFill>
                <a:srgbClr val="000000"/>
              </a:solidFill>
              <a:latin typeface="Calibri"/>
              <a:ea typeface="Calibri"/>
              <a:cs typeface="Calibri"/>
              <a:sym typeface="Calibri"/>
            </a:endParaRPr>
          </a:p>
          <a:p>
            <a:pPr marL="457200" marR="0" lvl="1" indent="0" algn="just" rtl="0">
              <a:lnSpc>
                <a:spcPct val="100000"/>
              </a:lnSpc>
              <a:spcBef>
                <a:spcPts val="0"/>
              </a:spcBef>
              <a:spcAft>
                <a:spcPts val="0"/>
              </a:spcAft>
              <a:buClr>
                <a:srgbClr val="000000"/>
              </a:buClr>
              <a:buSzPts val="2200"/>
              <a:buFont typeface="Calibri"/>
              <a:buNone/>
            </a:pPr>
            <a:r>
              <a:rPr lang="en-US" sz="2200" b="1" i="0" u="none" strike="noStrike" cap="none">
                <a:solidFill>
                  <a:srgbClr val="000000"/>
                </a:solidFill>
                <a:latin typeface="Calibri"/>
                <a:ea typeface="Calibri"/>
                <a:cs typeface="Calibri"/>
                <a:sym typeface="Calibri"/>
              </a:rPr>
              <a:t>for each</a:t>
            </a:r>
            <a:r>
              <a:rPr lang="en-US" sz="2200" b="0" i="0" u="none" strike="noStrike" cap="none">
                <a:solidFill>
                  <a:srgbClr val="000000"/>
                </a:solidFill>
                <a:latin typeface="Calibri"/>
                <a:ea typeface="Calibri"/>
                <a:cs typeface="Calibri"/>
                <a:sym typeface="Calibri"/>
              </a:rPr>
              <a:t> tuple t</a:t>
            </a:r>
            <a:r>
              <a:rPr lang="en-US" sz="2200" b="0" i="0" u="none" strike="noStrike" cap="none" baseline="-25000">
                <a:solidFill>
                  <a:srgbClr val="000000"/>
                </a:solidFill>
                <a:latin typeface="Calibri"/>
                <a:ea typeface="Calibri"/>
                <a:cs typeface="Calibri"/>
                <a:sym typeface="Calibri"/>
              </a:rPr>
              <a:t>r</a:t>
            </a:r>
            <a:r>
              <a:rPr lang="en-US" sz="2200" b="0" i="0" u="none" strike="noStrike" cap="none">
                <a:solidFill>
                  <a:srgbClr val="000000"/>
                </a:solidFill>
                <a:latin typeface="Calibri"/>
                <a:ea typeface="Calibri"/>
                <a:cs typeface="Calibri"/>
                <a:sym typeface="Calibri"/>
              </a:rPr>
              <a:t> </a:t>
            </a:r>
            <a:r>
              <a:rPr lang="en-US" sz="2200" b="1" i="0" u="none" strike="noStrike" cap="none">
                <a:solidFill>
                  <a:srgbClr val="000000"/>
                </a:solidFill>
                <a:latin typeface="Calibri"/>
                <a:ea typeface="Calibri"/>
                <a:cs typeface="Calibri"/>
                <a:sym typeface="Calibri"/>
              </a:rPr>
              <a:t>in</a:t>
            </a:r>
            <a:r>
              <a:rPr lang="en-US" sz="2200" b="0" i="0" u="none" strike="noStrike" cap="none">
                <a:solidFill>
                  <a:srgbClr val="000000"/>
                </a:solidFill>
                <a:latin typeface="Calibri"/>
                <a:ea typeface="Calibri"/>
                <a:cs typeface="Calibri"/>
                <a:sym typeface="Calibri"/>
              </a:rPr>
              <a:t> r </a:t>
            </a:r>
            <a:r>
              <a:rPr lang="en-US" sz="2200" b="1" i="0" u="none" strike="noStrike" cap="none">
                <a:solidFill>
                  <a:srgbClr val="000000"/>
                </a:solidFill>
                <a:latin typeface="Calibri"/>
                <a:ea typeface="Calibri"/>
                <a:cs typeface="Calibri"/>
                <a:sym typeface="Calibri"/>
              </a:rPr>
              <a:t>do begin</a:t>
            </a:r>
            <a:endParaRPr/>
          </a:p>
          <a:p>
            <a:pPr marL="457200" marR="0" lvl="1" indent="0" algn="just" rtl="0">
              <a:lnSpc>
                <a:spcPct val="100000"/>
              </a:lnSpc>
              <a:spcBef>
                <a:spcPts val="0"/>
              </a:spcBef>
              <a:spcAft>
                <a:spcPts val="0"/>
              </a:spcAft>
              <a:buClr>
                <a:srgbClr val="000000"/>
              </a:buClr>
              <a:buSzPts val="2200"/>
              <a:buFont typeface="Calibri"/>
              <a:buNone/>
            </a:pPr>
            <a:r>
              <a:rPr lang="en-US" sz="2200" b="0" i="0" u="none" strike="noStrike" cap="none">
                <a:solidFill>
                  <a:srgbClr val="000000"/>
                </a:solidFill>
                <a:latin typeface="Calibri"/>
                <a:ea typeface="Calibri"/>
                <a:cs typeface="Calibri"/>
                <a:sym typeface="Calibri"/>
              </a:rPr>
              <a:t>	</a:t>
            </a:r>
            <a:r>
              <a:rPr lang="en-US" sz="2200" b="1" i="0" u="none" strike="noStrike" cap="none">
                <a:solidFill>
                  <a:srgbClr val="000000"/>
                </a:solidFill>
                <a:latin typeface="Calibri"/>
                <a:ea typeface="Calibri"/>
                <a:cs typeface="Calibri"/>
                <a:sym typeface="Calibri"/>
              </a:rPr>
              <a:t>for each</a:t>
            </a:r>
            <a:r>
              <a:rPr lang="en-US" sz="2200" b="0" i="0" u="none" strike="noStrike" cap="none">
                <a:solidFill>
                  <a:srgbClr val="000000"/>
                </a:solidFill>
                <a:latin typeface="Calibri"/>
                <a:ea typeface="Calibri"/>
                <a:cs typeface="Calibri"/>
                <a:sym typeface="Calibri"/>
              </a:rPr>
              <a:t> tuple t</a:t>
            </a:r>
            <a:r>
              <a:rPr lang="en-US" sz="2200" b="0" i="0" u="none" strike="noStrike" cap="none" baseline="-25000">
                <a:solidFill>
                  <a:srgbClr val="000000"/>
                </a:solidFill>
                <a:latin typeface="Calibri"/>
                <a:ea typeface="Calibri"/>
                <a:cs typeface="Calibri"/>
                <a:sym typeface="Calibri"/>
              </a:rPr>
              <a:t>s</a:t>
            </a:r>
            <a:r>
              <a:rPr lang="en-US" sz="2200" b="0" i="0" u="none" strike="noStrike" cap="none">
                <a:solidFill>
                  <a:srgbClr val="000000"/>
                </a:solidFill>
                <a:latin typeface="Calibri"/>
                <a:ea typeface="Calibri"/>
                <a:cs typeface="Calibri"/>
                <a:sym typeface="Calibri"/>
              </a:rPr>
              <a:t>  </a:t>
            </a:r>
            <a:r>
              <a:rPr lang="en-US" sz="2200" b="1" i="0" u="none" strike="noStrike" cap="none">
                <a:solidFill>
                  <a:srgbClr val="000000"/>
                </a:solidFill>
                <a:latin typeface="Calibri"/>
                <a:ea typeface="Calibri"/>
                <a:cs typeface="Calibri"/>
                <a:sym typeface="Calibri"/>
              </a:rPr>
              <a:t>in</a:t>
            </a:r>
            <a:r>
              <a:rPr lang="en-US" sz="2200" b="0" i="0" u="none" strike="noStrike" cap="none">
                <a:solidFill>
                  <a:srgbClr val="000000"/>
                </a:solidFill>
                <a:latin typeface="Calibri"/>
                <a:ea typeface="Calibri"/>
                <a:cs typeface="Calibri"/>
                <a:sym typeface="Calibri"/>
              </a:rPr>
              <a:t> s </a:t>
            </a:r>
            <a:r>
              <a:rPr lang="en-US" sz="2200" b="1" i="0" u="none" strike="noStrike" cap="none">
                <a:solidFill>
                  <a:srgbClr val="000000"/>
                </a:solidFill>
                <a:latin typeface="Calibri"/>
                <a:ea typeface="Calibri"/>
                <a:cs typeface="Calibri"/>
                <a:sym typeface="Calibri"/>
              </a:rPr>
              <a:t>do begin</a:t>
            </a:r>
            <a:endParaRPr/>
          </a:p>
          <a:p>
            <a:pPr marL="457200" marR="0" lvl="1" indent="0" algn="just" rtl="0">
              <a:lnSpc>
                <a:spcPct val="100000"/>
              </a:lnSpc>
              <a:spcBef>
                <a:spcPts val="0"/>
              </a:spcBef>
              <a:spcAft>
                <a:spcPts val="0"/>
              </a:spcAft>
              <a:buClr>
                <a:srgbClr val="000000"/>
              </a:buClr>
              <a:buSzPts val="2200"/>
              <a:buFont typeface="Calibri"/>
              <a:buNone/>
            </a:pPr>
            <a:r>
              <a:rPr lang="en-US" sz="2200" b="0" i="0" u="none" strike="noStrike" cap="none">
                <a:solidFill>
                  <a:srgbClr val="000000"/>
                </a:solidFill>
                <a:latin typeface="Calibri"/>
                <a:ea typeface="Calibri"/>
                <a:cs typeface="Calibri"/>
                <a:sym typeface="Calibri"/>
              </a:rPr>
              <a:t>		test pair (t</a:t>
            </a:r>
            <a:r>
              <a:rPr lang="en-US" sz="2200" b="0" i="0" u="none" strike="noStrike" cap="none" baseline="-25000">
                <a:solidFill>
                  <a:srgbClr val="000000"/>
                </a:solidFill>
                <a:latin typeface="Calibri"/>
                <a:ea typeface="Calibri"/>
                <a:cs typeface="Calibri"/>
                <a:sym typeface="Calibri"/>
              </a:rPr>
              <a:t>r</a:t>
            </a:r>
            <a:r>
              <a:rPr lang="en-US" sz="2200" b="0" i="0" u="none" strike="noStrike" cap="none">
                <a:solidFill>
                  <a:srgbClr val="000000"/>
                </a:solidFill>
                <a:latin typeface="Calibri"/>
                <a:ea typeface="Calibri"/>
                <a:cs typeface="Calibri"/>
                <a:sym typeface="Calibri"/>
              </a:rPr>
              <a:t>, t</a:t>
            </a:r>
            <a:r>
              <a:rPr lang="en-US" sz="2200" b="0" i="0" u="none" strike="noStrike" cap="none" baseline="-25000">
                <a:solidFill>
                  <a:srgbClr val="000000"/>
                </a:solidFill>
                <a:latin typeface="Calibri"/>
                <a:ea typeface="Calibri"/>
                <a:cs typeface="Calibri"/>
                <a:sym typeface="Calibri"/>
              </a:rPr>
              <a:t>s</a:t>
            </a:r>
            <a:r>
              <a:rPr lang="en-US" sz="2200" b="0" i="0" u="none" strike="noStrike" cap="none">
                <a:solidFill>
                  <a:srgbClr val="000000"/>
                </a:solidFill>
                <a:latin typeface="Calibri"/>
                <a:ea typeface="Calibri"/>
                <a:cs typeface="Calibri"/>
                <a:sym typeface="Calibri"/>
              </a:rPr>
              <a:t>) to see if they satisfy the join condition θ </a:t>
            </a:r>
            <a:endParaRPr/>
          </a:p>
          <a:p>
            <a:pPr marL="457200" marR="0" lvl="1" indent="0" algn="just" rtl="0">
              <a:lnSpc>
                <a:spcPct val="100000"/>
              </a:lnSpc>
              <a:spcBef>
                <a:spcPts val="0"/>
              </a:spcBef>
              <a:spcAft>
                <a:spcPts val="0"/>
              </a:spcAft>
              <a:buClr>
                <a:srgbClr val="000000"/>
              </a:buClr>
              <a:buSzPts val="2200"/>
              <a:buFont typeface="Calibri"/>
              <a:buNone/>
            </a:pPr>
            <a:r>
              <a:rPr lang="en-US" sz="2200" b="0" i="0" u="none" strike="noStrike" cap="none">
                <a:solidFill>
                  <a:srgbClr val="000000"/>
                </a:solidFill>
                <a:latin typeface="Calibri"/>
                <a:ea typeface="Calibri"/>
                <a:cs typeface="Calibri"/>
                <a:sym typeface="Calibri"/>
              </a:rPr>
              <a:t>		if they do, add t</a:t>
            </a:r>
            <a:r>
              <a:rPr lang="en-US" sz="2200" b="0" i="0" u="none" strike="noStrike" cap="none" baseline="-25000">
                <a:solidFill>
                  <a:srgbClr val="000000"/>
                </a:solidFill>
                <a:latin typeface="Calibri"/>
                <a:ea typeface="Calibri"/>
                <a:cs typeface="Calibri"/>
                <a:sym typeface="Calibri"/>
              </a:rPr>
              <a:t>r</a:t>
            </a:r>
            <a:r>
              <a:rPr lang="en-US" sz="2200" b="0" i="0" u="none" strike="noStrike" cap="none">
                <a:solidFill>
                  <a:srgbClr val="000000"/>
                </a:solidFill>
                <a:latin typeface="Calibri"/>
                <a:ea typeface="Calibri"/>
                <a:cs typeface="Calibri"/>
                <a:sym typeface="Calibri"/>
              </a:rPr>
              <a:t> • t</a:t>
            </a:r>
            <a:r>
              <a:rPr lang="en-US" sz="2200" b="0" i="0" u="none" strike="noStrike" cap="none" baseline="-25000">
                <a:solidFill>
                  <a:srgbClr val="000000"/>
                </a:solidFill>
                <a:latin typeface="Calibri"/>
                <a:ea typeface="Calibri"/>
                <a:cs typeface="Calibri"/>
                <a:sym typeface="Calibri"/>
              </a:rPr>
              <a:t>s</a:t>
            </a:r>
            <a:r>
              <a:rPr lang="en-US" sz="2200" b="0" i="0" u="none" strike="noStrike" cap="none">
                <a:solidFill>
                  <a:srgbClr val="000000"/>
                </a:solidFill>
                <a:latin typeface="Calibri"/>
                <a:ea typeface="Calibri"/>
                <a:cs typeface="Calibri"/>
                <a:sym typeface="Calibri"/>
              </a:rPr>
              <a:t> to the result.</a:t>
            </a:r>
            <a:endParaRPr/>
          </a:p>
          <a:p>
            <a:pPr marL="457200" marR="0" lvl="1" indent="0" algn="just" rtl="0">
              <a:lnSpc>
                <a:spcPct val="100000"/>
              </a:lnSpc>
              <a:spcBef>
                <a:spcPts val="0"/>
              </a:spcBef>
              <a:spcAft>
                <a:spcPts val="0"/>
              </a:spcAft>
              <a:buClr>
                <a:srgbClr val="000000"/>
              </a:buClr>
              <a:buSzPts val="2200"/>
              <a:buFont typeface="Calibri"/>
              <a:buNone/>
            </a:pPr>
            <a:r>
              <a:rPr lang="en-US" sz="2200" b="1" i="0" u="none" strike="noStrike" cap="none">
                <a:solidFill>
                  <a:srgbClr val="000000"/>
                </a:solidFill>
                <a:latin typeface="Calibri"/>
                <a:ea typeface="Calibri"/>
                <a:cs typeface="Calibri"/>
                <a:sym typeface="Calibri"/>
              </a:rPr>
              <a:t>	end</a:t>
            </a:r>
            <a:endParaRPr/>
          </a:p>
          <a:p>
            <a:pPr marL="457200" marR="0" lvl="1" indent="0" algn="just" rtl="0">
              <a:lnSpc>
                <a:spcPct val="100000"/>
              </a:lnSpc>
              <a:spcBef>
                <a:spcPts val="0"/>
              </a:spcBef>
              <a:spcAft>
                <a:spcPts val="0"/>
              </a:spcAft>
              <a:buClr>
                <a:srgbClr val="000000"/>
              </a:buClr>
              <a:buSzPts val="2200"/>
              <a:buFont typeface="Calibri"/>
              <a:buNone/>
            </a:pPr>
            <a:r>
              <a:rPr lang="en-US" sz="2200" b="1" i="0" u="none" strike="noStrike" cap="none">
                <a:solidFill>
                  <a:srgbClr val="000000"/>
                </a:solidFill>
                <a:latin typeface="Calibri"/>
                <a:ea typeface="Calibri"/>
                <a:cs typeface="Calibri"/>
                <a:sym typeface="Calibri"/>
              </a:rPr>
              <a:t>end</a:t>
            </a:r>
            <a:endParaRPr/>
          </a:p>
          <a:p>
            <a:pPr marL="457200" marR="0" lvl="1" indent="0" algn="just" rtl="0">
              <a:lnSpc>
                <a:spcPct val="100000"/>
              </a:lnSpc>
              <a:spcBef>
                <a:spcPts val="0"/>
              </a:spcBef>
              <a:spcAft>
                <a:spcPts val="0"/>
              </a:spcAft>
              <a:buClr>
                <a:schemeClr val="dk1"/>
              </a:buClr>
              <a:buSzPts val="2200"/>
              <a:buFont typeface="Arial"/>
              <a:buNone/>
            </a:pPr>
            <a:endParaRPr sz="2200" b="0" i="0" u="none" strike="noStrike" cap="none">
              <a:solidFill>
                <a:srgbClr val="000000"/>
              </a:solidFill>
              <a:latin typeface="Calibri"/>
              <a:ea typeface="Calibri"/>
              <a:cs typeface="Calibri"/>
              <a:sym typeface="Calibri"/>
            </a:endParaRPr>
          </a:p>
          <a:p>
            <a:pPr marL="800100" marR="0" lvl="1" indent="-342900" algn="just" rtl="0">
              <a:lnSpc>
                <a:spcPct val="100000"/>
              </a:lnSpc>
              <a:spcBef>
                <a:spcPts val="0"/>
              </a:spcBef>
              <a:spcAft>
                <a:spcPts val="0"/>
              </a:spcAft>
              <a:buClr>
                <a:srgbClr val="000000"/>
              </a:buClr>
              <a:buSzPts val="2200"/>
              <a:buFont typeface="Arial"/>
              <a:buChar char="•"/>
            </a:pPr>
            <a:r>
              <a:rPr lang="en-US" sz="2200" b="1" i="0" u="none" strike="noStrike" cap="none">
                <a:solidFill>
                  <a:srgbClr val="000000"/>
                </a:solidFill>
                <a:latin typeface="Calibri"/>
                <a:ea typeface="Calibri"/>
                <a:cs typeface="Calibri"/>
                <a:sym typeface="Calibri"/>
              </a:rPr>
              <a:t>r</a:t>
            </a:r>
            <a:r>
              <a:rPr lang="en-US" sz="2200" b="0" i="0" u="none" strike="noStrike" cap="none">
                <a:solidFill>
                  <a:srgbClr val="000000"/>
                </a:solidFill>
                <a:latin typeface="Calibri"/>
                <a:ea typeface="Calibri"/>
                <a:cs typeface="Calibri"/>
                <a:sym typeface="Calibri"/>
              </a:rPr>
              <a:t>  is called the </a:t>
            </a:r>
            <a:r>
              <a:rPr lang="en-US" sz="2200" b="1" i="0" u="none" strike="noStrike" cap="none">
                <a:solidFill>
                  <a:srgbClr val="000000"/>
                </a:solidFill>
                <a:latin typeface="Calibri"/>
                <a:ea typeface="Calibri"/>
                <a:cs typeface="Calibri"/>
                <a:sym typeface="Calibri"/>
              </a:rPr>
              <a:t>outer relation</a:t>
            </a:r>
            <a:r>
              <a:rPr lang="en-US" sz="2200" b="0" i="0" u="none" strike="noStrike" cap="none">
                <a:solidFill>
                  <a:srgbClr val="000000"/>
                </a:solidFill>
                <a:latin typeface="Calibri"/>
                <a:ea typeface="Calibri"/>
                <a:cs typeface="Calibri"/>
                <a:sym typeface="Calibri"/>
              </a:rPr>
              <a:t> and </a:t>
            </a:r>
            <a:r>
              <a:rPr lang="en-US" sz="2200" b="1" i="0" u="none" strike="noStrike" cap="none">
                <a:solidFill>
                  <a:srgbClr val="000000"/>
                </a:solidFill>
                <a:latin typeface="Calibri"/>
                <a:ea typeface="Calibri"/>
                <a:cs typeface="Calibri"/>
                <a:sym typeface="Calibri"/>
              </a:rPr>
              <a:t>s</a:t>
            </a:r>
            <a:r>
              <a:rPr lang="en-US" sz="2200" b="0" i="0" u="none" strike="noStrike" cap="none">
                <a:solidFill>
                  <a:srgbClr val="000000"/>
                </a:solidFill>
                <a:latin typeface="Calibri"/>
                <a:ea typeface="Calibri"/>
                <a:cs typeface="Calibri"/>
                <a:sym typeface="Calibri"/>
              </a:rPr>
              <a:t> the </a:t>
            </a:r>
            <a:r>
              <a:rPr lang="en-US" sz="2200" b="1" i="0" u="none" strike="noStrike" cap="none">
                <a:solidFill>
                  <a:srgbClr val="000000"/>
                </a:solidFill>
                <a:latin typeface="Calibri"/>
                <a:ea typeface="Calibri"/>
                <a:cs typeface="Calibri"/>
                <a:sym typeface="Calibri"/>
              </a:rPr>
              <a:t>inner relation</a:t>
            </a:r>
            <a:r>
              <a:rPr lang="en-US" sz="2200" b="0" i="0" u="none" strike="noStrike" cap="none">
                <a:solidFill>
                  <a:srgbClr val="000000"/>
                </a:solidFill>
                <a:latin typeface="Calibri"/>
                <a:ea typeface="Calibri"/>
                <a:cs typeface="Calibri"/>
                <a:sym typeface="Calibri"/>
              </a:rPr>
              <a:t> of the join</a:t>
            </a:r>
            <a:endParaRPr/>
          </a:p>
          <a:p>
            <a:pPr marL="800100" marR="0" lvl="1" indent="-342900" algn="just" rtl="0">
              <a:lnSpc>
                <a:spcPct val="100000"/>
              </a:lnSpc>
              <a:spcBef>
                <a:spcPts val="0"/>
              </a:spcBef>
              <a:spcAft>
                <a:spcPts val="0"/>
              </a:spcAft>
              <a:buClr>
                <a:srgbClr val="000000"/>
              </a:buClr>
              <a:buSzPts val="2200"/>
              <a:buFont typeface="Arial"/>
              <a:buChar char="•"/>
            </a:pPr>
            <a:r>
              <a:rPr lang="en-US" sz="2200" b="0" i="0" u="none" strike="noStrike" cap="none">
                <a:solidFill>
                  <a:srgbClr val="000000"/>
                </a:solidFill>
                <a:latin typeface="Calibri"/>
                <a:ea typeface="Calibri"/>
                <a:cs typeface="Calibri"/>
                <a:sym typeface="Calibri"/>
              </a:rPr>
              <a:t>Requires no indices and can be used with any kind of join condition</a:t>
            </a:r>
            <a:endParaRPr/>
          </a:p>
          <a:p>
            <a:pPr marL="800100" marR="0" lvl="1" indent="-342900" algn="just" rtl="0">
              <a:lnSpc>
                <a:spcPct val="100000"/>
              </a:lnSpc>
              <a:spcBef>
                <a:spcPts val="0"/>
              </a:spcBef>
              <a:spcAft>
                <a:spcPts val="0"/>
              </a:spcAft>
              <a:buClr>
                <a:srgbClr val="000000"/>
              </a:buClr>
              <a:buSzPts val="2200"/>
              <a:buFont typeface="Arial"/>
              <a:buChar char="•"/>
            </a:pPr>
            <a:r>
              <a:rPr lang="en-US" sz="2200" b="0" i="0" u="none" strike="noStrike" cap="none">
                <a:solidFill>
                  <a:srgbClr val="000000"/>
                </a:solidFill>
                <a:latin typeface="Calibri"/>
                <a:ea typeface="Calibri"/>
                <a:cs typeface="Calibri"/>
                <a:sym typeface="Calibri"/>
              </a:rPr>
              <a:t>Expensive since it examines every pair of tuples in the two relations </a:t>
            </a:r>
            <a:endParaRPr/>
          </a:p>
        </p:txBody>
      </p:sp>
      <p:sp>
        <p:nvSpPr>
          <p:cNvPr id="2116" name="Google Shape;2116;p135"/>
          <p:cNvSpPr/>
          <p:nvPr/>
        </p:nvSpPr>
        <p:spPr>
          <a:xfrm rot="5400000">
            <a:off x="3158918" y="2418954"/>
            <a:ext cx="188912" cy="173037"/>
          </a:xfrm>
          <a:prstGeom prst="flowChartCollate">
            <a:avLst/>
          </a:prstGeom>
          <a:noFill/>
          <a:ln w="9525" cap="flat" cmpd="sng">
            <a:solidFill>
              <a:schemeClr val="dk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135"/>
          <p:cNvSpPr txBox="1"/>
          <p:nvPr/>
        </p:nvSpPr>
        <p:spPr>
          <a:xfrm>
            <a:off x="3210097" y="2458240"/>
            <a:ext cx="86518" cy="94456"/>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600"/>
              <a:buFont typeface="Helvetica Neue"/>
              <a:buNone/>
            </a:pPr>
            <a:endParaRPr sz="1600" b="1" i="0" u="none" strike="noStrike" cap="none">
              <a:solidFill>
                <a:srgbClr val="000000"/>
              </a:solidFill>
              <a:latin typeface="Helvetica Neue"/>
              <a:ea typeface="Helvetica Neue"/>
              <a:cs typeface="Helvetica Neue"/>
              <a:sym typeface="Helvetica Neue"/>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1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1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1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11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11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11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115">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115">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115">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115">
                                            <p:txEl>
                                              <p:pRg st="10" end="10"/>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1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Shape 2121"/>
        <p:cNvGrpSpPr/>
        <p:nvPr/>
      </p:nvGrpSpPr>
      <p:grpSpPr>
        <a:xfrm>
          <a:off x="0" y="0"/>
          <a:ext cx="0" cy="0"/>
          <a:chOff x="0" y="0"/>
          <a:chExt cx="0" cy="0"/>
        </a:xfrm>
      </p:grpSpPr>
      <p:pic>
        <p:nvPicPr>
          <p:cNvPr id="2122" name="Google Shape;2122;p136" descr="C:\Users\parul\Desktop\Digital Learning Content.png"/>
          <p:cNvPicPr preferRelativeResize="0"/>
          <p:nvPr/>
        </p:nvPicPr>
        <p:blipFill rotWithShape="1">
          <a:blip r:embed="rId3">
            <a:alphaModFix/>
          </a:blip>
          <a:srcRect/>
          <a:stretch/>
        </p:blipFill>
        <p:spPr>
          <a:xfrm>
            <a:off x="0" y="0"/>
            <a:ext cx="9144000" cy="6900863"/>
          </a:xfrm>
          <a:prstGeom prst="rect">
            <a:avLst/>
          </a:prstGeom>
          <a:noFill/>
          <a:ln>
            <a:noFill/>
          </a:ln>
        </p:spPr>
      </p:pic>
      <p:pic>
        <p:nvPicPr>
          <p:cNvPr id="2123" name="Google Shape;2123;p136" descr="C:\Users\parul\Desktop\Untitled-1.png"/>
          <p:cNvPicPr preferRelativeResize="0"/>
          <p:nvPr/>
        </p:nvPicPr>
        <p:blipFill rotWithShape="1">
          <a:blip r:embed="rId4">
            <a:alphaModFix/>
          </a:blip>
          <a:srcRect/>
          <a:stretch/>
        </p:blipFill>
        <p:spPr>
          <a:xfrm>
            <a:off x="1856581" y="3191669"/>
            <a:ext cx="5430838" cy="2803525"/>
          </a:xfrm>
          <a:prstGeom prst="rect">
            <a:avLst/>
          </a:prstGeom>
          <a:noFill/>
          <a:ln>
            <a:noFill/>
          </a:ln>
        </p:spPr>
      </p:pic>
      <p:sp>
        <p:nvSpPr>
          <p:cNvPr id="2124" name="Google Shape;2124;p136"/>
          <p:cNvSpPr/>
          <p:nvPr/>
        </p:nvSpPr>
        <p:spPr>
          <a:xfrm>
            <a:off x="0" y="1643063"/>
            <a:ext cx="9144000" cy="642937"/>
          </a:xfrm>
          <a:prstGeom prst="rect">
            <a:avLst/>
          </a:prstGeom>
          <a:solidFill>
            <a:srgbClr val="1F497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125" name="Google Shape;2125;p136"/>
          <p:cNvSpPr/>
          <p:nvPr/>
        </p:nvSpPr>
        <p:spPr>
          <a:xfrm>
            <a:off x="190500" y="1687513"/>
            <a:ext cx="8763000" cy="55403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FFFF"/>
              </a:buClr>
              <a:buSzPts val="3000"/>
              <a:buFont typeface="Arial"/>
              <a:buNone/>
            </a:pPr>
            <a:r>
              <a:rPr lang="en-US" sz="3000" b="1" i="0" u="none" strike="noStrike" cap="none">
                <a:solidFill>
                  <a:srgbClr val="FFFFFF"/>
                </a:solidFill>
                <a:latin typeface="Calibri"/>
                <a:ea typeface="Calibri"/>
                <a:cs typeface="Calibri"/>
                <a:sym typeface="Calibri"/>
              </a:rPr>
              <a:t>Nested-Loop join (conti..)</a:t>
            </a:r>
            <a:endParaRPr sz="3000" b="1" i="0" u="none" strike="noStrike" cap="none">
              <a:solidFill>
                <a:srgbClr val="FFFFFF"/>
              </a:solidFill>
              <a:latin typeface="Calibri"/>
              <a:ea typeface="Calibri"/>
              <a:cs typeface="Calibri"/>
              <a:sym typeface="Calibri"/>
            </a:endParaRPr>
          </a:p>
        </p:txBody>
      </p:sp>
      <p:sp>
        <p:nvSpPr>
          <p:cNvPr id="2126" name="Google Shape;2126;p136"/>
          <p:cNvSpPr txBox="1"/>
          <p:nvPr/>
        </p:nvSpPr>
        <p:spPr>
          <a:xfrm>
            <a:off x="190500" y="2286000"/>
            <a:ext cx="8763000" cy="3477875"/>
          </a:xfrm>
          <a:prstGeom prst="rect">
            <a:avLst/>
          </a:prstGeom>
          <a:noFill/>
          <a:ln>
            <a:noFill/>
          </a:ln>
        </p:spPr>
        <p:txBody>
          <a:bodyPr spcFirstLastPara="1" wrap="square" lIns="91425" tIns="45700" rIns="91425" bIns="45700" anchor="t" anchorCtr="0">
            <a:spAutoFit/>
          </a:bodyPr>
          <a:lstStyle/>
          <a:p>
            <a:pPr marL="342900" marR="0" lvl="0" indent="-342900" algn="just" rtl="0">
              <a:lnSpc>
                <a:spcPct val="100000"/>
              </a:lnSpc>
              <a:spcBef>
                <a:spcPts val="0"/>
              </a:spcBef>
              <a:spcAft>
                <a:spcPts val="0"/>
              </a:spcAft>
              <a:buClr>
                <a:srgbClr val="000000"/>
              </a:buClr>
              <a:buSzPts val="2200"/>
              <a:buFont typeface="Arial"/>
              <a:buChar char="•"/>
            </a:pPr>
            <a:r>
              <a:rPr lang="en-US" sz="2200" b="0" i="0" u="none" strike="noStrike" cap="none">
                <a:solidFill>
                  <a:srgbClr val="000000"/>
                </a:solidFill>
                <a:latin typeface="Calibri"/>
                <a:ea typeface="Calibri"/>
                <a:cs typeface="Calibri"/>
                <a:sym typeface="Calibri"/>
              </a:rPr>
              <a:t>Assuming </a:t>
            </a:r>
            <a:r>
              <a:rPr lang="en-US" sz="2200" b="1" i="0" u="none" strike="noStrike" cap="none">
                <a:solidFill>
                  <a:srgbClr val="000000"/>
                </a:solidFill>
                <a:latin typeface="Calibri"/>
                <a:ea typeface="Calibri"/>
                <a:cs typeface="Calibri"/>
                <a:sym typeface="Calibri"/>
              </a:rPr>
              <a:t>worst case </a:t>
            </a:r>
            <a:r>
              <a:rPr lang="en-US" sz="2200" b="0" i="0" u="none" strike="noStrike" cap="none">
                <a:solidFill>
                  <a:srgbClr val="000000"/>
                </a:solidFill>
                <a:latin typeface="Calibri"/>
                <a:ea typeface="Calibri"/>
                <a:cs typeface="Calibri"/>
                <a:sym typeface="Calibri"/>
              </a:rPr>
              <a:t>memory availability and the following given statistics for the relations customer and depositor </a:t>
            </a:r>
            <a:endParaRPr/>
          </a:p>
          <a:p>
            <a:pPr marL="800100" marR="0" lvl="1" indent="-342900" algn="just" rtl="0">
              <a:lnSpc>
                <a:spcPct val="100000"/>
              </a:lnSpc>
              <a:spcBef>
                <a:spcPts val="0"/>
              </a:spcBef>
              <a:spcAft>
                <a:spcPts val="0"/>
              </a:spcAft>
              <a:buClr>
                <a:srgbClr val="000000"/>
              </a:buClr>
              <a:buSzPts val="2200"/>
              <a:buFont typeface="Arial"/>
              <a:buChar char="•"/>
            </a:pPr>
            <a:r>
              <a:rPr lang="en-US" sz="2200" b="0" i="0" u="none" strike="noStrike" cap="none">
                <a:solidFill>
                  <a:srgbClr val="000000"/>
                </a:solidFill>
                <a:latin typeface="Calibri"/>
                <a:ea typeface="Calibri"/>
                <a:cs typeface="Calibri"/>
                <a:sym typeface="Calibri"/>
              </a:rPr>
              <a:t>Number of records of customer: 10,000 (n</a:t>
            </a:r>
            <a:r>
              <a:rPr lang="en-US" sz="2200" b="0" i="0" u="none" strike="noStrike" cap="none" baseline="-25000">
                <a:solidFill>
                  <a:srgbClr val="000000"/>
                </a:solidFill>
                <a:latin typeface="Calibri"/>
                <a:ea typeface="Calibri"/>
                <a:cs typeface="Calibri"/>
                <a:sym typeface="Calibri"/>
              </a:rPr>
              <a:t>customer</a:t>
            </a:r>
            <a:r>
              <a:rPr lang="en-US" sz="2200" b="0" i="0" u="none" strike="noStrike" cap="none">
                <a:solidFill>
                  <a:srgbClr val="000000"/>
                </a:solidFill>
                <a:latin typeface="Calibri"/>
                <a:ea typeface="Calibri"/>
                <a:cs typeface="Calibri"/>
                <a:sym typeface="Calibri"/>
              </a:rPr>
              <a:t>)</a:t>
            </a:r>
            <a:endParaRPr/>
          </a:p>
          <a:p>
            <a:pPr marL="800100" marR="0" lvl="1" indent="-342900" algn="just" rtl="0">
              <a:lnSpc>
                <a:spcPct val="100000"/>
              </a:lnSpc>
              <a:spcBef>
                <a:spcPts val="0"/>
              </a:spcBef>
              <a:spcAft>
                <a:spcPts val="0"/>
              </a:spcAft>
              <a:buClr>
                <a:srgbClr val="000000"/>
              </a:buClr>
              <a:buSzPts val="2200"/>
              <a:buFont typeface="Arial"/>
              <a:buChar char="•"/>
            </a:pPr>
            <a:r>
              <a:rPr lang="en-US" sz="2200" b="0" i="0" u="none" strike="noStrike" cap="none">
                <a:solidFill>
                  <a:srgbClr val="000000"/>
                </a:solidFill>
                <a:latin typeface="Calibri"/>
                <a:ea typeface="Calibri"/>
                <a:cs typeface="Calibri"/>
                <a:sym typeface="Calibri"/>
              </a:rPr>
              <a:t>Number of records of depositor: 5,000 (n</a:t>
            </a:r>
            <a:r>
              <a:rPr lang="en-US" sz="2200" b="0" i="0" u="none" strike="noStrike" cap="none" baseline="-25000">
                <a:solidFill>
                  <a:srgbClr val="000000"/>
                </a:solidFill>
                <a:latin typeface="Calibri"/>
                <a:ea typeface="Calibri"/>
                <a:cs typeface="Calibri"/>
                <a:sym typeface="Calibri"/>
              </a:rPr>
              <a:t>depositor</a:t>
            </a:r>
            <a:r>
              <a:rPr lang="en-US" sz="2200" b="0" i="0" u="none" strike="noStrike" cap="none">
                <a:solidFill>
                  <a:srgbClr val="000000"/>
                </a:solidFill>
                <a:latin typeface="Calibri"/>
                <a:ea typeface="Calibri"/>
                <a:cs typeface="Calibri"/>
                <a:sym typeface="Calibri"/>
              </a:rPr>
              <a:t>)</a:t>
            </a:r>
            <a:endParaRPr/>
          </a:p>
          <a:p>
            <a:pPr marL="800100" marR="0" lvl="1" indent="-342900" algn="just" rtl="0">
              <a:lnSpc>
                <a:spcPct val="100000"/>
              </a:lnSpc>
              <a:spcBef>
                <a:spcPts val="0"/>
              </a:spcBef>
              <a:spcAft>
                <a:spcPts val="0"/>
              </a:spcAft>
              <a:buClr>
                <a:srgbClr val="000000"/>
              </a:buClr>
              <a:buSzPts val="2200"/>
              <a:buFont typeface="Arial"/>
              <a:buChar char="•"/>
            </a:pPr>
            <a:r>
              <a:rPr lang="en-US" sz="2200" b="0" i="0" u="none" strike="noStrike" cap="none">
                <a:solidFill>
                  <a:srgbClr val="000000"/>
                </a:solidFill>
                <a:latin typeface="Calibri"/>
                <a:ea typeface="Calibri"/>
                <a:cs typeface="Calibri"/>
                <a:sym typeface="Calibri"/>
              </a:rPr>
              <a:t>Number of blocks of customer: 400 (b</a:t>
            </a:r>
            <a:r>
              <a:rPr lang="en-US" sz="2200" b="0" i="0" u="none" strike="noStrike" cap="none" baseline="-25000">
                <a:solidFill>
                  <a:srgbClr val="000000"/>
                </a:solidFill>
                <a:latin typeface="Calibri"/>
                <a:ea typeface="Calibri"/>
                <a:cs typeface="Calibri"/>
                <a:sym typeface="Calibri"/>
              </a:rPr>
              <a:t>customer</a:t>
            </a:r>
            <a:r>
              <a:rPr lang="en-US" sz="2200" b="0" i="0" u="none" strike="noStrike" cap="none">
                <a:solidFill>
                  <a:srgbClr val="000000"/>
                </a:solidFill>
                <a:latin typeface="Calibri"/>
                <a:ea typeface="Calibri"/>
                <a:cs typeface="Calibri"/>
                <a:sym typeface="Calibri"/>
              </a:rPr>
              <a:t>)     </a:t>
            </a:r>
            <a:endParaRPr/>
          </a:p>
          <a:p>
            <a:pPr marL="800100" marR="0" lvl="1" indent="-342900" algn="just" rtl="0">
              <a:lnSpc>
                <a:spcPct val="100000"/>
              </a:lnSpc>
              <a:spcBef>
                <a:spcPts val="0"/>
              </a:spcBef>
              <a:spcAft>
                <a:spcPts val="0"/>
              </a:spcAft>
              <a:buClr>
                <a:srgbClr val="000000"/>
              </a:buClr>
              <a:buSzPts val="2200"/>
              <a:buFont typeface="Arial"/>
              <a:buChar char="•"/>
            </a:pPr>
            <a:r>
              <a:rPr lang="en-US" sz="2200" b="0" i="0" u="none" strike="noStrike" cap="none">
                <a:solidFill>
                  <a:srgbClr val="000000"/>
                </a:solidFill>
                <a:latin typeface="Calibri"/>
                <a:ea typeface="Calibri"/>
                <a:cs typeface="Calibri"/>
                <a:sym typeface="Calibri"/>
              </a:rPr>
              <a:t>Number of blocks of depositor: 100 (b</a:t>
            </a:r>
            <a:r>
              <a:rPr lang="en-US" sz="2200" b="0" i="0" u="none" strike="noStrike" cap="none" baseline="-25000">
                <a:solidFill>
                  <a:srgbClr val="000000"/>
                </a:solidFill>
                <a:latin typeface="Calibri"/>
                <a:ea typeface="Calibri"/>
                <a:cs typeface="Calibri"/>
                <a:sym typeface="Calibri"/>
              </a:rPr>
              <a:t>depositor</a:t>
            </a:r>
            <a:r>
              <a:rPr lang="en-US" sz="2200" b="0" i="0" u="none" strike="noStrike" cap="none">
                <a:solidFill>
                  <a:srgbClr val="000000"/>
                </a:solidFill>
                <a:latin typeface="Calibri"/>
                <a:ea typeface="Calibri"/>
                <a:cs typeface="Calibri"/>
                <a:sym typeface="Calibri"/>
              </a:rPr>
              <a:t>)</a:t>
            </a:r>
            <a:endParaRPr/>
          </a:p>
          <a:p>
            <a:pPr marL="342900" marR="0" lvl="0" indent="-203200" algn="just" rtl="0">
              <a:lnSpc>
                <a:spcPct val="100000"/>
              </a:lnSpc>
              <a:spcBef>
                <a:spcPts val="0"/>
              </a:spcBef>
              <a:spcAft>
                <a:spcPts val="0"/>
              </a:spcAft>
              <a:buClr>
                <a:schemeClr val="dk1"/>
              </a:buClr>
              <a:buSzPts val="2200"/>
              <a:buFont typeface="Arial"/>
              <a:buNone/>
            </a:pPr>
            <a:endParaRPr sz="2200" b="0" i="0" u="none" strike="noStrike" cap="none">
              <a:solidFill>
                <a:srgbClr val="000000"/>
              </a:solidFill>
              <a:latin typeface="Calibri"/>
              <a:ea typeface="Calibri"/>
              <a:cs typeface="Calibri"/>
              <a:sym typeface="Calibri"/>
            </a:endParaRPr>
          </a:p>
          <a:p>
            <a:pPr marL="342900" marR="0" lvl="0" indent="-342900" algn="just" rtl="0">
              <a:lnSpc>
                <a:spcPct val="100000"/>
              </a:lnSpc>
              <a:spcBef>
                <a:spcPts val="0"/>
              </a:spcBef>
              <a:spcAft>
                <a:spcPts val="0"/>
              </a:spcAft>
              <a:buClr>
                <a:srgbClr val="000000"/>
              </a:buClr>
              <a:buSzPts val="2200"/>
              <a:buFont typeface="Arial"/>
              <a:buChar char="•"/>
            </a:pPr>
            <a:r>
              <a:rPr lang="en-US" sz="2200" b="1" i="0" u="none" strike="noStrike" cap="none">
                <a:solidFill>
                  <a:srgbClr val="000000"/>
                </a:solidFill>
                <a:latin typeface="Calibri"/>
                <a:ea typeface="Calibri"/>
                <a:cs typeface="Calibri"/>
                <a:sym typeface="Calibri"/>
              </a:rPr>
              <a:t>Estimate the cost </a:t>
            </a:r>
            <a:endParaRPr/>
          </a:p>
          <a:p>
            <a:pPr marL="914400" marR="0" lvl="1" indent="-457200" algn="just" rtl="0">
              <a:lnSpc>
                <a:spcPct val="100000"/>
              </a:lnSpc>
              <a:spcBef>
                <a:spcPts val="0"/>
              </a:spcBef>
              <a:spcAft>
                <a:spcPts val="0"/>
              </a:spcAft>
              <a:buClr>
                <a:srgbClr val="000000"/>
              </a:buClr>
              <a:buSzPts val="2200"/>
              <a:buFont typeface="Calibri"/>
              <a:buAutoNum type="arabicPeriod"/>
            </a:pPr>
            <a:r>
              <a:rPr lang="en-US" sz="2200" b="0" i="0" u="none" strike="noStrike" cap="none">
                <a:solidFill>
                  <a:srgbClr val="000000"/>
                </a:solidFill>
                <a:latin typeface="Calibri"/>
                <a:ea typeface="Calibri"/>
                <a:cs typeface="Calibri"/>
                <a:sym typeface="Calibri"/>
              </a:rPr>
              <a:t>with depositor as outer relation</a:t>
            </a:r>
            <a:endParaRPr/>
          </a:p>
          <a:p>
            <a:pPr marL="914400" marR="0" lvl="1" indent="-457200" algn="just" rtl="0">
              <a:lnSpc>
                <a:spcPct val="100000"/>
              </a:lnSpc>
              <a:spcBef>
                <a:spcPts val="0"/>
              </a:spcBef>
              <a:spcAft>
                <a:spcPts val="0"/>
              </a:spcAft>
              <a:buClr>
                <a:srgbClr val="000000"/>
              </a:buClr>
              <a:buSzPts val="2200"/>
              <a:buFont typeface="Calibri"/>
              <a:buAutoNum type="arabicPeriod"/>
            </a:pPr>
            <a:r>
              <a:rPr lang="en-US" sz="2200" b="0" i="0" u="none" strike="noStrike" cap="none">
                <a:solidFill>
                  <a:srgbClr val="000000"/>
                </a:solidFill>
                <a:latin typeface="Calibri"/>
                <a:ea typeface="Calibri"/>
                <a:cs typeface="Calibri"/>
                <a:sym typeface="Calibri"/>
              </a:rPr>
              <a:t>with customer as outer relation</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2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2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2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2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12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12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126">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126">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12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Shape 2130"/>
        <p:cNvGrpSpPr/>
        <p:nvPr/>
      </p:nvGrpSpPr>
      <p:grpSpPr>
        <a:xfrm>
          <a:off x="0" y="0"/>
          <a:ext cx="0" cy="0"/>
          <a:chOff x="0" y="0"/>
          <a:chExt cx="0" cy="0"/>
        </a:xfrm>
      </p:grpSpPr>
      <p:pic>
        <p:nvPicPr>
          <p:cNvPr id="2131" name="Google Shape;2131;p137" descr="C:\Users\parul\Desktop\Digital Learning Content.png"/>
          <p:cNvPicPr preferRelativeResize="0"/>
          <p:nvPr/>
        </p:nvPicPr>
        <p:blipFill rotWithShape="1">
          <a:blip r:embed="rId3">
            <a:alphaModFix/>
          </a:blip>
          <a:srcRect/>
          <a:stretch/>
        </p:blipFill>
        <p:spPr>
          <a:xfrm>
            <a:off x="0" y="0"/>
            <a:ext cx="9144000" cy="6900863"/>
          </a:xfrm>
          <a:prstGeom prst="rect">
            <a:avLst/>
          </a:prstGeom>
          <a:noFill/>
          <a:ln>
            <a:noFill/>
          </a:ln>
        </p:spPr>
      </p:pic>
      <p:pic>
        <p:nvPicPr>
          <p:cNvPr id="2132" name="Google Shape;2132;p137" descr="C:\Users\parul\Desktop\Untitled-1.png"/>
          <p:cNvPicPr preferRelativeResize="0"/>
          <p:nvPr/>
        </p:nvPicPr>
        <p:blipFill rotWithShape="1">
          <a:blip r:embed="rId4">
            <a:alphaModFix/>
          </a:blip>
          <a:srcRect/>
          <a:stretch/>
        </p:blipFill>
        <p:spPr>
          <a:xfrm>
            <a:off x="1856581" y="3191669"/>
            <a:ext cx="5430838" cy="2803525"/>
          </a:xfrm>
          <a:prstGeom prst="rect">
            <a:avLst/>
          </a:prstGeom>
          <a:noFill/>
          <a:ln>
            <a:noFill/>
          </a:ln>
        </p:spPr>
      </p:pic>
      <p:sp>
        <p:nvSpPr>
          <p:cNvPr id="2133" name="Google Shape;2133;p137"/>
          <p:cNvSpPr/>
          <p:nvPr/>
        </p:nvSpPr>
        <p:spPr>
          <a:xfrm>
            <a:off x="0" y="1643063"/>
            <a:ext cx="9144000" cy="642937"/>
          </a:xfrm>
          <a:prstGeom prst="rect">
            <a:avLst/>
          </a:prstGeom>
          <a:solidFill>
            <a:srgbClr val="1F497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134" name="Google Shape;2134;p137"/>
          <p:cNvSpPr/>
          <p:nvPr/>
        </p:nvSpPr>
        <p:spPr>
          <a:xfrm>
            <a:off x="190500" y="1687513"/>
            <a:ext cx="8763000" cy="55403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FFFF"/>
              </a:buClr>
              <a:buSzPts val="3000"/>
              <a:buFont typeface="Arial"/>
              <a:buNone/>
            </a:pPr>
            <a:r>
              <a:rPr lang="en-US" sz="3000" b="1" i="0" u="none" strike="noStrike" cap="none">
                <a:solidFill>
                  <a:srgbClr val="FFFFFF"/>
                </a:solidFill>
                <a:latin typeface="Calibri"/>
                <a:ea typeface="Calibri"/>
                <a:cs typeface="Calibri"/>
                <a:sym typeface="Calibri"/>
              </a:rPr>
              <a:t>Nested-Loop join (conti..)</a:t>
            </a:r>
            <a:endParaRPr sz="3000" b="1" i="0" u="none" strike="noStrike" cap="none">
              <a:solidFill>
                <a:srgbClr val="FFFFFF"/>
              </a:solidFill>
              <a:latin typeface="Calibri"/>
              <a:ea typeface="Calibri"/>
              <a:cs typeface="Calibri"/>
              <a:sym typeface="Calibri"/>
            </a:endParaRPr>
          </a:p>
        </p:txBody>
      </p:sp>
      <p:sp>
        <p:nvSpPr>
          <p:cNvPr id="2135" name="Google Shape;2135;p137"/>
          <p:cNvSpPr txBox="1"/>
          <p:nvPr/>
        </p:nvSpPr>
        <p:spPr>
          <a:xfrm>
            <a:off x="190500" y="2286000"/>
            <a:ext cx="8763000" cy="4247317"/>
          </a:xfrm>
          <a:prstGeom prst="rect">
            <a:avLst/>
          </a:prstGeom>
          <a:noFill/>
          <a:ln>
            <a:noFill/>
          </a:ln>
        </p:spPr>
        <p:txBody>
          <a:bodyPr spcFirstLastPara="1" wrap="square" lIns="91425" tIns="45700" rIns="91425" bIns="45700" anchor="t" anchorCtr="0">
            <a:spAutoFit/>
          </a:bodyPr>
          <a:lstStyle/>
          <a:p>
            <a:pPr marL="342900" marR="0" lvl="0" indent="-342900" algn="just" rtl="0">
              <a:lnSpc>
                <a:spcPct val="100000"/>
              </a:lnSpc>
              <a:spcBef>
                <a:spcPts val="0"/>
              </a:spcBef>
              <a:spcAft>
                <a:spcPts val="0"/>
              </a:spcAft>
              <a:buClr>
                <a:srgbClr val="000000"/>
              </a:buClr>
              <a:buSzPts val="2200"/>
              <a:buFont typeface="Arial"/>
              <a:buChar char="•"/>
            </a:pPr>
            <a:r>
              <a:rPr lang="en-US" sz="2200" b="0" i="0" u="none" strike="noStrike" cap="none">
                <a:solidFill>
                  <a:srgbClr val="000000"/>
                </a:solidFill>
                <a:latin typeface="Calibri"/>
                <a:ea typeface="Calibri"/>
                <a:cs typeface="Calibri"/>
                <a:sym typeface="Calibri"/>
              </a:rPr>
              <a:t>Assuming </a:t>
            </a:r>
            <a:r>
              <a:rPr lang="en-US" sz="2200" b="1" i="0" u="none" strike="noStrike" cap="none">
                <a:solidFill>
                  <a:srgbClr val="000000"/>
                </a:solidFill>
                <a:latin typeface="Calibri"/>
                <a:ea typeface="Calibri"/>
                <a:cs typeface="Calibri"/>
                <a:sym typeface="Calibri"/>
              </a:rPr>
              <a:t>worst case </a:t>
            </a:r>
            <a:r>
              <a:rPr lang="en-US" sz="2200" b="0" i="0" u="none" strike="noStrike" cap="none">
                <a:solidFill>
                  <a:srgbClr val="000000"/>
                </a:solidFill>
                <a:latin typeface="Calibri"/>
                <a:ea typeface="Calibri"/>
                <a:cs typeface="Calibri"/>
                <a:sym typeface="Calibri"/>
              </a:rPr>
              <a:t>memory availability and the following given statistics for the relations customer and depositor </a:t>
            </a:r>
            <a:endParaRPr/>
          </a:p>
          <a:p>
            <a:pPr marL="800100" marR="0" lvl="1" indent="-342900" algn="just" rtl="0">
              <a:lnSpc>
                <a:spcPct val="100000"/>
              </a:lnSpc>
              <a:spcBef>
                <a:spcPts val="0"/>
              </a:spcBef>
              <a:spcAft>
                <a:spcPts val="0"/>
              </a:spcAft>
              <a:buClr>
                <a:srgbClr val="000000"/>
              </a:buClr>
              <a:buSzPts val="2200"/>
              <a:buFont typeface="Arial"/>
              <a:buChar char="•"/>
            </a:pPr>
            <a:r>
              <a:rPr lang="en-US" sz="2200" b="0" i="0" u="none" strike="noStrike" cap="none">
                <a:solidFill>
                  <a:srgbClr val="000000"/>
                </a:solidFill>
                <a:latin typeface="Calibri"/>
                <a:ea typeface="Calibri"/>
                <a:cs typeface="Calibri"/>
                <a:sym typeface="Calibri"/>
              </a:rPr>
              <a:t>Number of records of customer: 10,000 (n</a:t>
            </a:r>
            <a:r>
              <a:rPr lang="en-US" sz="2200" b="0" i="0" u="none" strike="noStrike" cap="none" baseline="-25000">
                <a:solidFill>
                  <a:srgbClr val="000000"/>
                </a:solidFill>
                <a:latin typeface="Calibri"/>
                <a:ea typeface="Calibri"/>
                <a:cs typeface="Calibri"/>
                <a:sym typeface="Calibri"/>
              </a:rPr>
              <a:t>customer</a:t>
            </a:r>
            <a:r>
              <a:rPr lang="en-US" sz="2200" b="0" i="0" u="none" strike="noStrike" cap="none">
                <a:solidFill>
                  <a:srgbClr val="000000"/>
                </a:solidFill>
                <a:latin typeface="Calibri"/>
                <a:ea typeface="Calibri"/>
                <a:cs typeface="Calibri"/>
                <a:sym typeface="Calibri"/>
              </a:rPr>
              <a:t>)</a:t>
            </a:r>
            <a:endParaRPr/>
          </a:p>
          <a:p>
            <a:pPr marL="800100" marR="0" lvl="1" indent="-342900" algn="just" rtl="0">
              <a:lnSpc>
                <a:spcPct val="100000"/>
              </a:lnSpc>
              <a:spcBef>
                <a:spcPts val="0"/>
              </a:spcBef>
              <a:spcAft>
                <a:spcPts val="0"/>
              </a:spcAft>
              <a:buClr>
                <a:srgbClr val="000000"/>
              </a:buClr>
              <a:buSzPts val="2200"/>
              <a:buFont typeface="Arial"/>
              <a:buChar char="•"/>
            </a:pPr>
            <a:r>
              <a:rPr lang="en-US" sz="2200" b="0" i="0" u="none" strike="noStrike" cap="none">
                <a:solidFill>
                  <a:srgbClr val="000000"/>
                </a:solidFill>
                <a:latin typeface="Calibri"/>
                <a:ea typeface="Calibri"/>
                <a:cs typeface="Calibri"/>
                <a:sym typeface="Calibri"/>
              </a:rPr>
              <a:t>Number of records of depositor: 5,000 (n</a:t>
            </a:r>
            <a:r>
              <a:rPr lang="en-US" sz="2200" b="0" i="0" u="none" strike="noStrike" cap="none" baseline="-25000">
                <a:solidFill>
                  <a:srgbClr val="000000"/>
                </a:solidFill>
                <a:latin typeface="Calibri"/>
                <a:ea typeface="Calibri"/>
                <a:cs typeface="Calibri"/>
                <a:sym typeface="Calibri"/>
              </a:rPr>
              <a:t>depositor</a:t>
            </a:r>
            <a:r>
              <a:rPr lang="en-US" sz="2200" b="0" i="0" u="none" strike="noStrike" cap="none">
                <a:solidFill>
                  <a:srgbClr val="000000"/>
                </a:solidFill>
                <a:latin typeface="Calibri"/>
                <a:ea typeface="Calibri"/>
                <a:cs typeface="Calibri"/>
                <a:sym typeface="Calibri"/>
              </a:rPr>
              <a:t>)</a:t>
            </a:r>
            <a:endParaRPr/>
          </a:p>
          <a:p>
            <a:pPr marL="800100" marR="0" lvl="1" indent="-342900" algn="just" rtl="0">
              <a:lnSpc>
                <a:spcPct val="100000"/>
              </a:lnSpc>
              <a:spcBef>
                <a:spcPts val="0"/>
              </a:spcBef>
              <a:spcAft>
                <a:spcPts val="0"/>
              </a:spcAft>
              <a:buClr>
                <a:srgbClr val="000000"/>
              </a:buClr>
              <a:buSzPts val="2200"/>
              <a:buFont typeface="Arial"/>
              <a:buChar char="•"/>
            </a:pPr>
            <a:r>
              <a:rPr lang="en-US" sz="2200" b="0" i="0" u="none" strike="noStrike" cap="none">
                <a:solidFill>
                  <a:srgbClr val="000000"/>
                </a:solidFill>
                <a:latin typeface="Calibri"/>
                <a:ea typeface="Calibri"/>
                <a:cs typeface="Calibri"/>
                <a:sym typeface="Calibri"/>
              </a:rPr>
              <a:t>Number of blocks of customer: 400 (b</a:t>
            </a:r>
            <a:r>
              <a:rPr lang="en-US" sz="2200" b="0" i="0" u="none" strike="noStrike" cap="none" baseline="-25000">
                <a:solidFill>
                  <a:srgbClr val="000000"/>
                </a:solidFill>
                <a:latin typeface="Calibri"/>
                <a:ea typeface="Calibri"/>
                <a:cs typeface="Calibri"/>
                <a:sym typeface="Calibri"/>
              </a:rPr>
              <a:t>customer</a:t>
            </a:r>
            <a:r>
              <a:rPr lang="en-US" sz="2200" b="0" i="0" u="none" strike="noStrike" cap="none">
                <a:solidFill>
                  <a:srgbClr val="000000"/>
                </a:solidFill>
                <a:latin typeface="Calibri"/>
                <a:ea typeface="Calibri"/>
                <a:cs typeface="Calibri"/>
                <a:sym typeface="Calibri"/>
              </a:rPr>
              <a:t>)     </a:t>
            </a:r>
            <a:endParaRPr/>
          </a:p>
          <a:p>
            <a:pPr marL="800100" marR="0" lvl="1" indent="-342900" algn="just" rtl="0">
              <a:lnSpc>
                <a:spcPct val="100000"/>
              </a:lnSpc>
              <a:spcBef>
                <a:spcPts val="0"/>
              </a:spcBef>
              <a:spcAft>
                <a:spcPts val="0"/>
              </a:spcAft>
              <a:buClr>
                <a:srgbClr val="000000"/>
              </a:buClr>
              <a:buSzPts val="2200"/>
              <a:buFont typeface="Arial"/>
              <a:buChar char="•"/>
            </a:pPr>
            <a:r>
              <a:rPr lang="en-US" sz="2200" b="0" i="0" u="none" strike="noStrike" cap="none">
                <a:solidFill>
                  <a:srgbClr val="000000"/>
                </a:solidFill>
                <a:latin typeface="Calibri"/>
                <a:ea typeface="Calibri"/>
                <a:cs typeface="Calibri"/>
                <a:sym typeface="Calibri"/>
              </a:rPr>
              <a:t>Number of blocks of depositor: 100 (b</a:t>
            </a:r>
            <a:r>
              <a:rPr lang="en-US" sz="2200" b="0" i="0" u="none" strike="noStrike" cap="none" baseline="-25000">
                <a:solidFill>
                  <a:srgbClr val="000000"/>
                </a:solidFill>
                <a:latin typeface="Calibri"/>
                <a:ea typeface="Calibri"/>
                <a:cs typeface="Calibri"/>
                <a:sym typeface="Calibri"/>
              </a:rPr>
              <a:t>depositor</a:t>
            </a:r>
            <a:r>
              <a:rPr lang="en-US" sz="2200" b="0" i="0" u="none" strike="noStrike" cap="none">
                <a:solidFill>
                  <a:srgbClr val="000000"/>
                </a:solidFill>
                <a:latin typeface="Calibri"/>
                <a:ea typeface="Calibri"/>
                <a:cs typeface="Calibri"/>
                <a:sym typeface="Calibri"/>
              </a:rPr>
              <a:t>)</a:t>
            </a:r>
            <a:endParaRPr/>
          </a:p>
          <a:p>
            <a:pPr marL="342900" marR="0" lvl="0" indent="-203200" algn="just" rtl="0">
              <a:lnSpc>
                <a:spcPct val="100000"/>
              </a:lnSpc>
              <a:spcBef>
                <a:spcPts val="0"/>
              </a:spcBef>
              <a:spcAft>
                <a:spcPts val="0"/>
              </a:spcAft>
              <a:buClr>
                <a:schemeClr val="dk1"/>
              </a:buClr>
              <a:buSzPts val="2200"/>
              <a:buFont typeface="Arial"/>
              <a:buNone/>
            </a:pPr>
            <a:endParaRPr sz="2200" b="0" i="0" u="none" strike="noStrike" cap="none">
              <a:solidFill>
                <a:srgbClr val="000000"/>
              </a:solidFill>
              <a:latin typeface="Calibri"/>
              <a:ea typeface="Calibri"/>
              <a:cs typeface="Calibri"/>
              <a:sym typeface="Calibri"/>
            </a:endParaRPr>
          </a:p>
          <a:p>
            <a:pPr marL="342900" marR="0" lvl="0" indent="-342900" algn="just" rtl="0">
              <a:lnSpc>
                <a:spcPct val="100000"/>
              </a:lnSpc>
              <a:spcBef>
                <a:spcPts val="0"/>
              </a:spcBef>
              <a:spcAft>
                <a:spcPts val="0"/>
              </a:spcAft>
              <a:buClr>
                <a:srgbClr val="000000"/>
              </a:buClr>
              <a:buSzPts val="2200"/>
              <a:buFont typeface="Arial"/>
              <a:buChar char="•"/>
            </a:pPr>
            <a:r>
              <a:rPr lang="en-US" sz="2200" b="1" i="0" u="none" strike="noStrike" cap="none">
                <a:solidFill>
                  <a:srgbClr val="000000"/>
                </a:solidFill>
                <a:latin typeface="Calibri"/>
                <a:ea typeface="Calibri"/>
                <a:cs typeface="Calibri"/>
                <a:sym typeface="Calibri"/>
              </a:rPr>
              <a:t>Estimate the cost </a:t>
            </a:r>
            <a:endParaRPr/>
          </a:p>
          <a:p>
            <a:pPr marL="914400" marR="0" lvl="1" indent="-457200" algn="just" rtl="0">
              <a:lnSpc>
                <a:spcPct val="100000"/>
              </a:lnSpc>
              <a:spcBef>
                <a:spcPts val="0"/>
              </a:spcBef>
              <a:spcAft>
                <a:spcPts val="0"/>
              </a:spcAft>
              <a:buClr>
                <a:srgbClr val="000000"/>
              </a:buClr>
              <a:buSzPts val="2200"/>
              <a:buFont typeface="Calibri"/>
              <a:buAutoNum type="arabicPeriod"/>
            </a:pPr>
            <a:r>
              <a:rPr lang="en-US" sz="2200" b="0" i="0" u="none" strike="noStrike" cap="none">
                <a:solidFill>
                  <a:srgbClr val="000000"/>
                </a:solidFill>
                <a:latin typeface="Calibri"/>
                <a:ea typeface="Calibri"/>
                <a:cs typeface="Calibri"/>
                <a:sym typeface="Calibri"/>
              </a:rPr>
              <a:t>with depositor as outer relation</a:t>
            </a:r>
            <a:endParaRPr/>
          </a:p>
          <a:p>
            <a:pPr marL="457200" marR="0" lvl="1" indent="0" algn="l" rtl="0">
              <a:lnSpc>
                <a:spcPct val="100000"/>
              </a:lnSpc>
              <a:spcBef>
                <a:spcPts val="0"/>
              </a:spcBef>
              <a:spcAft>
                <a:spcPts val="0"/>
              </a:spcAft>
              <a:buClr>
                <a:srgbClr val="000000"/>
              </a:buClr>
              <a:buSzPts val="2200"/>
              <a:buFont typeface="Calibri"/>
              <a:buNone/>
            </a:pPr>
            <a:r>
              <a:rPr lang="en-US" sz="2200" b="0" i="0" u="none" strike="noStrike" cap="none">
                <a:solidFill>
                  <a:srgbClr val="000000"/>
                </a:solidFill>
                <a:latin typeface="Calibri"/>
                <a:ea typeface="Calibri"/>
                <a:cs typeface="Calibri"/>
                <a:sym typeface="Calibri"/>
              </a:rPr>
              <a:t>	</a:t>
            </a:r>
            <a:r>
              <a:rPr lang="en-US" sz="2400" b="1" i="0" u="none" strike="noStrike" cap="none">
                <a:solidFill>
                  <a:srgbClr val="002060"/>
                </a:solidFill>
                <a:latin typeface="Calibri"/>
                <a:ea typeface="Calibri"/>
                <a:cs typeface="Calibri"/>
                <a:sym typeface="Calibri"/>
              </a:rPr>
              <a:t>No. of blocks access 	= n</a:t>
            </a:r>
            <a:r>
              <a:rPr lang="en-US" sz="2400" b="1" i="0" u="none" strike="noStrike" cap="none" baseline="-25000">
                <a:solidFill>
                  <a:srgbClr val="002060"/>
                </a:solidFill>
                <a:latin typeface="Calibri"/>
                <a:ea typeface="Calibri"/>
                <a:cs typeface="Calibri"/>
                <a:sym typeface="Calibri"/>
              </a:rPr>
              <a:t>depositor</a:t>
            </a:r>
            <a:r>
              <a:rPr lang="en-US" sz="2400" b="1" i="0" u="none" strike="noStrike" cap="none">
                <a:solidFill>
                  <a:srgbClr val="002060"/>
                </a:solidFill>
                <a:latin typeface="Calibri"/>
                <a:ea typeface="Calibri"/>
                <a:cs typeface="Calibri"/>
                <a:sym typeface="Calibri"/>
              </a:rPr>
              <a:t> * b</a:t>
            </a:r>
            <a:r>
              <a:rPr lang="en-US" sz="2400" b="1" i="0" u="none" strike="noStrike" cap="none" baseline="-25000">
                <a:solidFill>
                  <a:srgbClr val="002060"/>
                </a:solidFill>
                <a:latin typeface="Calibri"/>
                <a:ea typeface="Calibri"/>
                <a:cs typeface="Calibri"/>
                <a:sym typeface="Calibri"/>
              </a:rPr>
              <a:t>customer</a:t>
            </a:r>
            <a:r>
              <a:rPr lang="en-US" sz="2400" b="1" i="0" u="none" strike="noStrike" cap="none">
                <a:solidFill>
                  <a:srgbClr val="002060"/>
                </a:solidFill>
                <a:latin typeface="Calibri"/>
                <a:ea typeface="Calibri"/>
                <a:cs typeface="Calibri"/>
                <a:sym typeface="Calibri"/>
              </a:rPr>
              <a:t> + b</a:t>
            </a:r>
            <a:r>
              <a:rPr lang="en-US" sz="2400" b="1" i="0" u="none" strike="noStrike" cap="none" baseline="-25000">
                <a:solidFill>
                  <a:srgbClr val="002060"/>
                </a:solidFill>
                <a:latin typeface="Calibri"/>
                <a:ea typeface="Calibri"/>
                <a:cs typeface="Calibri"/>
                <a:sym typeface="Calibri"/>
              </a:rPr>
              <a:t>depositor</a:t>
            </a:r>
            <a:endParaRPr sz="2400" b="1" i="0" u="none" strike="noStrike" cap="none" baseline="-25000">
              <a:solidFill>
                <a:srgbClr val="002060"/>
              </a:solidFill>
              <a:latin typeface="Calibri"/>
              <a:ea typeface="Calibri"/>
              <a:cs typeface="Calibri"/>
              <a:sym typeface="Calibri"/>
            </a:endParaRPr>
          </a:p>
          <a:p>
            <a:pPr marL="457200" marR="0" lvl="1" indent="0" algn="l" rtl="0">
              <a:lnSpc>
                <a:spcPct val="100000"/>
              </a:lnSpc>
              <a:spcBef>
                <a:spcPts val="0"/>
              </a:spcBef>
              <a:spcAft>
                <a:spcPts val="0"/>
              </a:spcAft>
              <a:buClr>
                <a:srgbClr val="000000"/>
              </a:buClr>
              <a:buSzPts val="2400"/>
              <a:buFont typeface="Calibri"/>
              <a:buNone/>
            </a:pPr>
            <a:r>
              <a:rPr lang="en-US" sz="2400" b="0" i="0" u="none" strike="noStrike" cap="none">
                <a:solidFill>
                  <a:srgbClr val="000000"/>
                </a:solidFill>
                <a:latin typeface="Calibri"/>
                <a:ea typeface="Calibri"/>
                <a:cs typeface="Calibri"/>
                <a:sym typeface="Calibri"/>
              </a:rPr>
              <a:t>			    			      = 5000 * 400 + 100</a:t>
            </a:r>
            <a:endParaRPr/>
          </a:p>
          <a:p>
            <a:pPr marL="457200" marR="0" lvl="1" indent="0" algn="l" rtl="0">
              <a:lnSpc>
                <a:spcPct val="100000"/>
              </a:lnSpc>
              <a:spcBef>
                <a:spcPts val="0"/>
              </a:spcBef>
              <a:spcAft>
                <a:spcPts val="0"/>
              </a:spcAft>
              <a:buClr>
                <a:srgbClr val="000000"/>
              </a:buClr>
              <a:buSzPts val="2400"/>
              <a:buFont typeface="Calibri"/>
              <a:buNone/>
            </a:pPr>
            <a:r>
              <a:rPr lang="en-US" sz="2400" b="0" i="0" u="none" strike="noStrike" cap="none">
                <a:solidFill>
                  <a:srgbClr val="000000"/>
                </a:solidFill>
                <a:latin typeface="Calibri"/>
                <a:ea typeface="Calibri"/>
                <a:cs typeface="Calibri"/>
                <a:sym typeface="Calibri"/>
              </a:rPr>
              <a:t>    						      = 2000100</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pic>
        <p:nvPicPr>
          <p:cNvPr id="256" name="Google Shape;256;p3" descr="C:\Users\parul\Desktop\Digital Learning Content.png"/>
          <p:cNvPicPr preferRelativeResize="0"/>
          <p:nvPr/>
        </p:nvPicPr>
        <p:blipFill rotWithShape="1">
          <a:blip r:embed="rId3">
            <a:alphaModFix/>
          </a:blip>
          <a:srcRect/>
          <a:stretch/>
        </p:blipFill>
        <p:spPr>
          <a:xfrm>
            <a:off x="0" y="-50800"/>
            <a:ext cx="9144000" cy="6900863"/>
          </a:xfrm>
          <a:prstGeom prst="rect">
            <a:avLst/>
          </a:prstGeom>
          <a:noFill/>
          <a:ln>
            <a:noFill/>
          </a:ln>
        </p:spPr>
      </p:pic>
      <p:pic>
        <p:nvPicPr>
          <p:cNvPr id="257" name="Google Shape;257;p3" descr="C:\Users\parul\Desktop\Untitled-1.png"/>
          <p:cNvPicPr preferRelativeResize="0"/>
          <p:nvPr/>
        </p:nvPicPr>
        <p:blipFill rotWithShape="1">
          <a:blip r:embed="rId4">
            <a:alphaModFix/>
          </a:blip>
          <a:srcRect/>
          <a:stretch/>
        </p:blipFill>
        <p:spPr>
          <a:xfrm>
            <a:off x="1857375" y="3071813"/>
            <a:ext cx="5430838" cy="2803525"/>
          </a:xfrm>
          <a:prstGeom prst="rect">
            <a:avLst/>
          </a:prstGeom>
          <a:noFill/>
          <a:ln>
            <a:noFill/>
          </a:ln>
        </p:spPr>
      </p:pic>
      <p:sp>
        <p:nvSpPr>
          <p:cNvPr id="259" name="Google Shape;259;p3"/>
          <p:cNvSpPr/>
          <p:nvPr/>
        </p:nvSpPr>
        <p:spPr>
          <a:xfrm>
            <a:off x="0" y="1643063"/>
            <a:ext cx="9144000" cy="642937"/>
          </a:xfrm>
          <a:prstGeom prst="rect">
            <a:avLst/>
          </a:prstGeom>
          <a:solidFill>
            <a:srgbClr val="1F497D"/>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
        <p:nvSpPr>
          <p:cNvPr id="260" name="Google Shape;260;p3"/>
          <p:cNvSpPr/>
          <p:nvPr/>
        </p:nvSpPr>
        <p:spPr>
          <a:xfrm>
            <a:off x="190500" y="1687513"/>
            <a:ext cx="8763000" cy="55403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lt1"/>
              </a:buClr>
              <a:buSzPts val="3000"/>
              <a:buFont typeface="Arial"/>
              <a:buNone/>
            </a:pPr>
            <a:r>
              <a:rPr lang="en-US" sz="3000" b="1" i="0" u="none" strike="noStrike" cap="none" dirty="0">
                <a:solidFill>
                  <a:schemeClr val="lt1"/>
                </a:solidFill>
                <a:latin typeface="Calibri"/>
                <a:ea typeface="Calibri"/>
                <a:cs typeface="Calibri"/>
                <a:sym typeface="Calibri"/>
              </a:rPr>
              <a:t>The Set-Difference (Minus) operation:</a:t>
            </a:r>
          </a:p>
        </p:txBody>
      </p:sp>
      <p:sp>
        <p:nvSpPr>
          <p:cNvPr id="261" name="Google Shape;261;p3"/>
          <p:cNvSpPr/>
          <p:nvPr/>
        </p:nvSpPr>
        <p:spPr>
          <a:xfrm>
            <a:off x="5940305" y="6073775"/>
            <a:ext cx="1111250" cy="215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800"/>
              <a:buFont typeface="Arial"/>
              <a:buNone/>
            </a:pPr>
            <a:endParaRPr sz="800" b="0" i="0" u="none" strike="noStrike" cap="none">
              <a:solidFill>
                <a:schemeClr val="dk1"/>
              </a:solidFill>
              <a:latin typeface="Calibri"/>
              <a:ea typeface="Calibri"/>
              <a:cs typeface="Calibri"/>
              <a:sym typeface="Calibri"/>
            </a:endParaRPr>
          </a:p>
        </p:txBody>
      </p:sp>
      <p:sp>
        <p:nvSpPr>
          <p:cNvPr id="262" name="Google Shape;262;p3"/>
          <p:cNvSpPr/>
          <p:nvPr/>
        </p:nvSpPr>
        <p:spPr>
          <a:xfrm flipH="1">
            <a:off x="5860930" y="6072188"/>
            <a:ext cx="46037" cy="214312"/>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graphicFrame>
        <p:nvGraphicFramePr>
          <p:cNvPr id="9" name="Table 8">
            <a:extLst>
              <a:ext uri="{FF2B5EF4-FFF2-40B4-BE49-F238E27FC236}">
                <a16:creationId xmlns:a16="http://schemas.microsoft.com/office/drawing/2014/main" id="{C6C3C512-7BD2-4ED3-91FC-DFBE0C020B13}"/>
              </a:ext>
            </a:extLst>
          </p:cNvPr>
          <p:cNvGraphicFramePr>
            <a:graphicFrameLocks noGrp="1"/>
          </p:cNvGraphicFramePr>
          <p:nvPr>
            <p:extLst>
              <p:ext uri="{D42A27DB-BD31-4B8C-83A1-F6EECF244321}">
                <p14:modId xmlns:p14="http://schemas.microsoft.com/office/powerpoint/2010/main" val="4180155813"/>
              </p:ext>
            </p:extLst>
          </p:nvPr>
        </p:nvGraphicFramePr>
        <p:xfrm>
          <a:off x="147212" y="3013352"/>
          <a:ext cx="3690747" cy="2966720"/>
        </p:xfrm>
        <a:graphic>
          <a:graphicData uri="http://schemas.openxmlformats.org/drawingml/2006/table">
            <a:tbl>
              <a:tblPr firstRow="1" bandRow="1">
                <a:tableStyleId>{5C22544A-7EE6-4342-B048-85BDC9FD1C3A}</a:tableStyleId>
              </a:tblPr>
              <a:tblGrid>
                <a:gridCol w="973455">
                  <a:extLst>
                    <a:ext uri="{9D8B030D-6E8A-4147-A177-3AD203B41FA5}">
                      <a16:colId xmlns:a16="http://schemas.microsoft.com/office/drawing/2014/main" val="20000"/>
                    </a:ext>
                  </a:extLst>
                </a:gridCol>
                <a:gridCol w="2717292">
                  <a:extLst>
                    <a:ext uri="{9D8B030D-6E8A-4147-A177-3AD203B41FA5}">
                      <a16:colId xmlns:a16="http://schemas.microsoft.com/office/drawing/2014/main" val="20001"/>
                    </a:ext>
                  </a:extLst>
                </a:gridCol>
              </a:tblGrid>
              <a:tr h="370840">
                <a:tc>
                  <a:txBody>
                    <a:bodyPr/>
                    <a:lstStyle/>
                    <a:p>
                      <a:pPr algn="ctr"/>
                      <a:r>
                        <a:rPr lang="en-US" u="sng" dirty="0" err="1"/>
                        <a:t>cid</a:t>
                      </a:r>
                      <a:endParaRPr lang="en-US" u="sng" dirty="0"/>
                    </a:p>
                  </a:txBody>
                  <a:tcPr/>
                </a:tc>
                <a:tc>
                  <a:txBody>
                    <a:bodyPr/>
                    <a:lstStyle/>
                    <a:p>
                      <a:pPr algn="ctr"/>
                      <a:r>
                        <a:rPr lang="en-US" b="1" dirty="0"/>
                        <a:t>Name</a:t>
                      </a:r>
                    </a:p>
                  </a:txBody>
                  <a:tcPr/>
                </a:tc>
                <a:extLst>
                  <a:ext uri="{0D108BD9-81ED-4DB2-BD59-A6C34878D82A}">
                    <a16:rowId xmlns:a16="http://schemas.microsoft.com/office/drawing/2014/main" val="10000"/>
                  </a:ext>
                </a:extLst>
              </a:tr>
              <a:tr h="370840">
                <a:tc>
                  <a:txBody>
                    <a:bodyPr/>
                    <a:lstStyle/>
                    <a:p>
                      <a:pPr algn="ctr"/>
                      <a:r>
                        <a:rPr lang="en-US" dirty="0"/>
                        <a:t>C01</a:t>
                      </a:r>
                    </a:p>
                  </a:txBody>
                  <a:tcPr/>
                </a:tc>
                <a:tc>
                  <a:txBody>
                    <a:bodyPr/>
                    <a:lstStyle/>
                    <a:p>
                      <a:pPr algn="ctr"/>
                      <a:r>
                        <a:rPr lang="en-US" dirty="0"/>
                        <a:t>Riya</a:t>
                      </a:r>
                    </a:p>
                  </a:txBody>
                  <a:tcPr/>
                </a:tc>
                <a:extLst>
                  <a:ext uri="{0D108BD9-81ED-4DB2-BD59-A6C34878D82A}">
                    <a16:rowId xmlns:a16="http://schemas.microsoft.com/office/drawing/2014/main" val="10001"/>
                  </a:ext>
                </a:extLst>
              </a:tr>
              <a:tr h="370840">
                <a:tc>
                  <a:txBody>
                    <a:bodyPr/>
                    <a:lstStyle/>
                    <a:p>
                      <a:pPr algn="ctr"/>
                      <a:r>
                        <a:rPr lang="en-US" dirty="0"/>
                        <a:t>C02</a:t>
                      </a:r>
                    </a:p>
                  </a:txBody>
                  <a:tcPr/>
                </a:tc>
                <a:tc>
                  <a:txBody>
                    <a:bodyPr/>
                    <a:lstStyle/>
                    <a:p>
                      <a:pPr algn="ctr"/>
                      <a:r>
                        <a:rPr lang="en-US" dirty="0" err="1"/>
                        <a:t>Jiya</a:t>
                      </a:r>
                      <a:endParaRPr lang="en-US" dirty="0"/>
                    </a:p>
                  </a:txBody>
                  <a:tcPr/>
                </a:tc>
                <a:extLst>
                  <a:ext uri="{0D108BD9-81ED-4DB2-BD59-A6C34878D82A}">
                    <a16:rowId xmlns:a16="http://schemas.microsoft.com/office/drawing/2014/main" val="10002"/>
                  </a:ext>
                </a:extLst>
              </a:tr>
              <a:tr h="370840">
                <a:tc>
                  <a:txBody>
                    <a:bodyPr/>
                    <a:lstStyle/>
                    <a:p>
                      <a:pPr algn="ctr"/>
                      <a:r>
                        <a:rPr lang="en-US" dirty="0"/>
                        <a:t>C03</a:t>
                      </a:r>
                    </a:p>
                  </a:txBody>
                  <a:tcPr/>
                </a:tc>
                <a:tc>
                  <a:txBody>
                    <a:bodyPr/>
                    <a:lstStyle/>
                    <a:p>
                      <a:pPr algn="ctr"/>
                      <a:r>
                        <a:rPr lang="en-US" dirty="0" err="1"/>
                        <a:t>Piya</a:t>
                      </a:r>
                      <a:endParaRPr lang="en-US" dirty="0"/>
                    </a:p>
                  </a:txBody>
                  <a:tcPr/>
                </a:tc>
                <a:extLst>
                  <a:ext uri="{0D108BD9-81ED-4DB2-BD59-A6C34878D82A}">
                    <a16:rowId xmlns:a16="http://schemas.microsoft.com/office/drawing/2014/main" val="10003"/>
                  </a:ext>
                </a:extLst>
              </a:tr>
              <a:tr h="370840">
                <a:tc>
                  <a:txBody>
                    <a:bodyPr/>
                    <a:lstStyle/>
                    <a:p>
                      <a:pPr algn="ctr"/>
                      <a:r>
                        <a:rPr lang="en-US" dirty="0"/>
                        <a:t>C04</a:t>
                      </a:r>
                    </a:p>
                  </a:txBody>
                  <a:tcPr/>
                </a:tc>
                <a:tc>
                  <a:txBody>
                    <a:bodyPr/>
                    <a:lstStyle/>
                    <a:p>
                      <a:pPr algn="ctr"/>
                      <a:r>
                        <a:rPr lang="en-US" dirty="0"/>
                        <a:t>Diya</a:t>
                      </a:r>
                    </a:p>
                  </a:txBody>
                  <a:tcPr/>
                </a:tc>
                <a:extLst>
                  <a:ext uri="{0D108BD9-81ED-4DB2-BD59-A6C34878D82A}">
                    <a16:rowId xmlns:a16="http://schemas.microsoft.com/office/drawing/2014/main" val="10004"/>
                  </a:ext>
                </a:extLst>
              </a:tr>
              <a:tr h="370840">
                <a:tc>
                  <a:txBody>
                    <a:bodyPr/>
                    <a:lstStyle/>
                    <a:p>
                      <a:pPr algn="ctr"/>
                      <a:r>
                        <a:rPr lang="en-US" dirty="0"/>
                        <a:t>C05</a:t>
                      </a:r>
                    </a:p>
                  </a:txBody>
                  <a:tcPr/>
                </a:tc>
                <a:tc>
                  <a:txBody>
                    <a:bodyPr/>
                    <a:lstStyle/>
                    <a:p>
                      <a:pPr algn="ctr"/>
                      <a:r>
                        <a:rPr lang="en-US" dirty="0" err="1"/>
                        <a:t>Tiya</a:t>
                      </a:r>
                      <a:endParaRPr lang="en-US" dirty="0"/>
                    </a:p>
                  </a:txBody>
                  <a:tcPr/>
                </a:tc>
                <a:extLst>
                  <a:ext uri="{0D108BD9-81ED-4DB2-BD59-A6C34878D82A}">
                    <a16:rowId xmlns:a16="http://schemas.microsoft.com/office/drawing/2014/main" val="10005"/>
                  </a:ext>
                </a:extLst>
              </a:tr>
              <a:tr h="370840">
                <a:tc>
                  <a:txBody>
                    <a:bodyPr/>
                    <a:lstStyle/>
                    <a:p>
                      <a:pPr algn="ctr"/>
                      <a:r>
                        <a:rPr lang="en-US" dirty="0"/>
                        <a:t>C06</a:t>
                      </a:r>
                    </a:p>
                  </a:txBody>
                  <a:tcPr/>
                </a:tc>
                <a:tc>
                  <a:txBody>
                    <a:bodyPr/>
                    <a:lstStyle/>
                    <a:p>
                      <a:pPr algn="ctr"/>
                      <a:r>
                        <a:rPr lang="en-US" dirty="0" err="1"/>
                        <a:t>Palak</a:t>
                      </a:r>
                      <a:endParaRPr lang="en-US" dirty="0"/>
                    </a:p>
                  </a:txBody>
                  <a:tcPr/>
                </a:tc>
                <a:extLst>
                  <a:ext uri="{0D108BD9-81ED-4DB2-BD59-A6C34878D82A}">
                    <a16:rowId xmlns:a16="http://schemas.microsoft.com/office/drawing/2014/main" val="10006"/>
                  </a:ext>
                </a:extLst>
              </a:tr>
              <a:tr h="370840">
                <a:tc>
                  <a:txBody>
                    <a:bodyPr/>
                    <a:lstStyle/>
                    <a:p>
                      <a:pPr algn="ctr"/>
                      <a:r>
                        <a:rPr lang="en-US" dirty="0"/>
                        <a:t>C07</a:t>
                      </a:r>
                    </a:p>
                  </a:txBody>
                  <a:tcPr/>
                </a:tc>
                <a:tc>
                  <a:txBody>
                    <a:bodyPr/>
                    <a:lstStyle/>
                    <a:p>
                      <a:pPr algn="ctr"/>
                      <a:r>
                        <a:rPr lang="en-US" dirty="0" err="1"/>
                        <a:t>Taral</a:t>
                      </a:r>
                      <a:endParaRPr lang="en-US" dirty="0"/>
                    </a:p>
                  </a:txBody>
                  <a:tcPr/>
                </a:tc>
                <a:extLst>
                  <a:ext uri="{0D108BD9-81ED-4DB2-BD59-A6C34878D82A}">
                    <a16:rowId xmlns:a16="http://schemas.microsoft.com/office/drawing/2014/main" val="10007"/>
                  </a:ext>
                </a:extLst>
              </a:tr>
            </a:tbl>
          </a:graphicData>
        </a:graphic>
      </p:graphicFrame>
      <p:graphicFrame>
        <p:nvGraphicFramePr>
          <p:cNvPr id="10" name="Table 9">
            <a:extLst>
              <a:ext uri="{FF2B5EF4-FFF2-40B4-BE49-F238E27FC236}">
                <a16:creationId xmlns:a16="http://schemas.microsoft.com/office/drawing/2014/main" id="{2A264128-516A-4800-924A-FB7FFD1AF924}"/>
              </a:ext>
            </a:extLst>
          </p:cNvPr>
          <p:cNvGraphicFramePr>
            <a:graphicFrameLocks noGrp="1"/>
          </p:cNvGraphicFramePr>
          <p:nvPr>
            <p:extLst>
              <p:ext uri="{D42A27DB-BD31-4B8C-83A1-F6EECF244321}">
                <p14:modId xmlns:p14="http://schemas.microsoft.com/office/powerpoint/2010/main" val="2221544705"/>
              </p:ext>
            </p:extLst>
          </p:nvPr>
        </p:nvGraphicFramePr>
        <p:xfrm>
          <a:off x="3936409" y="3013352"/>
          <a:ext cx="2842577" cy="2966720"/>
        </p:xfrm>
        <a:graphic>
          <a:graphicData uri="http://schemas.openxmlformats.org/drawingml/2006/table">
            <a:tbl>
              <a:tblPr firstRow="1" bandRow="1">
                <a:tableStyleId>{5C22544A-7EE6-4342-B048-85BDC9FD1C3A}</a:tableStyleId>
              </a:tblPr>
              <a:tblGrid>
                <a:gridCol w="659130">
                  <a:extLst>
                    <a:ext uri="{9D8B030D-6E8A-4147-A177-3AD203B41FA5}">
                      <a16:colId xmlns:a16="http://schemas.microsoft.com/office/drawing/2014/main" val="20000"/>
                    </a:ext>
                  </a:extLst>
                </a:gridCol>
                <a:gridCol w="1079817">
                  <a:extLst>
                    <a:ext uri="{9D8B030D-6E8A-4147-A177-3AD203B41FA5}">
                      <a16:colId xmlns:a16="http://schemas.microsoft.com/office/drawing/2014/main" val="20001"/>
                    </a:ext>
                  </a:extLst>
                </a:gridCol>
                <a:gridCol w="1103630">
                  <a:extLst>
                    <a:ext uri="{9D8B030D-6E8A-4147-A177-3AD203B41FA5}">
                      <a16:colId xmlns:a16="http://schemas.microsoft.com/office/drawing/2014/main" val="20002"/>
                    </a:ext>
                  </a:extLst>
                </a:gridCol>
              </a:tblGrid>
              <a:tr h="370840">
                <a:tc>
                  <a:txBody>
                    <a:bodyPr/>
                    <a:lstStyle/>
                    <a:p>
                      <a:pPr algn="ctr"/>
                      <a:r>
                        <a:rPr lang="en-US" u="sng" dirty="0" err="1"/>
                        <a:t>Eid</a:t>
                      </a:r>
                      <a:endParaRPr lang="en-US" u="sng" dirty="0"/>
                    </a:p>
                  </a:txBody>
                  <a:tcPr/>
                </a:tc>
                <a:tc>
                  <a:txBody>
                    <a:bodyPr/>
                    <a:lstStyle/>
                    <a:p>
                      <a:pPr algn="ctr"/>
                      <a:r>
                        <a:rPr lang="en-US" b="1" u="none" dirty="0"/>
                        <a:t>Name</a:t>
                      </a:r>
                    </a:p>
                  </a:txBody>
                  <a:tcPr/>
                </a:tc>
                <a:tc>
                  <a:txBody>
                    <a:bodyPr/>
                    <a:lstStyle/>
                    <a:p>
                      <a:pPr algn="ctr"/>
                      <a:r>
                        <a:rPr lang="en-US" dirty="0" err="1"/>
                        <a:t>Mngr_id</a:t>
                      </a:r>
                      <a:endParaRPr lang="en-US" dirty="0"/>
                    </a:p>
                  </a:txBody>
                  <a:tcPr/>
                </a:tc>
                <a:extLst>
                  <a:ext uri="{0D108BD9-81ED-4DB2-BD59-A6C34878D82A}">
                    <a16:rowId xmlns:a16="http://schemas.microsoft.com/office/drawing/2014/main" val="10000"/>
                  </a:ext>
                </a:extLst>
              </a:tr>
              <a:tr h="370840">
                <a:tc>
                  <a:txBody>
                    <a:bodyPr/>
                    <a:lstStyle/>
                    <a:p>
                      <a:pPr algn="ctr"/>
                      <a:r>
                        <a:rPr lang="en-US" dirty="0"/>
                        <a:t>E01</a:t>
                      </a:r>
                    </a:p>
                  </a:txBody>
                  <a:tcPr/>
                </a:tc>
                <a:tc>
                  <a:txBody>
                    <a:bodyPr/>
                    <a:lstStyle/>
                    <a:p>
                      <a:pPr algn="ctr"/>
                      <a:r>
                        <a:rPr lang="en-US" dirty="0" err="1"/>
                        <a:t>Palak</a:t>
                      </a:r>
                      <a:endParaRPr lang="en-US" dirty="0"/>
                    </a:p>
                  </a:txBody>
                  <a:tcPr/>
                </a:tc>
                <a:tc>
                  <a:txBody>
                    <a:bodyPr/>
                    <a:lstStyle/>
                    <a:p>
                      <a:pPr algn="ctr"/>
                      <a:r>
                        <a:rPr lang="en-US" dirty="0"/>
                        <a:t>E03</a:t>
                      </a:r>
                    </a:p>
                  </a:txBody>
                  <a:tcPr/>
                </a:tc>
                <a:extLst>
                  <a:ext uri="{0D108BD9-81ED-4DB2-BD59-A6C34878D82A}">
                    <a16:rowId xmlns:a16="http://schemas.microsoft.com/office/drawing/2014/main" val="10001"/>
                  </a:ext>
                </a:extLst>
              </a:tr>
              <a:tr h="370840">
                <a:tc>
                  <a:txBody>
                    <a:bodyPr/>
                    <a:lstStyle/>
                    <a:p>
                      <a:pPr algn="ctr"/>
                      <a:r>
                        <a:rPr lang="en-US" dirty="0"/>
                        <a:t>E02</a:t>
                      </a:r>
                    </a:p>
                  </a:txBody>
                  <a:tcPr/>
                </a:tc>
                <a:tc>
                  <a:txBody>
                    <a:bodyPr/>
                    <a:lstStyle/>
                    <a:p>
                      <a:pPr algn="ctr"/>
                      <a:r>
                        <a:rPr lang="en-US" dirty="0" err="1"/>
                        <a:t>Taral</a:t>
                      </a:r>
                      <a:endParaRPr lang="en-US" dirty="0"/>
                    </a:p>
                  </a:txBody>
                  <a:tcPr/>
                </a:tc>
                <a:tc>
                  <a:txBody>
                    <a:bodyPr/>
                    <a:lstStyle/>
                    <a:p>
                      <a:pPr algn="ctr"/>
                      <a:r>
                        <a:rPr lang="en-US" dirty="0"/>
                        <a:t>E03</a:t>
                      </a:r>
                    </a:p>
                  </a:txBody>
                  <a:tcPr/>
                </a:tc>
                <a:extLst>
                  <a:ext uri="{0D108BD9-81ED-4DB2-BD59-A6C34878D82A}">
                    <a16:rowId xmlns:a16="http://schemas.microsoft.com/office/drawing/2014/main" val="10002"/>
                  </a:ext>
                </a:extLst>
              </a:tr>
              <a:tr h="370840">
                <a:tc>
                  <a:txBody>
                    <a:bodyPr/>
                    <a:lstStyle/>
                    <a:p>
                      <a:pPr algn="ctr"/>
                      <a:r>
                        <a:rPr lang="en-US" dirty="0"/>
                        <a:t>E03</a:t>
                      </a:r>
                    </a:p>
                  </a:txBody>
                  <a:tcPr/>
                </a:tc>
                <a:tc>
                  <a:txBody>
                    <a:bodyPr/>
                    <a:lstStyle/>
                    <a:p>
                      <a:pPr algn="ctr"/>
                      <a:r>
                        <a:rPr lang="en-US" dirty="0" err="1"/>
                        <a:t>Jiya</a:t>
                      </a:r>
                      <a:endParaRPr lang="en-US" dirty="0"/>
                    </a:p>
                  </a:txBody>
                  <a:tcPr/>
                </a:tc>
                <a:tc>
                  <a:txBody>
                    <a:bodyPr/>
                    <a:lstStyle/>
                    <a:p>
                      <a:pPr algn="ctr"/>
                      <a:r>
                        <a:rPr lang="en-US" dirty="0"/>
                        <a:t>Null</a:t>
                      </a:r>
                    </a:p>
                  </a:txBody>
                  <a:tcPr/>
                </a:tc>
                <a:extLst>
                  <a:ext uri="{0D108BD9-81ED-4DB2-BD59-A6C34878D82A}">
                    <a16:rowId xmlns:a16="http://schemas.microsoft.com/office/drawing/2014/main" val="10003"/>
                  </a:ext>
                </a:extLst>
              </a:tr>
              <a:tr h="370840">
                <a:tc>
                  <a:txBody>
                    <a:bodyPr/>
                    <a:lstStyle/>
                    <a:p>
                      <a:pPr algn="ctr"/>
                      <a:r>
                        <a:rPr lang="en-US" dirty="0"/>
                        <a:t>E04</a:t>
                      </a:r>
                    </a:p>
                  </a:txBody>
                  <a:tcPr/>
                </a:tc>
                <a:tc>
                  <a:txBody>
                    <a:bodyPr/>
                    <a:lstStyle/>
                    <a:p>
                      <a:pPr algn="ctr"/>
                      <a:r>
                        <a:rPr lang="en-US" dirty="0" err="1"/>
                        <a:t>Saral</a:t>
                      </a:r>
                      <a:endParaRPr lang="en-US" dirty="0"/>
                    </a:p>
                  </a:txBody>
                  <a:tcPr/>
                </a:tc>
                <a:tc>
                  <a:txBody>
                    <a:bodyPr/>
                    <a:lstStyle/>
                    <a:p>
                      <a:pPr algn="ctr"/>
                      <a:r>
                        <a:rPr lang="en-US" dirty="0"/>
                        <a:t>E03</a:t>
                      </a:r>
                    </a:p>
                  </a:txBody>
                  <a:tcPr/>
                </a:tc>
                <a:extLst>
                  <a:ext uri="{0D108BD9-81ED-4DB2-BD59-A6C34878D82A}">
                    <a16:rowId xmlns:a16="http://schemas.microsoft.com/office/drawing/2014/main" val="10004"/>
                  </a:ext>
                </a:extLst>
              </a:tr>
              <a:tr h="370840">
                <a:tc>
                  <a:txBody>
                    <a:bodyPr/>
                    <a:lstStyle/>
                    <a:p>
                      <a:pPr algn="ctr"/>
                      <a:r>
                        <a:rPr lang="en-US" dirty="0"/>
                        <a:t>E05</a:t>
                      </a:r>
                    </a:p>
                  </a:txBody>
                  <a:tcPr/>
                </a:tc>
                <a:tc>
                  <a:txBody>
                    <a:bodyPr/>
                    <a:lstStyle/>
                    <a:p>
                      <a:pPr algn="ctr"/>
                      <a:r>
                        <a:rPr lang="en-US" dirty="0" err="1"/>
                        <a:t>Zalak</a:t>
                      </a:r>
                      <a:endParaRPr lang="en-US" dirty="0"/>
                    </a:p>
                  </a:txBody>
                  <a:tcPr/>
                </a:tc>
                <a:tc>
                  <a:txBody>
                    <a:bodyPr/>
                    <a:lstStyle/>
                    <a:p>
                      <a:pPr algn="ctr"/>
                      <a:r>
                        <a:rPr lang="en-US" dirty="0"/>
                        <a:t>E03</a:t>
                      </a:r>
                    </a:p>
                  </a:txBody>
                  <a:tcPr/>
                </a:tc>
                <a:extLst>
                  <a:ext uri="{0D108BD9-81ED-4DB2-BD59-A6C34878D82A}">
                    <a16:rowId xmlns:a16="http://schemas.microsoft.com/office/drawing/2014/main" val="10005"/>
                  </a:ext>
                </a:extLst>
              </a:tr>
              <a:tr h="370840">
                <a:tc>
                  <a:txBody>
                    <a:bodyPr/>
                    <a:lstStyle/>
                    <a:p>
                      <a:pPr algn="ctr"/>
                      <a:r>
                        <a:rPr lang="en-US" dirty="0"/>
                        <a:t>E06</a:t>
                      </a:r>
                    </a:p>
                  </a:txBody>
                  <a:tcPr/>
                </a:tc>
                <a:tc>
                  <a:txBody>
                    <a:bodyPr/>
                    <a:lstStyle/>
                    <a:p>
                      <a:pPr algn="ctr"/>
                      <a:r>
                        <a:rPr lang="en-US" dirty="0"/>
                        <a:t>Kamal</a:t>
                      </a:r>
                    </a:p>
                  </a:txBody>
                  <a:tcPr/>
                </a:tc>
                <a:tc>
                  <a:txBody>
                    <a:bodyPr/>
                    <a:lstStyle/>
                    <a:p>
                      <a:pPr algn="ctr"/>
                      <a:r>
                        <a:rPr lang="en-US" dirty="0"/>
                        <a:t>E03</a:t>
                      </a:r>
                    </a:p>
                  </a:txBody>
                  <a:tcPr/>
                </a:tc>
                <a:extLst>
                  <a:ext uri="{0D108BD9-81ED-4DB2-BD59-A6C34878D82A}">
                    <a16:rowId xmlns:a16="http://schemas.microsoft.com/office/drawing/2014/main" val="10006"/>
                  </a:ext>
                </a:extLst>
              </a:tr>
              <a:tr h="370840">
                <a:tc>
                  <a:txBody>
                    <a:bodyPr/>
                    <a:lstStyle/>
                    <a:p>
                      <a:pPr algn="ctr"/>
                      <a:r>
                        <a:rPr lang="en-US" dirty="0"/>
                        <a:t>E07</a:t>
                      </a:r>
                    </a:p>
                  </a:txBody>
                  <a:tcPr/>
                </a:tc>
                <a:tc>
                  <a:txBody>
                    <a:bodyPr/>
                    <a:lstStyle/>
                    <a:p>
                      <a:pPr algn="ctr"/>
                      <a:r>
                        <a:rPr lang="en-US" dirty="0"/>
                        <a:t>Riya</a:t>
                      </a:r>
                    </a:p>
                  </a:txBody>
                  <a:tcPr/>
                </a:tc>
                <a:tc>
                  <a:txBody>
                    <a:bodyPr/>
                    <a:lstStyle/>
                    <a:p>
                      <a:pPr algn="ctr"/>
                      <a:r>
                        <a:rPr lang="en-US" dirty="0"/>
                        <a:t>E03</a:t>
                      </a:r>
                    </a:p>
                  </a:txBody>
                  <a:tcPr/>
                </a:tc>
                <a:extLst>
                  <a:ext uri="{0D108BD9-81ED-4DB2-BD59-A6C34878D82A}">
                    <a16:rowId xmlns:a16="http://schemas.microsoft.com/office/drawing/2014/main" val="10007"/>
                  </a:ext>
                </a:extLst>
              </a:tr>
            </a:tbl>
          </a:graphicData>
        </a:graphic>
      </p:graphicFrame>
      <p:sp>
        <p:nvSpPr>
          <p:cNvPr id="11" name="Right Arrow 6">
            <a:extLst>
              <a:ext uri="{FF2B5EF4-FFF2-40B4-BE49-F238E27FC236}">
                <a16:creationId xmlns:a16="http://schemas.microsoft.com/office/drawing/2014/main" id="{3DA46ADE-DC27-4620-B992-6C7BECE4CA19}"/>
              </a:ext>
            </a:extLst>
          </p:cNvPr>
          <p:cNvSpPr/>
          <p:nvPr/>
        </p:nvSpPr>
        <p:spPr>
          <a:xfrm>
            <a:off x="6851161" y="4257557"/>
            <a:ext cx="1198948" cy="4765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2" name="Table 11">
            <a:extLst>
              <a:ext uri="{FF2B5EF4-FFF2-40B4-BE49-F238E27FC236}">
                <a16:creationId xmlns:a16="http://schemas.microsoft.com/office/drawing/2014/main" id="{71FAD07E-3014-4DB0-8639-AB640BDE7E34}"/>
              </a:ext>
            </a:extLst>
          </p:cNvPr>
          <p:cNvGraphicFramePr>
            <a:graphicFrameLocks noGrp="1"/>
          </p:cNvGraphicFramePr>
          <p:nvPr>
            <p:extLst>
              <p:ext uri="{D42A27DB-BD31-4B8C-83A1-F6EECF244321}">
                <p14:modId xmlns:p14="http://schemas.microsoft.com/office/powerpoint/2010/main" val="3454405519"/>
              </p:ext>
            </p:extLst>
          </p:nvPr>
        </p:nvGraphicFramePr>
        <p:xfrm>
          <a:off x="8121460" y="3754136"/>
          <a:ext cx="854393" cy="1483360"/>
        </p:xfrm>
        <a:graphic>
          <a:graphicData uri="http://schemas.openxmlformats.org/drawingml/2006/table">
            <a:tbl>
              <a:tblPr firstRow="1" bandRow="1">
                <a:tableStyleId>{5C22544A-7EE6-4342-B048-85BDC9FD1C3A}</a:tableStyleId>
              </a:tblPr>
              <a:tblGrid>
                <a:gridCol w="854393">
                  <a:extLst>
                    <a:ext uri="{9D8B030D-6E8A-4147-A177-3AD203B41FA5}">
                      <a16:colId xmlns:a16="http://schemas.microsoft.com/office/drawing/2014/main" val="20000"/>
                    </a:ext>
                  </a:extLst>
                </a:gridCol>
              </a:tblGrid>
              <a:tr h="370840">
                <a:tc>
                  <a:txBody>
                    <a:bodyPr/>
                    <a:lstStyle/>
                    <a:p>
                      <a:pPr algn="ctr"/>
                      <a:r>
                        <a:rPr lang="en-US" dirty="0"/>
                        <a:t>Name</a:t>
                      </a:r>
                    </a:p>
                  </a:txBody>
                  <a:tcPr/>
                </a:tc>
                <a:extLst>
                  <a:ext uri="{0D108BD9-81ED-4DB2-BD59-A6C34878D82A}">
                    <a16:rowId xmlns:a16="http://schemas.microsoft.com/office/drawing/2014/main" val="10000"/>
                  </a:ext>
                </a:extLst>
              </a:tr>
              <a:tr h="370840">
                <a:tc>
                  <a:txBody>
                    <a:bodyPr/>
                    <a:lstStyle/>
                    <a:p>
                      <a:pPr algn="ctr"/>
                      <a:r>
                        <a:rPr lang="en-US" dirty="0" err="1"/>
                        <a:t>Piya</a:t>
                      </a:r>
                      <a:endParaRPr lang="en-US" dirty="0"/>
                    </a:p>
                  </a:txBody>
                  <a:tcPr/>
                </a:tc>
                <a:extLst>
                  <a:ext uri="{0D108BD9-81ED-4DB2-BD59-A6C34878D82A}">
                    <a16:rowId xmlns:a16="http://schemas.microsoft.com/office/drawing/2014/main" val="10001"/>
                  </a:ext>
                </a:extLst>
              </a:tr>
              <a:tr h="370840">
                <a:tc>
                  <a:txBody>
                    <a:bodyPr/>
                    <a:lstStyle/>
                    <a:p>
                      <a:pPr algn="ctr"/>
                      <a:r>
                        <a:rPr lang="en-US" dirty="0"/>
                        <a:t>Diya</a:t>
                      </a:r>
                    </a:p>
                  </a:txBody>
                  <a:tcPr/>
                </a:tc>
                <a:extLst>
                  <a:ext uri="{0D108BD9-81ED-4DB2-BD59-A6C34878D82A}">
                    <a16:rowId xmlns:a16="http://schemas.microsoft.com/office/drawing/2014/main" val="10002"/>
                  </a:ext>
                </a:extLst>
              </a:tr>
              <a:tr h="370840">
                <a:tc>
                  <a:txBody>
                    <a:bodyPr/>
                    <a:lstStyle/>
                    <a:p>
                      <a:pPr algn="ctr"/>
                      <a:r>
                        <a:rPr lang="en-US" dirty="0" err="1"/>
                        <a:t>Tiya</a:t>
                      </a:r>
                      <a:endParaRPr lang="en-US" dirty="0"/>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55094254"/>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Shape 2139"/>
        <p:cNvGrpSpPr/>
        <p:nvPr/>
      </p:nvGrpSpPr>
      <p:grpSpPr>
        <a:xfrm>
          <a:off x="0" y="0"/>
          <a:ext cx="0" cy="0"/>
          <a:chOff x="0" y="0"/>
          <a:chExt cx="0" cy="0"/>
        </a:xfrm>
      </p:grpSpPr>
      <p:pic>
        <p:nvPicPr>
          <p:cNvPr id="2140" name="Google Shape;2140;p138" descr="C:\Users\parul\Desktop\Digital Learning Content.png"/>
          <p:cNvPicPr preferRelativeResize="0"/>
          <p:nvPr/>
        </p:nvPicPr>
        <p:blipFill rotWithShape="1">
          <a:blip r:embed="rId3">
            <a:alphaModFix/>
          </a:blip>
          <a:srcRect/>
          <a:stretch/>
        </p:blipFill>
        <p:spPr>
          <a:xfrm>
            <a:off x="0" y="0"/>
            <a:ext cx="9144000" cy="6900863"/>
          </a:xfrm>
          <a:prstGeom prst="rect">
            <a:avLst/>
          </a:prstGeom>
          <a:noFill/>
          <a:ln>
            <a:noFill/>
          </a:ln>
        </p:spPr>
      </p:pic>
      <p:pic>
        <p:nvPicPr>
          <p:cNvPr id="2141" name="Google Shape;2141;p138" descr="C:\Users\parul\Desktop\Untitled-1.png"/>
          <p:cNvPicPr preferRelativeResize="0"/>
          <p:nvPr/>
        </p:nvPicPr>
        <p:blipFill rotWithShape="1">
          <a:blip r:embed="rId4">
            <a:alphaModFix/>
          </a:blip>
          <a:srcRect/>
          <a:stretch/>
        </p:blipFill>
        <p:spPr>
          <a:xfrm>
            <a:off x="1856581" y="3191669"/>
            <a:ext cx="5430838" cy="2803525"/>
          </a:xfrm>
          <a:prstGeom prst="rect">
            <a:avLst/>
          </a:prstGeom>
          <a:noFill/>
          <a:ln>
            <a:noFill/>
          </a:ln>
        </p:spPr>
      </p:pic>
      <p:sp>
        <p:nvSpPr>
          <p:cNvPr id="2142" name="Google Shape;2142;p138"/>
          <p:cNvSpPr/>
          <p:nvPr/>
        </p:nvSpPr>
        <p:spPr>
          <a:xfrm>
            <a:off x="0" y="1643063"/>
            <a:ext cx="9144000" cy="642937"/>
          </a:xfrm>
          <a:prstGeom prst="rect">
            <a:avLst/>
          </a:prstGeom>
          <a:solidFill>
            <a:srgbClr val="1F497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143" name="Google Shape;2143;p138"/>
          <p:cNvSpPr/>
          <p:nvPr/>
        </p:nvSpPr>
        <p:spPr>
          <a:xfrm>
            <a:off x="190500" y="1687513"/>
            <a:ext cx="8763000" cy="55403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FFFF"/>
              </a:buClr>
              <a:buSzPts val="3000"/>
              <a:buFont typeface="Arial"/>
              <a:buNone/>
            </a:pPr>
            <a:r>
              <a:rPr lang="en-US" sz="3000" b="1" i="0" u="none" strike="noStrike" cap="none">
                <a:solidFill>
                  <a:srgbClr val="FFFFFF"/>
                </a:solidFill>
                <a:latin typeface="Calibri"/>
                <a:ea typeface="Calibri"/>
                <a:cs typeface="Calibri"/>
                <a:sym typeface="Calibri"/>
              </a:rPr>
              <a:t>Nested-Loop join (conti..)</a:t>
            </a:r>
            <a:endParaRPr sz="3000" b="1" i="0" u="none" strike="noStrike" cap="none">
              <a:solidFill>
                <a:srgbClr val="FFFFFF"/>
              </a:solidFill>
              <a:latin typeface="Calibri"/>
              <a:ea typeface="Calibri"/>
              <a:cs typeface="Calibri"/>
              <a:sym typeface="Calibri"/>
            </a:endParaRPr>
          </a:p>
        </p:txBody>
      </p:sp>
      <p:sp>
        <p:nvSpPr>
          <p:cNvPr id="2144" name="Google Shape;2144;p138"/>
          <p:cNvSpPr txBox="1"/>
          <p:nvPr/>
        </p:nvSpPr>
        <p:spPr>
          <a:xfrm>
            <a:off x="190500" y="2286000"/>
            <a:ext cx="8763000" cy="4247317"/>
          </a:xfrm>
          <a:prstGeom prst="rect">
            <a:avLst/>
          </a:prstGeom>
          <a:noFill/>
          <a:ln>
            <a:noFill/>
          </a:ln>
        </p:spPr>
        <p:txBody>
          <a:bodyPr spcFirstLastPara="1" wrap="square" lIns="91425" tIns="45700" rIns="91425" bIns="45700" anchor="t" anchorCtr="0">
            <a:spAutoFit/>
          </a:bodyPr>
          <a:lstStyle/>
          <a:p>
            <a:pPr marL="342900" marR="0" lvl="0" indent="-342900" algn="just" rtl="0">
              <a:lnSpc>
                <a:spcPct val="100000"/>
              </a:lnSpc>
              <a:spcBef>
                <a:spcPts val="0"/>
              </a:spcBef>
              <a:spcAft>
                <a:spcPts val="0"/>
              </a:spcAft>
              <a:buClr>
                <a:srgbClr val="000000"/>
              </a:buClr>
              <a:buSzPts val="2200"/>
              <a:buFont typeface="Arial"/>
              <a:buChar char="•"/>
            </a:pPr>
            <a:r>
              <a:rPr lang="en-US" sz="2200" b="0" i="0" u="none" strike="noStrike" cap="none">
                <a:solidFill>
                  <a:srgbClr val="000000"/>
                </a:solidFill>
                <a:latin typeface="Calibri"/>
                <a:ea typeface="Calibri"/>
                <a:cs typeface="Calibri"/>
                <a:sym typeface="Calibri"/>
              </a:rPr>
              <a:t>Assuming </a:t>
            </a:r>
            <a:r>
              <a:rPr lang="en-US" sz="2200" b="1" i="0" u="none" strike="noStrike" cap="none">
                <a:solidFill>
                  <a:srgbClr val="000000"/>
                </a:solidFill>
                <a:latin typeface="Calibri"/>
                <a:ea typeface="Calibri"/>
                <a:cs typeface="Calibri"/>
                <a:sym typeface="Calibri"/>
              </a:rPr>
              <a:t>worst case </a:t>
            </a:r>
            <a:r>
              <a:rPr lang="en-US" sz="2200" b="0" i="0" u="none" strike="noStrike" cap="none">
                <a:solidFill>
                  <a:srgbClr val="000000"/>
                </a:solidFill>
                <a:latin typeface="Calibri"/>
                <a:ea typeface="Calibri"/>
                <a:cs typeface="Calibri"/>
                <a:sym typeface="Calibri"/>
              </a:rPr>
              <a:t>memory availability and the following given statistics for the relations customer and depositor </a:t>
            </a:r>
            <a:endParaRPr/>
          </a:p>
          <a:p>
            <a:pPr marL="800100" marR="0" lvl="1" indent="-342900" algn="just" rtl="0">
              <a:lnSpc>
                <a:spcPct val="100000"/>
              </a:lnSpc>
              <a:spcBef>
                <a:spcPts val="0"/>
              </a:spcBef>
              <a:spcAft>
                <a:spcPts val="0"/>
              </a:spcAft>
              <a:buClr>
                <a:srgbClr val="000000"/>
              </a:buClr>
              <a:buSzPts val="2200"/>
              <a:buFont typeface="Arial"/>
              <a:buChar char="•"/>
            </a:pPr>
            <a:r>
              <a:rPr lang="en-US" sz="2200" b="0" i="0" u="none" strike="noStrike" cap="none">
                <a:solidFill>
                  <a:srgbClr val="000000"/>
                </a:solidFill>
                <a:latin typeface="Calibri"/>
                <a:ea typeface="Calibri"/>
                <a:cs typeface="Calibri"/>
                <a:sym typeface="Calibri"/>
              </a:rPr>
              <a:t>Number of records of customer: 10,000 (n</a:t>
            </a:r>
            <a:r>
              <a:rPr lang="en-US" sz="2200" b="0" i="0" u="none" strike="noStrike" cap="none" baseline="-25000">
                <a:solidFill>
                  <a:srgbClr val="000000"/>
                </a:solidFill>
                <a:latin typeface="Calibri"/>
                <a:ea typeface="Calibri"/>
                <a:cs typeface="Calibri"/>
                <a:sym typeface="Calibri"/>
              </a:rPr>
              <a:t>customer</a:t>
            </a:r>
            <a:r>
              <a:rPr lang="en-US" sz="2200" b="0" i="0" u="none" strike="noStrike" cap="none">
                <a:solidFill>
                  <a:srgbClr val="000000"/>
                </a:solidFill>
                <a:latin typeface="Calibri"/>
                <a:ea typeface="Calibri"/>
                <a:cs typeface="Calibri"/>
                <a:sym typeface="Calibri"/>
              </a:rPr>
              <a:t>)</a:t>
            </a:r>
            <a:endParaRPr/>
          </a:p>
          <a:p>
            <a:pPr marL="800100" marR="0" lvl="1" indent="-342900" algn="just" rtl="0">
              <a:lnSpc>
                <a:spcPct val="100000"/>
              </a:lnSpc>
              <a:spcBef>
                <a:spcPts val="0"/>
              </a:spcBef>
              <a:spcAft>
                <a:spcPts val="0"/>
              </a:spcAft>
              <a:buClr>
                <a:srgbClr val="000000"/>
              </a:buClr>
              <a:buSzPts val="2200"/>
              <a:buFont typeface="Arial"/>
              <a:buChar char="•"/>
            </a:pPr>
            <a:r>
              <a:rPr lang="en-US" sz="2200" b="0" i="0" u="none" strike="noStrike" cap="none">
                <a:solidFill>
                  <a:srgbClr val="000000"/>
                </a:solidFill>
                <a:latin typeface="Calibri"/>
                <a:ea typeface="Calibri"/>
                <a:cs typeface="Calibri"/>
                <a:sym typeface="Calibri"/>
              </a:rPr>
              <a:t>Number of records of depositor: 5,000 (n</a:t>
            </a:r>
            <a:r>
              <a:rPr lang="en-US" sz="2200" b="0" i="0" u="none" strike="noStrike" cap="none" baseline="-25000">
                <a:solidFill>
                  <a:srgbClr val="000000"/>
                </a:solidFill>
                <a:latin typeface="Calibri"/>
                <a:ea typeface="Calibri"/>
                <a:cs typeface="Calibri"/>
                <a:sym typeface="Calibri"/>
              </a:rPr>
              <a:t>depositor</a:t>
            </a:r>
            <a:r>
              <a:rPr lang="en-US" sz="2200" b="0" i="0" u="none" strike="noStrike" cap="none">
                <a:solidFill>
                  <a:srgbClr val="000000"/>
                </a:solidFill>
                <a:latin typeface="Calibri"/>
                <a:ea typeface="Calibri"/>
                <a:cs typeface="Calibri"/>
                <a:sym typeface="Calibri"/>
              </a:rPr>
              <a:t>)</a:t>
            </a:r>
            <a:endParaRPr/>
          </a:p>
          <a:p>
            <a:pPr marL="800100" marR="0" lvl="1" indent="-342900" algn="just" rtl="0">
              <a:lnSpc>
                <a:spcPct val="100000"/>
              </a:lnSpc>
              <a:spcBef>
                <a:spcPts val="0"/>
              </a:spcBef>
              <a:spcAft>
                <a:spcPts val="0"/>
              </a:spcAft>
              <a:buClr>
                <a:srgbClr val="000000"/>
              </a:buClr>
              <a:buSzPts val="2200"/>
              <a:buFont typeface="Arial"/>
              <a:buChar char="•"/>
            </a:pPr>
            <a:r>
              <a:rPr lang="en-US" sz="2200" b="0" i="0" u="none" strike="noStrike" cap="none">
                <a:solidFill>
                  <a:srgbClr val="000000"/>
                </a:solidFill>
                <a:latin typeface="Calibri"/>
                <a:ea typeface="Calibri"/>
                <a:cs typeface="Calibri"/>
                <a:sym typeface="Calibri"/>
              </a:rPr>
              <a:t>Number of blocks of customer: 400 (b</a:t>
            </a:r>
            <a:r>
              <a:rPr lang="en-US" sz="2200" b="0" i="0" u="none" strike="noStrike" cap="none" baseline="-25000">
                <a:solidFill>
                  <a:srgbClr val="000000"/>
                </a:solidFill>
                <a:latin typeface="Calibri"/>
                <a:ea typeface="Calibri"/>
                <a:cs typeface="Calibri"/>
                <a:sym typeface="Calibri"/>
              </a:rPr>
              <a:t>customer</a:t>
            </a:r>
            <a:r>
              <a:rPr lang="en-US" sz="2200" b="0" i="0" u="none" strike="noStrike" cap="none">
                <a:solidFill>
                  <a:srgbClr val="000000"/>
                </a:solidFill>
                <a:latin typeface="Calibri"/>
                <a:ea typeface="Calibri"/>
                <a:cs typeface="Calibri"/>
                <a:sym typeface="Calibri"/>
              </a:rPr>
              <a:t>)     </a:t>
            </a:r>
            <a:endParaRPr/>
          </a:p>
          <a:p>
            <a:pPr marL="800100" marR="0" lvl="1" indent="-342900" algn="just" rtl="0">
              <a:lnSpc>
                <a:spcPct val="100000"/>
              </a:lnSpc>
              <a:spcBef>
                <a:spcPts val="0"/>
              </a:spcBef>
              <a:spcAft>
                <a:spcPts val="0"/>
              </a:spcAft>
              <a:buClr>
                <a:srgbClr val="000000"/>
              </a:buClr>
              <a:buSzPts val="2200"/>
              <a:buFont typeface="Arial"/>
              <a:buChar char="•"/>
            </a:pPr>
            <a:r>
              <a:rPr lang="en-US" sz="2200" b="0" i="0" u="none" strike="noStrike" cap="none">
                <a:solidFill>
                  <a:srgbClr val="000000"/>
                </a:solidFill>
                <a:latin typeface="Calibri"/>
                <a:ea typeface="Calibri"/>
                <a:cs typeface="Calibri"/>
                <a:sym typeface="Calibri"/>
              </a:rPr>
              <a:t>Number of blocks of depositor: 100 (b</a:t>
            </a:r>
            <a:r>
              <a:rPr lang="en-US" sz="2200" b="0" i="0" u="none" strike="noStrike" cap="none" baseline="-25000">
                <a:solidFill>
                  <a:srgbClr val="000000"/>
                </a:solidFill>
                <a:latin typeface="Calibri"/>
                <a:ea typeface="Calibri"/>
                <a:cs typeface="Calibri"/>
                <a:sym typeface="Calibri"/>
              </a:rPr>
              <a:t>depositor</a:t>
            </a:r>
            <a:r>
              <a:rPr lang="en-US" sz="2200" b="0" i="0" u="none" strike="noStrike" cap="none">
                <a:solidFill>
                  <a:srgbClr val="000000"/>
                </a:solidFill>
                <a:latin typeface="Calibri"/>
                <a:ea typeface="Calibri"/>
                <a:cs typeface="Calibri"/>
                <a:sym typeface="Calibri"/>
              </a:rPr>
              <a:t>)</a:t>
            </a:r>
            <a:endParaRPr/>
          </a:p>
          <a:p>
            <a:pPr marL="342900" marR="0" lvl="0" indent="-203200" algn="just" rtl="0">
              <a:lnSpc>
                <a:spcPct val="100000"/>
              </a:lnSpc>
              <a:spcBef>
                <a:spcPts val="0"/>
              </a:spcBef>
              <a:spcAft>
                <a:spcPts val="0"/>
              </a:spcAft>
              <a:buClr>
                <a:schemeClr val="dk1"/>
              </a:buClr>
              <a:buSzPts val="2200"/>
              <a:buFont typeface="Arial"/>
              <a:buNone/>
            </a:pPr>
            <a:endParaRPr sz="2200" b="0" i="0" u="none" strike="noStrike" cap="none">
              <a:solidFill>
                <a:srgbClr val="000000"/>
              </a:solidFill>
              <a:latin typeface="Calibri"/>
              <a:ea typeface="Calibri"/>
              <a:cs typeface="Calibri"/>
              <a:sym typeface="Calibri"/>
            </a:endParaRPr>
          </a:p>
          <a:p>
            <a:pPr marL="342900" marR="0" lvl="0" indent="-342900" algn="just" rtl="0">
              <a:lnSpc>
                <a:spcPct val="100000"/>
              </a:lnSpc>
              <a:spcBef>
                <a:spcPts val="0"/>
              </a:spcBef>
              <a:spcAft>
                <a:spcPts val="0"/>
              </a:spcAft>
              <a:buClr>
                <a:srgbClr val="000000"/>
              </a:buClr>
              <a:buSzPts val="2200"/>
              <a:buFont typeface="Arial"/>
              <a:buChar char="•"/>
            </a:pPr>
            <a:r>
              <a:rPr lang="en-US" sz="2200" b="1" i="0" u="none" strike="noStrike" cap="none">
                <a:solidFill>
                  <a:srgbClr val="000000"/>
                </a:solidFill>
                <a:latin typeface="Calibri"/>
                <a:ea typeface="Calibri"/>
                <a:cs typeface="Calibri"/>
                <a:sym typeface="Calibri"/>
              </a:rPr>
              <a:t>Estimate the cost </a:t>
            </a:r>
            <a:endParaRPr/>
          </a:p>
          <a:p>
            <a:pPr marL="914400" marR="0" lvl="1" indent="-457200" algn="just" rtl="0">
              <a:lnSpc>
                <a:spcPct val="100000"/>
              </a:lnSpc>
              <a:spcBef>
                <a:spcPts val="0"/>
              </a:spcBef>
              <a:spcAft>
                <a:spcPts val="0"/>
              </a:spcAft>
              <a:buClr>
                <a:srgbClr val="000000"/>
              </a:buClr>
              <a:buSzPts val="2200"/>
              <a:buFont typeface="Calibri"/>
              <a:buAutoNum type="arabicPeriod"/>
            </a:pPr>
            <a:r>
              <a:rPr lang="en-US" sz="2200" b="0" i="0" u="none" strike="noStrike" cap="none">
                <a:solidFill>
                  <a:srgbClr val="000000"/>
                </a:solidFill>
                <a:latin typeface="Calibri"/>
                <a:ea typeface="Calibri"/>
                <a:cs typeface="Calibri"/>
                <a:sym typeface="Calibri"/>
              </a:rPr>
              <a:t>with customer as outer relation</a:t>
            </a:r>
            <a:endParaRPr/>
          </a:p>
          <a:p>
            <a:pPr marL="457200" marR="0" lvl="1" indent="0" algn="l" rtl="0">
              <a:lnSpc>
                <a:spcPct val="100000"/>
              </a:lnSpc>
              <a:spcBef>
                <a:spcPts val="0"/>
              </a:spcBef>
              <a:spcAft>
                <a:spcPts val="0"/>
              </a:spcAft>
              <a:buClr>
                <a:srgbClr val="000000"/>
              </a:buClr>
              <a:buSzPts val="2200"/>
              <a:buFont typeface="Calibri"/>
              <a:buNone/>
            </a:pPr>
            <a:r>
              <a:rPr lang="en-US" sz="2200" b="0" i="0" u="none" strike="noStrike" cap="none">
                <a:solidFill>
                  <a:srgbClr val="000000"/>
                </a:solidFill>
                <a:latin typeface="Calibri"/>
                <a:ea typeface="Calibri"/>
                <a:cs typeface="Calibri"/>
                <a:sym typeface="Calibri"/>
              </a:rPr>
              <a:t>	</a:t>
            </a:r>
            <a:r>
              <a:rPr lang="en-US" sz="2400" b="1" i="0" u="none" strike="noStrike" cap="none">
                <a:solidFill>
                  <a:srgbClr val="002060"/>
                </a:solidFill>
                <a:latin typeface="Calibri"/>
                <a:ea typeface="Calibri"/>
                <a:cs typeface="Calibri"/>
                <a:sym typeface="Calibri"/>
              </a:rPr>
              <a:t>No. of blocks access 	= n</a:t>
            </a:r>
            <a:r>
              <a:rPr lang="en-US" sz="2400" b="1" i="0" u="none" strike="noStrike" cap="none" baseline="-25000">
                <a:solidFill>
                  <a:srgbClr val="002060"/>
                </a:solidFill>
                <a:latin typeface="Calibri"/>
                <a:ea typeface="Calibri"/>
                <a:cs typeface="Calibri"/>
                <a:sym typeface="Calibri"/>
              </a:rPr>
              <a:t>customer</a:t>
            </a:r>
            <a:r>
              <a:rPr lang="en-US" sz="2400" b="1" i="0" u="none" strike="noStrike" cap="none">
                <a:solidFill>
                  <a:srgbClr val="002060"/>
                </a:solidFill>
                <a:latin typeface="Calibri"/>
                <a:ea typeface="Calibri"/>
                <a:cs typeface="Calibri"/>
                <a:sym typeface="Calibri"/>
              </a:rPr>
              <a:t> * b</a:t>
            </a:r>
            <a:r>
              <a:rPr lang="en-US" sz="2400" b="1" i="0" u="none" strike="noStrike" cap="none" baseline="-25000">
                <a:solidFill>
                  <a:srgbClr val="002060"/>
                </a:solidFill>
                <a:latin typeface="Calibri"/>
                <a:ea typeface="Calibri"/>
                <a:cs typeface="Calibri"/>
                <a:sym typeface="Calibri"/>
              </a:rPr>
              <a:t>depositor</a:t>
            </a:r>
            <a:r>
              <a:rPr lang="en-US" sz="2400" b="1" i="0" u="none" strike="noStrike" cap="none">
                <a:solidFill>
                  <a:srgbClr val="002060"/>
                </a:solidFill>
                <a:latin typeface="Calibri"/>
                <a:ea typeface="Calibri"/>
                <a:cs typeface="Calibri"/>
                <a:sym typeface="Calibri"/>
              </a:rPr>
              <a:t> + b</a:t>
            </a:r>
            <a:r>
              <a:rPr lang="en-US" sz="2400" b="1" i="0" u="none" strike="noStrike" cap="none" baseline="-25000">
                <a:solidFill>
                  <a:srgbClr val="002060"/>
                </a:solidFill>
                <a:latin typeface="Calibri"/>
                <a:ea typeface="Calibri"/>
                <a:cs typeface="Calibri"/>
                <a:sym typeface="Calibri"/>
              </a:rPr>
              <a:t>customer</a:t>
            </a:r>
            <a:endParaRPr sz="2400" b="1" i="0" u="none" strike="noStrike" cap="none" baseline="-25000">
              <a:solidFill>
                <a:srgbClr val="002060"/>
              </a:solidFill>
              <a:latin typeface="Calibri"/>
              <a:ea typeface="Calibri"/>
              <a:cs typeface="Calibri"/>
              <a:sym typeface="Calibri"/>
            </a:endParaRPr>
          </a:p>
          <a:p>
            <a:pPr marL="457200" marR="0" lvl="1" indent="0" algn="l" rtl="0">
              <a:lnSpc>
                <a:spcPct val="100000"/>
              </a:lnSpc>
              <a:spcBef>
                <a:spcPts val="0"/>
              </a:spcBef>
              <a:spcAft>
                <a:spcPts val="0"/>
              </a:spcAft>
              <a:buClr>
                <a:srgbClr val="000000"/>
              </a:buClr>
              <a:buSzPts val="2400"/>
              <a:buFont typeface="Calibri"/>
              <a:buNone/>
            </a:pPr>
            <a:r>
              <a:rPr lang="en-US" sz="2400" b="0" i="0" u="none" strike="noStrike" cap="none">
                <a:solidFill>
                  <a:srgbClr val="000000"/>
                </a:solidFill>
                <a:latin typeface="Calibri"/>
                <a:ea typeface="Calibri"/>
                <a:cs typeface="Calibri"/>
                <a:sym typeface="Calibri"/>
              </a:rPr>
              <a:t>			    			      = 10000 * 100 + 400</a:t>
            </a:r>
            <a:endParaRPr/>
          </a:p>
          <a:p>
            <a:pPr marL="457200" marR="0" lvl="1" indent="0" algn="l" rtl="0">
              <a:lnSpc>
                <a:spcPct val="100000"/>
              </a:lnSpc>
              <a:spcBef>
                <a:spcPts val="0"/>
              </a:spcBef>
              <a:spcAft>
                <a:spcPts val="0"/>
              </a:spcAft>
              <a:buClr>
                <a:srgbClr val="000000"/>
              </a:buClr>
              <a:buSzPts val="2400"/>
              <a:buFont typeface="Calibri"/>
              <a:buNone/>
            </a:pPr>
            <a:r>
              <a:rPr lang="en-US" sz="2400" b="0" i="0" u="none" strike="noStrike" cap="none">
                <a:solidFill>
                  <a:srgbClr val="000000"/>
                </a:solidFill>
                <a:latin typeface="Calibri"/>
                <a:ea typeface="Calibri"/>
                <a:cs typeface="Calibri"/>
                <a:sym typeface="Calibri"/>
              </a:rPr>
              <a:t>    						      = 1000400</a:t>
            </a:r>
            <a:endParaRPr/>
          </a:p>
        </p:txBody>
      </p:sp>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Shape 2148"/>
        <p:cNvGrpSpPr/>
        <p:nvPr/>
      </p:nvGrpSpPr>
      <p:grpSpPr>
        <a:xfrm>
          <a:off x="0" y="0"/>
          <a:ext cx="0" cy="0"/>
          <a:chOff x="0" y="0"/>
          <a:chExt cx="0" cy="0"/>
        </a:xfrm>
      </p:grpSpPr>
      <p:pic>
        <p:nvPicPr>
          <p:cNvPr id="2149" name="Google Shape;2149;p139" descr="C:\Users\parul\Desktop\Digital Learning Content.png"/>
          <p:cNvPicPr preferRelativeResize="0"/>
          <p:nvPr/>
        </p:nvPicPr>
        <p:blipFill rotWithShape="1">
          <a:blip r:embed="rId3">
            <a:alphaModFix/>
          </a:blip>
          <a:srcRect/>
          <a:stretch/>
        </p:blipFill>
        <p:spPr>
          <a:xfrm>
            <a:off x="0" y="0"/>
            <a:ext cx="9144000" cy="6900863"/>
          </a:xfrm>
          <a:prstGeom prst="rect">
            <a:avLst/>
          </a:prstGeom>
          <a:noFill/>
          <a:ln>
            <a:noFill/>
          </a:ln>
        </p:spPr>
      </p:pic>
      <p:pic>
        <p:nvPicPr>
          <p:cNvPr id="2150" name="Google Shape;2150;p139" descr="C:\Users\parul\Desktop\Untitled-1.png"/>
          <p:cNvPicPr preferRelativeResize="0"/>
          <p:nvPr/>
        </p:nvPicPr>
        <p:blipFill rotWithShape="1">
          <a:blip r:embed="rId4">
            <a:alphaModFix/>
          </a:blip>
          <a:srcRect/>
          <a:stretch/>
        </p:blipFill>
        <p:spPr>
          <a:xfrm>
            <a:off x="1856581" y="3191669"/>
            <a:ext cx="5430838" cy="2803525"/>
          </a:xfrm>
          <a:prstGeom prst="rect">
            <a:avLst/>
          </a:prstGeom>
          <a:noFill/>
          <a:ln>
            <a:noFill/>
          </a:ln>
        </p:spPr>
      </p:pic>
      <p:sp>
        <p:nvSpPr>
          <p:cNvPr id="2151" name="Google Shape;2151;p139"/>
          <p:cNvSpPr/>
          <p:nvPr/>
        </p:nvSpPr>
        <p:spPr>
          <a:xfrm>
            <a:off x="0" y="1643063"/>
            <a:ext cx="9144000" cy="642937"/>
          </a:xfrm>
          <a:prstGeom prst="rect">
            <a:avLst/>
          </a:prstGeom>
          <a:solidFill>
            <a:srgbClr val="1F497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152" name="Google Shape;2152;p139"/>
          <p:cNvSpPr/>
          <p:nvPr/>
        </p:nvSpPr>
        <p:spPr>
          <a:xfrm>
            <a:off x="190500" y="1687513"/>
            <a:ext cx="8763000" cy="55403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FFFF"/>
              </a:buClr>
              <a:buSzPts val="3000"/>
              <a:buFont typeface="Arial"/>
              <a:buNone/>
            </a:pPr>
            <a:r>
              <a:rPr lang="en-US" sz="3000" b="1" i="0" u="none" strike="noStrike" cap="none">
                <a:solidFill>
                  <a:srgbClr val="FFFFFF"/>
                </a:solidFill>
                <a:latin typeface="Calibri"/>
                <a:ea typeface="Calibri"/>
                <a:cs typeface="Calibri"/>
                <a:sym typeface="Calibri"/>
              </a:rPr>
              <a:t>Nested-Loop join (conti..)</a:t>
            </a:r>
            <a:endParaRPr sz="3000" b="1" i="0" u="none" strike="noStrike" cap="none">
              <a:solidFill>
                <a:srgbClr val="FFFFFF"/>
              </a:solidFill>
              <a:latin typeface="Calibri"/>
              <a:ea typeface="Calibri"/>
              <a:cs typeface="Calibri"/>
              <a:sym typeface="Calibri"/>
            </a:endParaRPr>
          </a:p>
        </p:txBody>
      </p:sp>
      <p:sp>
        <p:nvSpPr>
          <p:cNvPr id="2153" name="Google Shape;2153;p139"/>
          <p:cNvSpPr txBox="1"/>
          <p:nvPr/>
        </p:nvSpPr>
        <p:spPr>
          <a:xfrm>
            <a:off x="190500" y="2286000"/>
            <a:ext cx="8763000" cy="4247317"/>
          </a:xfrm>
          <a:prstGeom prst="rect">
            <a:avLst/>
          </a:prstGeom>
          <a:noFill/>
          <a:ln>
            <a:noFill/>
          </a:ln>
        </p:spPr>
        <p:txBody>
          <a:bodyPr spcFirstLastPara="1" wrap="square" lIns="91425" tIns="45700" rIns="91425" bIns="45700" anchor="t" anchorCtr="0">
            <a:spAutoFit/>
          </a:bodyPr>
          <a:lstStyle/>
          <a:p>
            <a:pPr marL="342900" marR="0" lvl="0" indent="-342900" algn="just" rtl="0">
              <a:lnSpc>
                <a:spcPct val="100000"/>
              </a:lnSpc>
              <a:spcBef>
                <a:spcPts val="0"/>
              </a:spcBef>
              <a:spcAft>
                <a:spcPts val="0"/>
              </a:spcAft>
              <a:buClr>
                <a:srgbClr val="000000"/>
              </a:buClr>
              <a:buSzPts val="2200"/>
              <a:buFont typeface="Arial"/>
              <a:buChar char="•"/>
            </a:pPr>
            <a:r>
              <a:rPr lang="en-US" sz="2200" b="0" i="0" u="none" strike="noStrike" cap="none">
                <a:solidFill>
                  <a:srgbClr val="000000"/>
                </a:solidFill>
                <a:latin typeface="Calibri"/>
                <a:ea typeface="Calibri"/>
                <a:cs typeface="Calibri"/>
                <a:sym typeface="Calibri"/>
              </a:rPr>
              <a:t>Assuming </a:t>
            </a:r>
            <a:r>
              <a:rPr lang="en-US" sz="2200" b="1" i="0" u="none" strike="noStrike" cap="none">
                <a:solidFill>
                  <a:srgbClr val="000000"/>
                </a:solidFill>
                <a:latin typeface="Calibri"/>
                <a:ea typeface="Calibri"/>
                <a:cs typeface="Calibri"/>
                <a:sym typeface="Calibri"/>
              </a:rPr>
              <a:t>best case </a:t>
            </a:r>
            <a:r>
              <a:rPr lang="en-US" sz="2200" b="0" i="0" u="none" strike="noStrike" cap="none">
                <a:solidFill>
                  <a:srgbClr val="000000"/>
                </a:solidFill>
                <a:latin typeface="Calibri"/>
                <a:ea typeface="Calibri"/>
                <a:cs typeface="Calibri"/>
                <a:sym typeface="Calibri"/>
              </a:rPr>
              <a:t>memory availability and the following given statistics for the relations customer and depositor </a:t>
            </a:r>
            <a:endParaRPr/>
          </a:p>
          <a:p>
            <a:pPr marL="800100" marR="0" lvl="1" indent="-342900" algn="just" rtl="0">
              <a:lnSpc>
                <a:spcPct val="100000"/>
              </a:lnSpc>
              <a:spcBef>
                <a:spcPts val="0"/>
              </a:spcBef>
              <a:spcAft>
                <a:spcPts val="0"/>
              </a:spcAft>
              <a:buClr>
                <a:srgbClr val="000000"/>
              </a:buClr>
              <a:buSzPts val="2200"/>
              <a:buFont typeface="Arial"/>
              <a:buChar char="•"/>
            </a:pPr>
            <a:r>
              <a:rPr lang="en-US" sz="2200" b="0" i="0" u="none" strike="noStrike" cap="none">
                <a:solidFill>
                  <a:srgbClr val="000000"/>
                </a:solidFill>
                <a:latin typeface="Calibri"/>
                <a:ea typeface="Calibri"/>
                <a:cs typeface="Calibri"/>
                <a:sym typeface="Calibri"/>
              </a:rPr>
              <a:t>Number of records of customer: 10,000 (n</a:t>
            </a:r>
            <a:r>
              <a:rPr lang="en-US" sz="2200" b="0" i="0" u="none" strike="noStrike" cap="none" baseline="-25000">
                <a:solidFill>
                  <a:srgbClr val="000000"/>
                </a:solidFill>
                <a:latin typeface="Calibri"/>
                <a:ea typeface="Calibri"/>
                <a:cs typeface="Calibri"/>
                <a:sym typeface="Calibri"/>
              </a:rPr>
              <a:t>customer</a:t>
            </a:r>
            <a:r>
              <a:rPr lang="en-US" sz="2200" b="0" i="0" u="none" strike="noStrike" cap="none">
                <a:solidFill>
                  <a:srgbClr val="000000"/>
                </a:solidFill>
                <a:latin typeface="Calibri"/>
                <a:ea typeface="Calibri"/>
                <a:cs typeface="Calibri"/>
                <a:sym typeface="Calibri"/>
              </a:rPr>
              <a:t>)</a:t>
            </a:r>
            <a:endParaRPr/>
          </a:p>
          <a:p>
            <a:pPr marL="800100" marR="0" lvl="1" indent="-342900" algn="just" rtl="0">
              <a:lnSpc>
                <a:spcPct val="100000"/>
              </a:lnSpc>
              <a:spcBef>
                <a:spcPts val="0"/>
              </a:spcBef>
              <a:spcAft>
                <a:spcPts val="0"/>
              </a:spcAft>
              <a:buClr>
                <a:srgbClr val="000000"/>
              </a:buClr>
              <a:buSzPts val="2200"/>
              <a:buFont typeface="Arial"/>
              <a:buChar char="•"/>
            </a:pPr>
            <a:r>
              <a:rPr lang="en-US" sz="2200" b="0" i="0" u="none" strike="noStrike" cap="none">
                <a:solidFill>
                  <a:srgbClr val="000000"/>
                </a:solidFill>
                <a:latin typeface="Calibri"/>
                <a:ea typeface="Calibri"/>
                <a:cs typeface="Calibri"/>
                <a:sym typeface="Calibri"/>
              </a:rPr>
              <a:t>Number of records of depositor: 5,000 (n</a:t>
            </a:r>
            <a:r>
              <a:rPr lang="en-US" sz="2200" b="0" i="0" u="none" strike="noStrike" cap="none" baseline="-25000">
                <a:solidFill>
                  <a:srgbClr val="000000"/>
                </a:solidFill>
                <a:latin typeface="Calibri"/>
                <a:ea typeface="Calibri"/>
                <a:cs typeface="Calibri"/>
                <a:sym typeface="Calibri"/>
              </a:rPr>
              <a:t>depositor</a:t>
            </a:r>
            <a:r>
              <a:rPr lang="en-US" sz="2200" b="0" i="0" u="none" strike="noStrike" cap="none">
                <a:solidFill>
                  <a:srgbClr val="000000"/>
                </a:solidFill>
                <a:latin typeface="Calibri"/>
                <a:ea typeface="Calibri"/>
                <a:cs typeface="Calibri"/>
                <a:sym typeface="Calibri"/>
              </a:rPr>
              <a:t>)</a:t>
            </a:r>
            <a:endParaRPr/>
          </a:p>
          <a:p>
            <a:pPr marL="800100" marR="0" lvl="1" indent="-342900" algn="just" rtl="0">
              <a:lnSpc>
                <a:spcPct val="100000"/>
              </a:lnSpc>
              <a:spcBef>
                <a:spcPts val="0"/>
              </a:spcBef>
              <a:spcAft>
                <a:spcPts val="0"/>
              </a:spcAft>
              <a:buClr>
                <a:srgbClr val="000000"/>
              </a:buClr>
              <a:buSzPts val="2200"/>
              <a:buFont typeface="Arial"/>
              <a:buChar char="•"/>
            </a:pPr>
            <a:r>
              <a:rPr lang="en-US" sz="2200" b="0" i="0" u="none" strike="noStrike" cap="none">
                <a:solidFill>
                  <a:srgbClr val="000000"/>
                </a:solidFill>
                <a:latin typeface="Calibri"/>
                <a:ea typeface="Calibri"/>
                <a:cs typeface="Calibri"/>
                <a:sym typeface="Calibri"/>
              </a:rPr>
              <a:t>Number of blocks of customer: 400 (b</a:t>
            </a:r>
            <a:r>
              <a:rPr lang="en-US" sz="2200" b="0" i="0" u="none" strike="noStrike" cap="none" baseline="-25000">
                <a:solidFill>
                  <a:srgbClr val="000000"/>
                </a:solidFill>
                <a:latin typeface="Calibri"/>
                <a:ea typeface="Calibri"/>
                <a:cs typeface="Calibri"/>
                <a:sym typeface="Calibri"/>
              </a:rPr>
              <a:t>customer</a:t>
            </a:r>
            <a:r>
              <a:rPr lang="en-US" sz="2200" b="0" i="0" u="none" strike="noStrike" cap="none">
                <a:solidFill>
                  <a:srgbClr val="000000"/>
                </a:solidFill>
                <a:latin typeface="Calibri"/>
                <a:ea typeface="Calibri"/>
                <a:cs typeface="Calibri"/>
                <a:sym typeface="Calibri"/>
              </a:rPr>
              <a:t>)     </a:t>
            </a:r>
            <a:endParaRPr/>
          </a:p>
          <a:p>
            <a:pPr marL="800100" marR="0" lvl="1" indent="-342900" algn="just" rtl="0">
              <a:lnSpc>
                <a:spcPct val="100000"/>
              </a:lnSpc>
              <a:spcBef>
                <a:spcPts val="0"/>
              </a:spcBef>
              <a:spcAft>
                <a:spcPts val="0"/>
              </a:spcAft>
              <a:buClr>
                <a:srgbClr val="000000"/>
              </a:buClr>
              <a:buSzPts val="2200"/>
              <a:buFont typeface="Arial"/>
              <a:buChar char="•"/>
            </a:pPr>
            <a:r>
              <a:rPr lang="en-US" sz="2200" b="0" i="0" u="none" strike="noStrike" cap="none">
                <a:solidFill>
                  <a:srgbClr val="000000"/>
                </a:solidFill>
                <a:latin typeface="Calibri"/>
                <a:ea typeface="Calibri"/>
                <a:cs typeface="Calibri"/>
                <a:sym typeface="Calibri"/>
              </a:rPr>
              <a:t>Number of blocks of depositor: 100 (b</a:t>
            </a:r>
            <a:r>
              <a:rPr lang="en-US" sz="2200" b="0" i="0" u="none" strike="noStrike" cap="none" baseline="-25000">
                <a:solidFill>
                  <a:srgbClr val="000000"/>
                </a:solidFill>
                <a:latin typeface="Calibri"/>
                <a:ea typeface="Calibri"/>
                <a:cs typeface="Calibri"/>
                <a:sym typeface="Calibri"/>
              </a:rPr>
              <a:t>depositor</a:t>
            </a:r>
            <a:r>
              <a:rPr lang="en-US" sz="2200" b="0" i="0" u="none" strike="noStrike" cap="none">
                <a:solidFill>
                  <a:srgbClr val="000000"/>
                </a:solidFill>
                <a:latin typeface="Calibri"/>
                <a:ea typeface="Calibri"/>
                <a:cs typeface="Calibri"/>
                <a:sym typeface="Calibri"/>
              </a:rPr>
              <a:t>)</a:t>
            </a:r>
            <a:endParaRPr/>
          </a:p>
          <a:p>
            <a:pPr marL="342900" marR="0" lvl="0" indent="-203200" algn="just" rtl="0">
              <a:lnSpc>
                <a:spcPct val="100000"/>
              </a:lnSpc>
              <a:spcBef>
                <a:spcPts val="0"/>
              </a:spcBef>
              <a:spcAft>
                <a:spcPts val="0"/>
              </a:spcAft>
              <a:buClr>
                <a:schemeClr val="dk1"/>
              </a:buClr>
              <a:buSzPts val="2200"/>
              <a:buFont typeface="Arial"/>
              <a:buNone/>
            </a:pPr>
            <a:endParaRPr sz="2200" b="0" i="0" u="none" strike="noStrike" cap="none">
              <a:solidFill>
                <a:srgbClr val="000000"/>
              </a:solidFill>
              <a:latin typeface="Calibri"/>
              <a:ea typeface="Calibri"/>
              <a:cs typeface="Calibri"/>
              <a:sym typeface="Calibri"/>
            </a:endParaRPr>
          </a:p>
          <a:p>
            <a:pPr marL="342900" marR="0" lvl="0" indent="-342900" algn="just" rtl="0">
              <a:lnSpc>
                <a:spcPct val="100000"/>
              </a:lnSpc>
              <a:spcBef>
                <a:spcPts val="0"/>
              </a:spcBef>
              <a:spcAft>
                <a:spcPts val="0"/>
              </a:spcAft>
              <a:buClr>
                <a:srgbClr val="000000"/>
              </a:buClr>
              <a:buSzPts val="2200"/>
              <a:buFont typeface="Arial"/>
              <a:buChar char="•"/>
            </a:pPr>
            <a:r>
              <a:rPr lang="en-US" sz="2200" b="1" i="0" u="none" strike="noStrike" cap="none">
                <a:solidFill>
                  <a:srgbClr val="000000"/>
                </a:solidFill>
                <a:latin typeface="Calibri"/>
                <a:ea typeface="Calibri"/>
                <a:cs typeface="Calibri"/>
                <a:sym typeface="Calibri"/>
              </a:rPr>
              <a:t>Estimate the cost </a:t>
            </a:r>
            <a:endParaRPr/>
          </a:p>
          <a:p>
            <a:pPr marL="914400" marR="0" lvl="1" indent="-457200" algn="just" rtl="0">
              <a:lnSpc>
                <a:spcPct val="100000"/>
              </a:lnSpc>
              <a:spcBef>
                <a:spcPts val="0"/>
              </a:spcBef>
              <a:spcAft>
                <a:spcPts val="0"/>
              </a:spcAft>
              <a:buClr>
                <a:srgbClr val="000000"/>
              </a:buClr>
              <a:buSzPts val="2200"/>
              <a:buFont typeface="Calibri"/>
              <a:buAutoNum type="arabicPeriod"/>
            </a:pPr>
            <a:r>
              <a:rPr lang="en-US" sz="2200" b="0" i="0" u="none" strike="noStrike" cap="none">
                <a:solidFill>
                  <a:srgbClr val="000000"/>
                </a:solidFill>
                <a:latin typeface="Calibri"/>
                <a:ea typeface="Calibri"/>
                <a:cs typeface="Calibri"/>
                <a:sym typeface="Calibri"/>
              </a:rPr>
              <a:t>with customer as outer relation</a:t>
            </a:r>
            <a:endParaRPr/>
          </a:p>
          <a:p>
            <a:pPr marL="457200" marR="0" lvl="1" indent="0" algn="l" rtl="0">
              <a:lnSpc>
                <a:spcPct val="100000"/>
              </a:lnSpc>
              <a:spcBef>
                <a:spcPts val="0"/>
              </a:spcBef>
              <a:spcAft>
                <a:spcPts val="0"/>
              </a:spcAft>
              <a:buClr>
                <a:srgbClr val="000000"/>
              </a:buClr>
              <a:buSzPts val="2200"/>
              <a:buFont typeface="Calibri"/>
              <a:buNone/>
            </a:pPr>
            <a:r>
              <a:rPr lang="en-US" sz="2200" b="0" i="0" u="none" strike="noStrike" cap="none">
                <a:solidFill>
                  <a:srgbClr val="000000"/>
                </a:solidFill>
                <a:latin typeface="Calibri"/>
                <a:ea typeface="Calibri"/>
                <a:cs typeface="Calibri"/>
                <a:sym typeface="Calibri"/>
              </a:rPr>
              <a:t>	</a:t>
            </a:r>
            <a:r>
              <a:rPr lang="en-US" sz="2400" b="1" i="0" u="none" strike="noStrike" cap="none">
                <a:solidFill>
                  <a:srgbClr val="002060"/>
                </a:solidFill>
                <a:latin typeface="Calibri"/>
                <a:ea typeface="Calibri"/>
                <a:cs typeface="Calibri"/>
                <a:sym typeface="Calibri"/>
              </a:rPr>
              <a:t>No. of blocks access 	= b</a:t>
            </a:r>
            <a:r>
              <a:rPr lang="en-US" sz="2400" b="1" i="0" u="none" strike="noStrike" cap="none" baseline="-25000">
                <a:solidFill>
                  <a:srgbClr val="002060"/>
                </a:solidFill>
                <a:latin typeface="Calibri"/>
                <a:ea typeface="Calibri"/>
                <a:cs typeface="Calibri"/>
                <a:sym typeface="Calibri"/>
              </a:rPr>
              <a:t>depositor</a:t>
            </a:r>
            <a:r>
              <a:rPr lang="en-US" sz="2400" b="1" i="0" u="none" strike="noStrike" cap="none">
                <a:solidFill>
                  <a:srgbClr val="002060"/>
                </a:solidFill>
                <a:latin typeface="Calibri"/>
                <a:ea typeface="Calibri"/>
                <a:cs typeface="Calibri"/>
                <a:sym typeface="Calibri"/>
              </a:rPr>
              <a:t> + b</a:t>
            </a:r>
            <a:r>
              <a:rPr lang="en-US" sz="2400" b="1" i="0" u="none" strike="noStrike" cap="none" baseline="-25000">
                <a:solidFill>
                  <a:srgbClr val="002060"/>
                </a:solidFill>
                <a:latin typeface="Calibri"/>
                <a:ea typeface="Calibri"/>
                <a:cs typeface="Calibri"/>
                <a:sym typeface="Calibri"/>
              </a:rPr>
              <a:t>customer</a:t>
            </a:r>
            <a:endParaRPr sz="2400" b="1" i="0" u="none" strike="noStrike" cap="none" baseline="-25000">
              <a:solidFill>
                <a:srgbClr val="002060"/>
              </a:solidFill>
              <a:latin typeface="Calibri"/>
              <a:ea typeface="Calibri"/>
              <a:cs typeface="Calibri"/>
              <a:sym typeface="Calibri"/>
            </a:endParaRPr>
          </a:p>
          <a:p>
            <a:pPr marL="457200" marR="0" lvl="1" indent="0" algn="l" rtl="0">
              <a:lnSpc>
                <a:spcPct val="100000"/>
              </a:lnSpc>
              <a:spcBef>
                <a:spcPts val="0"/>
              </a:spcBef>
              <a:spcAft>
                <a:spcPts val="0"/>
              </a:spcAft>
              <a:buClr>
                <a:srgbClr val="000000"/>
              </a:buClr>
              <a:buSzPts val="2400"/>
              <a:buFont typeface="Calibri"/>
              <a:buNone/>
            </a:pPr>
            <a:r>
              <a:rPr lang="en-US" sz="2400" b="0" i="0" u="none" strike="noStrike" cap="none">
                <a:solidFill>
                  <a:srgbClr val="000000"/>
                </a:solidFill>
                <a:latin typeface="Calibri"/>
                <a:ea typeface="Calibri"/>
                <a:cs typeface="Calibri"/>
                <a:sym typeface="Calibri"/>
              </a:rPr>
              <a:t>    			      			    	= 100 + 400</a:t>
            </a:r>
            <a:endParaRPr/>
          </a:p>
          <a:p>
            <a:pPr marL="457200" marR="0" lvl="1" indent="0" algn="l" rtl="0">
              <a:lnSpc>
                <a:spcPct val="100000"/>
              </a:lnSpc>
              <a:spcBef>
                <a:spcPts val="0"/>
              </a:spcBef>
              <a:spcAft>
                <a:spcPts val="0"/>
              </a:spcAft>
              <a:buClr>
                <a:srgbClr val="000000"/>
              </a:buClr>
              <a:buSzPts val="2400"/>
              <a:buFont typeface="Calibri"/>
              <a:buNone/>
            </a:pPr>
            <a:r>
              <a:rPr lang="en-US" sz="2400" b="0" i="0" u="none" strike="noStrike" cap="none">
                <a:solidFill>
                  <a:srgbClr val="000000"/>
                </a:solidFill>
                <a:latin typeface="Calibri"/>
                <a:ea typeface="Calibri"/>
                <a:cs typeface="Calibri"/>
                <a:sym typeface="Calibri"/>
              </a:rPr>
              <a:t>    							= 500</a:t>
            </a:r>
            <a:endParaRPr/>
          </a:p>
        </p:txBody>
      </p:sp>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Shape 2157"/>
        <p:cNvGrpSpPr/>
        <p:nvPr/>
      </p:nvGrpSpPr>
      <p:grpSpPr>
        <a:xfrm>
          <a:off x="0" y="0"/>
          <a:ext cx="0" cy="0"/>
          <a:chOff x="0" y="0"/>
          <a:chExt cx="0" cy="0"/>
        </a:xfrm>
      </p:grpSpPr>
      <p:pic>
        <p:nvPicPr>
          <p:cNvPr id="2158" name="Google Shape;2158;p140" descr="C:\Users\parul\Desktop\Digital Learning Content.png"/>
          <p:cNvPicPr preferRelativeResize="0"/>
          <p:nvPr/>
        </p:nvPicPr>
        <p:blipFill rotWithShape="1">
          <a:blip r:embed="rId3">
            <a:alphaModFix/>
          </a:blip>
          <a:srcRect/>
          <a:stretch/>
        </p:blipFill>
        <p:spPr>
          <a:xfrm>
            <a:off x="0" y="0"/>
            <a:ext cx="9144000" cy="6900863"/>
          </a:xfrm>
          <a:prstGeom prst="rect">
            <a:avLst/>
          </a:prstGeom>
          <a:noFill/>
          <a:ln>
            <a:noFill/>
          </a:ln>
        </p:spPr>
      </p:pic>
      <p:pic>
        <p:nvPicPr>
          <p:cNvPr id="2159" name="Google Shape;2159;p140" descr="C:\Users\parul\Desktop\Untitled-1.png"/>
          <p:cNvPicPr preferRelativeResize="0"/>
          <p:nvPr/>
        </p:nvPicPr>
        <p:blipFill rotWithShape="1">
          <a:blip r:embed="rId4">
            <a:alphaModFix/>
          </a:blip>
          <a:srcRect/>
          <a:stretch/>
        </p:blipFill>
        <p:spPr>
          <a:xfrm>
            <a:off x="1856581" y="3191669"/>
            <a:ext cx="5430838" cy="2803525"/>
          </a:xfrm>
          <a:prstGeom prst="rect">
            <a:avLst/>
          </a:prstGeom>
          <a:noFill/>
          <a:ln>
            <a:noFill/>
          </a:ln>
        </p:spPr>
      </p:pic>
      <p:sp>
        <p:nvSpPr>
          <p:cNvPr id="2160" name="Google Shape;2160;p140"/>
          <p:cNvSpPr/>
          <p:nvPr/>
        </p:nvSpPr>
        <p:spPr>
          <a:xfrm>
            <a:off x="0" y="1643063"/>
            <a:ext cx="9144000" cy="642937"/>
          </a:xfrm>
          <a:prstGeom prst="rect">
            <a:avLst/>
          </a:prstGeom>
          <a:solidFill>
            <a:srgbClr val="1F497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161" name="Google Shape;2161;p140"/>
          <p:cNvSpPr/>
          <p:nvPr/>
        </p:nvSpPr>
        <p:spPr>
          <a:xfrm>
            <a:off x="190500" y="1687513"/>
            <a:ext cx="8763000" cy="55403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FFFF"/>
              </a:buClr>
              <a:buSzPts val="3000"/>
              <a:buFont typeface="Arial"/>
              <a:buNone/>
            </a:pPr>
            <a:r>
              <a:rPr lang="en-US" sz="3000" b="1" i="0" u="none" strike="noStrike" cap="none">
                <a:solidFill>
                  <a:srgbClr val="FFFFFF"/>
                </a:solidFill>
                <a:latin typeface="Calibri"/>
                <a:ea typeface="Calibri"/>
                <a:cs typeface="Calibri"/>
                <a:sym typeface="Calibri"/>
              </a:rPr>
              <a:t>Cost of computing for all joins</a:t>
            </a:r>
            <a:endParaRPr/>
          </a:p>
        </p:txBody>
      </p:sp>
      <p:sp>
        <p:nvSpPr>
          <p:cNvPr id="2162" name="Google Shape;2162;p140"/>
          <p:cNvSpPr txBox="1"/>
          <p:nvPr/>
        </p:nvSpPr>
        <p:spPr>
          <a:xfrm>
            <a:off x="190500" y="2286000"/>
            <a:ext cx="8763000" cy="4462760"/>
          </a:xfrm>
          <a:prstGeom prst="rect">
            <a:avLst/>
          </a:prstGeom>
          <a:noFill/>
          <a:ln>
            <a:noFill/>
          </a:ln>
        </p:spPr>
        <p:txBody>
          <a:bodyPr spcFirstLastPara="1" wrap="square" lIns="91425" tIns="45700" rIns="91425" bIns="45700" anchor="t" anchorCtr="0">
            <a:spAutoFit/>
          </a:bodyPr>
          <a:lstStyle/>
          <a:p>
            <a:pPr marL="342900" marR="0" lvl="0" indent="-342900" algn="l" rtl="0">
              <a:lnSpc>
                <a:spcPct val="100000"/>
              </a:lnSpc>
              <a:spcBef>
                <a:spcPts val="0"/>
              </a:spcBef>
              <a:spcAft>
                <a:spcPts val="0"/>
              </a:spcAft>
              <a:buClr>
                <a:srgbClr val="002060"/>
              </a:buClr>
              <a:buSzPts val="2200"/>
              <a:buFont typeface="Arial"/>
              <a:buChar char="•"/>
            </a:pPr>
            <a:r>
              <a:rPr lang="en-US" sz="2200" b="1" i="0" u="none" strike="noStrike" cap="none">
                <a:solidFill>
                  <a:srgbClr val="002060"/>
                </a:solidFill>
                <a:latin typeface="Calibri"/>
                <a:ea typeface="Calibri"/>
                <a:cs typeface="Calibri"/>
                <a:sym typeface="Calibri"/>
              </a:rPr>
              <a:t>P is the outer relation</a:t>
            </a:r>
            <a:r>
              <a:rPr lang="en-US" sz="2200" b="1" i="0" u="none" strike="noStrike" cap="none">
                <a:solidFill>
                  <a:srgbClr val="70AD47"/>
                </a:solidFill>
                <a:latin typeface="Calibri"/>
                <a:ea typeface="Calibri"/>
                <a:cs typeface="Calibri"/>
                <a:sym typeface="Calibri"/>
              </a:rPr>
              <a:t> </a:t>
            </a:r>
            <a:r>
              <a:rPr lang="en-US" sz="2200" b="0" i="0" u="none" strike="noStrike" cap="none">
                <a:solidFill>
                  <a:srgbClr val="000000"/>
                </a:solidFill>
                <a:latin typeface="Calibri"/>
                <a:ea typeface="Calibri"/>
                <a:cs typeface="Calibri"/>
                <a:sym typeface="Calibri"/>
              </a:rPr>
              <a:t>and </a:t>
            </a:r>
            <a:r>
              <a:rPr lang="en-US" sz="2200" b="1" i="0" u="none" strike="noStrike" cap="none">
                <a:solidFill>
                  <a:srgbClr val="002060"/>
                </a:solidFill>
                <a:latin typeface="Calibri"/>
                <a:ea typeface="Calibri"/>
                <a:cs typeface="Calibri"/>
                <a:sym typeface="Calibri"/>
              </a:rPr>
              <a:t>Q is the inner relation </a:t>
            </a:r>
            <a:r>
              <a:rPr lang="en-US" sz="2200" b="0" i="0" u="none" strike="noStrike" cap="none">
                <a:solidFill>
                  <a:srgbClr val="000000"/>
                </a:solidFill>
                <a:latin typeface="Calibri"/>
                <a:ea typeface="Calibri"/>
                <a:cs typeface="Calibri"/>
                <a:sym typeface="Calibri"/>
              </a:rPr>
              <a:t>of the join.</a:t>
            </a:r>
            <a:endParaRPr/>
          </a:p>
          <a:p>
            <a:pPr marL="457200" marR="0" lvl="1" indent="0" algn="l" rtl="0">
              <a:lnSpc>
                <a:spcPct val="100000"/>
              </a:lnSpc>
              <a:spcBef>
                <a:spcPts val="0"/>
              </a:spcBef>
              <a:spcAft>
                <a:spcPts val="0"/>
              </a:spcAft>
              <a:buClr>
                <a:srgbClr val="000000"/>
              </a:buClr>
              <a:buSzPts val="2000"/>
              <a:buFont typeface="Calibri"/>
              <a:buNone/>
            </a:pPr>
            <a:r>
              <a:rPr lang="en-US" sz="2000" b="0" i="0" u="none" strike="noStrike" cap="none">
                <a:solidFill>
                  <a:srgbClr val="000000"/>
                </a:solidFill>
                <a:latin typeface="Calibri"/>
                <a:ea typeface="Calibri"/>
                <a:cs typeface="Calibri"/>
                <a:sym typeface="Calibri"/>
              </a:rPr>
              <a:t>Number of records of P: (N</a:t>
            </a:r>
            <a:r>
              <a:rPr lang="en-US" sz="2000" b="0" i="0" u="none" strike="noStrike" cap="none" baseline="-25000">
                <a:solidFill>
                  <a:srgbClr val="000000"/>
                </a:solidFill>
                <a:latin typeface="Calibri"/>
                <a:ea typeface="Calibri"/>
                <a:cs typeface="Calibri"/>
                <a:sym typeface="Calibri"/>
              </a:rPr>
              <a:t>P</a:t>
            </a:r>
            <a:r>
              <a:rPr lang="en-US" sz="2000" b="0" i="0" u="none" strike="noStrike" cap="none">
                <a:solidFill>
                  <a:srgbClr val="000000"/>
                </a:solidFill>
                <a:latin typeface="Calibri"/>
                <a:ea typeface="Calibri"/>
                <a:cs typeface="Calibri"/>
                <a:sym typeface="Calibri"/>
              </a:rPr>
              <a:t>)</a:t>
            </a:r>
            <a:endParaRPr/>
          </a:p>
          <a:p>
            <a:pPr marL="457200" marR="0" lvl="1" indent="0" algn="l" rtl="0">
              <a:lnSpc>
                <a:spcPct val="100000"/>
              </a:lnSpc>
              <a:spcBef>
                <a:spcPts val="0"/>
              </a:spcBef>
              <a:spcAft>
                <a:spcPts val="0"/>
              </a:spcAft>
              <a:buClr>
                <a:srgbClr val="000000"/>
              </a:buClr>
              <a:buSzPts val="2000"/>
              <a:buFont typeface="Calibri"/>
              <a:buNone/>
            </a:pPr>
            <a:r>
              <a:rPr lang="en-US" sz="2000" b="0" i="0" u="none" strike="noStrike" cap="none">
                <a:solidFill>
                  <a:srgbClr val="000000"/>
                </a:solidFill>
                <a:latin typeface="Calibri"/>
                <a:ea typeface="Calibri"/>
                <a:cs typeface="Calibri"/>
                <a:sym typeface="Calibri"/>
              </a:rPr>
              <a:t>Number of records of Q: (N</a:t>
            </a:r>
            <a:r>
              <a:rPr lang="en-US" sz="2000" b="0" i="0" u="none" strike="noStrike" cap="none" baseline="-25000">
                <a:solidFill>
                  <a:srgbClr val="000000"/>
                </a:solidFill>
                <a:latin typeface="Calibri"/>
                <a:ea typeface="Calibri"/>
                <a:cs typeface="Calibri"/>
                <a:sym typeface="Calibri"/>
              </a:rPr>
              <a:t>Q</a:t>
            </a:r>
            <a:r>
              <a:rPr lang="en-US" sz="2000" b="0" i="0" u="none" strike="noStrike" cap="none">
                <a:solidFill>
                  <a:srgbClr val="000000"/>
                </a:solidFill>
                <a:latin typeface="Calibri"/>
                <a:ea typeface="Calibri"/>
                <a:cs typeface="Calibri"/>
                <a:sym typeface="Calibri"/>
              </a:rPr>
              <a:t>)</a:t>
            </a:r>
            <a:endParaRPr/>
          </a:p>
          <a:p>
            <a:pPr marL="457200" marR="0" lvl="1" indent="0" algn="l" rtl="0">
              <a:lnSpc>
                <a:spcPct val="100000"/>
              </a:lnSpc>
              <a:spcBef>
                <a:spcPts val="0"/>
              </a:spcBef>
              <a:spcAft>
                <a:spcPts val="0"/>
              </a:spcAft>
              <a:buClr>
                <a:srgbClr val="000000"/>
              </a:buClr>
              <a:buSzPts val="2000"/>
              <a:buFont typeface="Calibri"/>
              <a:buNone/>
            </a:pPr>
            <a:r>
              <a:rPr lang="en-US" sz="2000" b="0" i="0" u="none" strike="noStrike" cap="none">
                <a:solidFill>
                  <a:srgbClr val="000000"/>
                </a:solidFill>
                <a:latin typeface="Calibri"/>
                <a:ea typeface="Calibri"/>
                <a:cs typeface="Calibri"/>
                <a:sym typeface="Calibri"/>
              </a:rPr>
              <a:t>Number of blocks of P: (B</a:t>
            </a:r>
            <a:r>
              <a:rPr lang="en-US" sz="2000" b="0" i="0" u="none" strike="noStrike" cap="none" baseline="-25000">
                <a:solidFill>
                  <a:srgbClr val="000000"/>
                </a:solidFill>
                <a:latin typeface="Calibri"/>
                <a:ea typeface="Calibri"/>
                <a:cs typeface="Calibri"/>
                <a:sym typeface="Calibri"/>
              </a:rPr>
              <a:t>P</a:t>
            </a:r>
            <a:r>
              <a:rPr lang="en-US" sz="2000" b="0" i="0" u="none" strike="noStrike" cap="none">
                <a:solidFill>
                  <a:srgbClr val="000000"/>
                </a:solidFill>
                <a:latin typeface="Calibri"/>
                <a:ea typeface="Calibri"/>
                <a:cs typeface="Calibri"/>
                <a:sym typeface="Calibri"/>
              </a:rPr>
              <a:t>)     </a:t>
            </a:r>
            <a:endParaRPr/>
          </a:p>
          <a:p>
            <a:pPr marL="457200" marR="0" lvl="1" indent="0" algn="l" rtl="0">
              <a:lnSpc>
                <a:spcPct val="100000"/>
              </a:lnSpc>
              <a:spcBef>
                <a:spcPts val="0"/>
              </a:spcBef>
              <a:spcAft>
                <a:spcPts val="0"/>
              </a:spcAft>
              <a:buClr>
                <a:srgbClr val="000000"/>
              </a:buClr>
              <a:buSzPts val="2000"/>
              <a:buFont typeface="Calibri"/>
              <a:buNone/>
            </a:pPr>
            <a:r>
              <a:rPr lang="en-US" sz="2000" b="0" i="0" u="none" strike="noStrike" cap="none">
                <a:solidFill>
                  <a:srgbClr val="000000"/>
                </a:solidFill>
                <a:latin typeface="Calibri"/>
                <a:ea typeface="Calibri"/>
                <a:cs typeface="Calibri"/>
                <a:sym typeface="Calibri"/>
              </a:rPr>
              <a:t>Number of blocks of Q: (B</a:t>
            </a:r>
            <a:r>
              <a:rPr lang="en-US" sz="2000" b="0" i="0" u="none" strike="noStrike" cap="none" baseline="-25000">
                <a:solidFill>
                  <a:srgbClr val="000000"/>
                </a:solidFill>
                <a:latin typeface="Calibri"/>
                <a:ea typeface="Calibri"/>
                <a:cs typeface="Calibri"/>
                <a:sym typeface="Calibri"/>
              </a:rPr>
              <a:t>Q</a:t>
            </a:r>
            <a:r>
              <a:rPr lang="en-US" sz="2000" b="0" i="0" u="none" strike="noStrike" cap="none">
                <a:solidFill>
                  <a:srgbClr val="000000"/>
                </a:solidFill>
                <a:latin typeface="Calibri"/>
                <a:ea typeface="Calibri"/>
                <a:cs typeface="Calibri"/>
                <a:sym typeface="Calibri"/>
              </a:rPr>
              <a:t>)</a:t>
            </a:r>
            <a:endParaRPr/>
          </a:p>
          <a:p>
            <a:pPr marL="457200" marR="0" lvl="1"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Calibri"/>
              <a:ea typeface="Calibri"/>
              <a:cs typeface="Calibri"/>
              <a:sym typeface="Calibri"/>
            </a:endParaRPr>
          </a:p>
          <a:p>
            <a:pPr marL="457200" marR="0" lvl="1"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Calibri"/>
              <a:ea typeface="Calibri"/>
              <a:cs typeface="Calibri"/>
              <a:sym typeface="Calibri"/>
            </a:endParaRPr>
          </a:p>
          <a:p>
            <a:pPr marL="457200" marR="0" lvl="1"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Calibri"/>
              <a:ea typeface="Calibri"/>
              <a:cs typeface="Calibri"/>
              <a:sym typeface="Calibri"/>
            </a:endParaRPr>
          </a:p>
          <a:p>
            <a:pPr marL="457200" marR="0" lvl="1"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Calibri"/>
              <a:ea typeface="Calibri"/>
              <a:cs typeface="Calibri"/>
              <a:sym typeface="Calibri"/>
            </a:endParaRPr>
          </a:p>
          <a:p>
            <a:pPr marL="457200" marR="0" lvl="1"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Calibri"/>
              <a:ea typeface="Calibri"/>
              <a:cs typeface="Calibri"/>
              <a:sym typeface="Calibri"/>
            </a:endParaRPr>
          </a:p>
          <a:p>
            <a:pPr marL="457200" marR="0" lvl="1"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Calibri"/>
              <a:ea typeface="Calibri"/>
              <a:cs typeface="Calibri"/>
              <a:sym typeface="Calibri"/>
            </a:endParaRPr>
          </a:p>
          <a:p>
            <a:pPr marL="457200" marR="0" lvl="1"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Calibri"/>
              <a:ea typeface="Calibri"/>
              <a:cs typeface="Calibri"/>
              <a:sym typeface="Calibri"/>
            </a:endParaRPr>
          </a:p>
          <a:p>
            <a:pPr marL="457200" marR="0" lvl="1" indent="0" algn="l" rtl="0">
              <a:lnSpc>
                <a:spcPct val="100000"/>
              </a:lnSpc>
              <a:spcBef>
                <a:spcPts val="0"/>
              </a:spcBef>
              <a:spcAft>
                <a:spcPts val="0"/>
              </a:spcAft>
              <a:buClr>
                <a:schemeClr val="dk1"/>
              </a:buClr>
              <a:buSzPts val="2200"/>
              <a:buFont typeface="Arial"/>
              <a:buNone/>
            </a:pPr>
            <a:endParaRPr sz="2200" b="0" i="0" u="none" strike="noStrike" cap="none">
              <a:solidFill>
                <a:srgbClr val="000000"/>
              </a:solidFill>
              <a:latin typeface="Calibri"/>
              <a:ea typeface="Calibri"/>
              <a:cs typeface="Calibri"/>
              <a:sym typeface="Calibri"/>
            </a:endParaRPr>
          </a:p>
          <a:p>
            <a:pPr marL="457200" marR="0" lvl="1" indent="0" algn="l" rtl="0">
              <a:lnSpc>
                <a:spcPct val="100000"/>
              </a:lnSpc>
              <a:spcBef>
                <a:spcPts val="0"/>
              </a:spcBef>
              <a:spcAft>
                <a:spcPts val="0"/>
              </a:spcAft>
              <a:buClr>
                <a:srgbClr val="000000"/>
              </a:buClr>
              <a:buSzPts val="2000"/>
              <a:buFont typeface="Calibri"/>
              <a:buNone/>
            </a:pPr>
            <a:r>
              <a:rPr lang="en-US" sz="2000" b="0" i="0" u="none" strike="noStrike" cap="none">
                <a:solidFill>
                  <a:srgbClr val="000000"/>
                </a:solidFill>
                <a:latin typeface="Calibri"/>
                <a:ea typeface="Calibri"/>
                <a:cs typeface="Calibri"/>
                <a:sym typeface="Calibri"/>
              </a:rPr>
              <a:t>c is the cost of a single selection on Q using the join condition.</a:t>
            </a:r>
            <a:endParaRPr sz="2000" b="0" i="0" u="none" strike="noStrike" cap="none">
              <a:solidFill>
                <a:srgbClr val="FF0000"/>
              </a:solidFill>
              <a:latin typeface="Calibri"/>
              <a:ea typeface="Calibri"/>
              <a:cs typeface="Calibri"/>
              <a:sym typeface="Calibri"/>
            </a:endParaRPr>
          </a:p>
        </p:txBody>
      </p:sp>
      <p:graphicFrame>
        <p:nvGraphicFramePr>
          <p:cNvPr id="2163" name="Google Shape;2163;p140"/>
          <p:cNvGraphicFramePr/>
          <p:nvPr/>
        </p:nvGraphicFramePr>
        <p:xfrm>
          <a:off x="313500" y="3970012"/>
          <a:ext cx="8640000" cy="396250"/>
        </p:xfrm>
        <a:graphic>
          <a:graphicData uri="http://schemas.openxmlformats.org/drawingml/2006/table">
            <a:tbl>
              <a:tblPr firstRow="1" bandRow="1">
                <a:noFill/>
                <a:tableStyleId>{AF1C07AA-AFA2-46DB-9E92-3C34342A6F70}</a:tableStyleId>
              </a:tblPr>
              <a:tblGrid>
                <a:gridCol w="3136275">
                  <a:extLst>
                    <a:ext uri="{9D8B030D-6E8A-4147-A177-3AD203B41FA5}">
                      <a16:colId xmlns:a16="http://schemas.microsoft.com/office/drawing/2014/main" val="20000"/>
                    </a:ext>
                  </a:extLst>
                </a:gridCol>
                <a:gridCol w="2632375">
                  <a:extLst>
                    <a:ext uri="{9D8B030D-6E8A-4147-A177-3AD203B41FA5}">
                      <a16:colId xmlns:a16="http://schemas.microsoft.com/office/drawing/2014/main" val="20001"/>
                    </a:ext>
                  </a:extLst>
                </a:gridCol>
                <a:gridCol w="2871350">
                  <a:extLst>
                    <a:ext uri="{9D8B030D-6E8A-4147-A177-3AD203B41FA5}">
                      <a16:colId xmlns:a16="http://schemas.microsoft.com/office/drawing/2014/main" val="20002"/>
                    </a:ext>
                  </a:extLst>
                </a:gridCol>
              </a:tblGrid>
              <a:tr h="133300">
                <a:tc>
                  <a:txBody>
                    <a:bodyPr/>
                    <a:lstStyle/>
                    <a:p>
                      <a:pPr marL="0" marR="0" lvl="0" indent="0" algn="ctr" rtl="0">
                        <a:spcBef>
                          <a:spcPts val="0"/>
                        </a:spcBef>
                        <a:spcAft>
                          <a:spcPts val="0"/>
                        </a:spcAft>
                        <a:buNone/>
                      </a:pPr>
                      <a:r>
                        <a:rPr lang="en-US" sz="2000" b="1">
                          <a:solidFill>
                            <a:schemeClr val="dk1"/>
                          </a:solidFill>
                        </a:rPr>
                        <a:t>Join</a:t>
                      </a:r>
                      <a:endParaRPr/>
                    </a:p>
                  </a:txBody>
                  <a:tcPr marL="91450" marR="91450" marT="45725" marB="45725" anchor="ctr"/>
                </a:tc>
                <a:tc>
                  <a:txBody>
                    <a:bodyPr/>
                    <a:lstStyle/>
                    <a:p>
                      <a:pPr marL="0" marR="0" lvl="0" indent="0" algn="ctr" rtl="0">
                        <a:spcBef>
                          <a:spcPts val="0"/>
                        </a:spcBef>
                        <a:spcAft>
                          <a:spcPts val="0"/>
                        </a:spcAft>
                        <a:buNone/>
                      </a:pPr>
                      <a:r>
                        <a:rPr lang="en-US" sz="2000">
                          <a:solidFill>
                            <a:schemeClr val="dk1"/>
                          </a:solidFill>
                        </a:rPr>
                        <a:t>Worst Case</a:t>
                      </a:r>
                      <a:endParaRPr sz="2000" b="1">
                        <a:solidFill>
                          <a:schemeClr val="dk1"/>
                        </a:solidFill>
                        <a:latin typeface="Calibri"/>
                        <a:ea typeface="Calibri"/>
                        <a:cs typeface="Calibri"/>
                        <a:sym typeface="Calibri"/>
                      </a:endParaRPr>
                    </a:p>
                  </a:txBody>
                  <a:tcPr marL="91450" marR="91450" marT="45725" marB="45725" anchor="ctr"/>
                </a:tc>
                <a:tc>
                  <a:txBody>
                    <a:bodyPr/>
                    <a:lstStyle/>
                    <a:p>
                      <a:pPr marL="0" marR="0" lvl="0" indent="0" algn="ctr" rtl="0">
                        <a:spcBef>
                          <a:spcPts val="0"/>
                        </a:spcBef>
                        <a:spcAft>
                          <a:spcPts val="0"/>
                        </a:spcAft>
                        <a:buNone/>
                      </a:pPr>
                      <a:r>
                        <a:rPr lang="en-US" sz="2000" b="1">
                          <a:solidFill>
                            <a:schemeClr val="dk1"/>
                          </a:solidFill>
                        </a:rPr>
                        <a:t>Best Case</a:t>
                      </a:r>
                      <a:endParaRPr sz="2000" b="1">
                        <a:solidFill>
                          <a:schemeClr val="dk1"/>
                        </a:solidFill>
                        <a:latin typeface="Calibri"/>
                        <a:ea typeface="Calibri"/>
                        <a:cs typeface="Calibri"/>
                        <a:sym typeface="Calibri"/>
                      </a:endParaRPr>
                    </a:p>
                  </a:txBody>
                  <a:tcPr marL="91450" marR="91450" marT="45725" marB="45725" anchor="ctr"/>
                </a:tc>
                <a:extLst>
                  <a:ext uri="{0D108BD9-81ED-4DB2-BD59-A6C34878D82A}">
                    <a16:rowId xmlns:a16="http://schemas.microsoft.com/office/drawing/2014/main" val="10000"/>
                  </a:ext>
                </a:extLst>
              </a:tr>
            </a:tbl>
          </a:graphicData>
        </a:graphic>
      </p:graphicFrame>
      <p:graphicFrame>
        <p:nvGraphicFramePr>
          <p:cNvPr id="2164" name="Google Shape;2164;p140"/>
          <p:cNvGraphicFramePr/>
          <p:nvPr/>
        </p:nvGraphicFramePr>
        <p:xfrm>
          <a:off x="313500" y="4366252"/>
          <a:ext cx="8639975" cy="396250"/>
        </p:xfrm>
        <a:graphic>
          <a:graphicData uri="http://schemas.openxmlformats.org/drawingml/2006/table">
            <a:tbl>
              <a:tblPr firstRow="1" bandRow="1">
                <a:noFill/>
                <a:tableStyleId>{AF1C07AA-AFA2-46DB-9E92-3C34342A6F70}</a:tableStyleId>
              </a:tblPr>
              <a:tblGrid>
                <a:gridCol w="3150125">
                  <a:extLst>
                    <a:ext uri="{9D8B030D-6E8A-4147-A177-3AD203B41FA5}">
                      <a16:colId xmlns:a16="http://schemas.microsoft.com/office/drawing/2014/main" val="20000"/>
                    </a:ext>
                  </a:extLst>
                </a:gridCol>
                <a:gridCol w="2618500">
                  <a:extLst>
                    <a:ext uri="{9D8B030D-6E8A-4147-A177-3AD203B41FA5}">
                      <a16:colId xmlns:a16="http://schemas.microsoft.com/office/drawing/2014/main" val="20001"/>
                    </a:ext>
                  </a:extLst>
                </a:gridCol>
                <a:gridCol w="2871350">
                  <a:extLst>
                    <a:ext uri="{9D8B030D-6E8A-4147-A177-3AD203B41FA5}">
                      <a16:colId xmlns:a16="http://schemas.microsoft.com/office/drawing/2014/main" val="20002"/>
                    </a:ext>
                  </a:extLst>
                </a:gridCol>
              </a:tblGrid>
              <a:tr h="133300">
                <a:tc>
                  <a:txBody>
                    <a:bodyPr/>
                    <a:lstStyle/>
                    <a:p>
                      <a:pPr marL="0" marR="0" lvl="0" indent="0" algn="l" rtl="0">
                        <a:spcBef>
                          <a:spcPts val="0"/>
                        </a:spcBef>
                        <a:spcAft>
                          <a:spcPts val="0"/>
                        </a:spcAft>
                        <a:buNone/>
                      </a:pPr>
                      <a:r>
                        <a:rPr lang="en-US" sz="2000" b="0">
                          <a:solidFill>
                            <a:schemeClr val="dk1"/>
                          </a:solidFill>
                        </a:rPr>
                        <a:t>Nested-Loop Join</a:t>
                      </a:r>
                      <a:endParaRPr sz="2000" b="0">
                        <a:solidFill>
                          <a:schemeClr val="dk1"/>
                        </a:solidFill>
                        <a:latin typeface="Calibri"/>
                        <a:ea typeface="Calibri"/>
                        <a:cs typeface="Calibri"/>
                        <a:sym typeface="Calibri"/>
                      </a:endParaRPr>
                    </a:p>
                  </a:txBody>
                  <a:tcPr marL="91450" marR="91450" marT="45725" marB="45725" anchor="ctr"/>
                </a:tc>
                <a:tc>
                  <a:txBody>
                    <a:bodyPr/>
                    <a:lstStyle/>
                    <a:p>
                      <a:pPr marL="0" marR="0" lvl="0" indent="0" algn="l" rtl="0">
                        <a:spcBef>
                          <a:spcPts val="0"/>
                        </a:spcBef>
                        <a:spcAft>
                          <a:spcPts val="0"/>
                        </a:spcAft>
                        <a:buNone/>
                      </a:pPr>
                      <a:r>
                        <a:rPr lang="en-US" sz="2000" b="0">
                          <a:solidFill>
                            <a:schemeClr val="dk1"/>
                          </a:solidFill>
                        </a:rPr>
                        <a:t>B</a:t>
                      </a:r>
                      <a:r>
                        <a:rPr lang="en-US" sz="2000" b="0" baseline="-25000">
                          <a:solidFill>
                            <a:schemeClr val="dk1"/>
                          </a:solidFill>
                        </a:rPr>
                        <a:t>P</a:t>
                      </a:r>
                      <a:r>
                        <a:rPr lang="en-US" sz="2000" b="0">
                          <a:solidFill>
                            <a:schemeClr val="dk1"/>
                          </a:solidFill>
                        </a:rPr>
                        <a:t> + N</a:t>
                      </a:r>
                      <a:r>
                        <a:rPr lang="en-US" sz="2000" b="0" baseline="-25000">
                          <a:solidFill>
                            <a:schemeClr val="dk1"/>
                          </a:solidFill>
                        </a:rPr>
                        <a:t>P</a:t>
                      </a:r>
                      <a:r>
                        <a:rPr lang="en-US" sz="2000" b="0">
                          <a:solidFill>
                            <a:schemeClr val="dk1"/>
                          </a:solidFill>
                        </a:rPr>
                        <a:t> ∗ B</a:t>
                      </a:r>
                      <a:r>
                        <a:rPr lang="en-US" sz="2000" b="0" baseline="-25000">
                          <a:solidFill>
                            <a:schemeClr val="dk1"/>
                          </a:solidFill>
                        </a:rPr>
                        <a:t>Q</a:t>
                      </a:r>
                      <a:endParaRPr sz="2000" b="0" baseline="-25000">
                        <a:solidFill>
                          <a:schemeClr val="dk1"/>
                        </a:solidFill>
                        <a:latin typeface="Calibri"/>
                        <a:ea typeface="Calibri"/>
                        <a:cs typeface="Calibri"/>
                        <a:sym typeface="Calibri"/>
                      </a:endParaRPr>
                    </a:p>
                  </a:txBody>
                  <a:tcPr marL="91450" marR="91450" marT="45725" marB="45725" anchor="ctr"/>
                </a:tc>
                <a:tc>
                  <a:txBody>
                    <a:bodyPr/>
                    <a:lstStyle/>
                    <a:p>
                      <a:pPr marL="0" marR="0" lvl="0" indent="0" algn="l" rtl="0">
                        <a:spcBef>
                          <a:spcPts val="0"/>
                        </a:spcBef>
                        <a:spcAft>
                          <a:spcPts val="0"/>
                        </a:spcAft>
                        <a:buNone/>
                      </a:pPr>
                      <a:r>
                        <a:rPr lang="en-US" sz="2000" b="0">
                          <a:solidFill>
                            <a:schemeClr val="dk1"/>
                          </a:solidFill>
                        </a:rPr>
                        <a:t>B</a:t>
                      </a:r>
                      <a:r>
                        <a:rPr lang="en-US" sz="2000" b="0" baseline="-25000">
                          <a:solidFill>
                            <a:schemeClr val="dk1"/>
                          </a:solidFill>
                        </a:rPr>
                        <a:t>P</a:t>
                      </a:r>
                      <a:r>
                        <a:rPr lang="en-US" sz="2000" b="0">
                          <a:solidFill>
                            <a:schemeClr val="dk1"/>
                          </a:solidFill>
                        </a:rPr>
                        <a:t> + B</a:t>
                      </a:r>
                      <a:r>
                        <a:rPr lang="en-US" sz="2000" b="0" baseline="-25000">
                          <a:solidFill>
                            <a:schemeClr val="dk1"/>
                          </a:solidFill>
                        </a:rPr>
                        <a:t>Q</a:t>
                      </a:r>
                      <a:endParaRPr sz="2000" b="0" baseline="-25000">
                        <a:solidFill>
                          <a:schemeClr val="dk1"/>
                        </a:solidFill>
                        <a:latin typeface="Calibri"/>
                        <a:ea typeface="Calibri"/>
                        <a:cs typeface="Calibri"/>
                        <a:sym typeface="Calibri"/>
                      </a:endParaRPr>
                    </a:p>
                  </a:txBody>
                  <a:tcPr marL="91450" marR="91450" marT="45725" marB="45725" anchor="ctr"/>
                </a:tc>
                <a:extLst>
                  <a:ext uri="{0D108BD9-81ED-4DB2-BD59-A6C34878D82A}">
                    <a16:rowId xmlns:a16="http://schemas.microsoft.com/office/drawing/2014/main" val="10000"/>
                  </a:ext>
                </a:extLst>
              </a:tr>
            </a:tbl>
          </a:graphicData>
        </a:graphic>
      </p:graphicFrame>
      <p:graphicFrame>
        <p:nvGraphicFramePr>
          <p:cNvPr id="2165" name="Google Shape;2165;p140"/>
          <p:cNvGraphicFramePr/>
          <p:nvPr/>
        </p:nvGraphicFramePr>
        <p:xfrm>
          <a:off x="313500" y="4760958"/>
          <a:ext cx="8639975" cy="396250"/>
        </p:xfrm>
        <a:graphic>
          <a:graphicData uri="http://schemas.openxmlformats.org/drawingml/2006/table">
            <a:tbl>
              <a:tblPr firstRow="1" bandRow="1">
                <a:noFill/>
                <a:tableStyleId>{AF1C07AA-AFA2-46DB-9E92-3C34342A6F70}</a:tableStyleId>
              </a:tblPr>
              <a:tblGrid>
                <a:gridCol w="3150125">
                  <a:extLst>
                    <a:ext uri="{9D8B030D-6E8A-4147-A177-3AD203B41FA5}">
                      <a16:colId xmlns:a16="http://schemas.microsoft.com/office/drawing/2014/main" val="20000"/>
                    </a:ext>
                  </a:extLst>
                </a:gridCol>
                <a:gridCol w="2618500">
                  <a:extLst>
                    <a:ext uri="{9D8B030D-6E8A-4147-A177-3AD203B41FA5}">
                      <a16:colId xmlns:a16="http://schemas.microsoft.com/office/drawing/2014/main" val="20001"/>
                    </a:ext>
                  </a:extLst>
                </a:gridCol>
                <a:gridCol w="2871350">
                  <a:extLst>
                    <a:ext uri="{9D8B030D-6E8A-4147-A177-3AD203B41FA5}">
                      <a16:colId xmlns:a16="http://schemas.microsoft.com/office/drawing/2014/main" val="20002"/>
                    </a:ext>
                  </a:extLst>
                </a:gridCol>
              </a:tblGrid>
              <a:tr h="133300">
                <a:tc>
                  <a:txBody>
                    <a:bodyPr/>
                    <a:lstStyle/>
                    <a:p>
                      <a:pPr marL="0" marR="0" lvl="1" indent="0" algn="l" rtl="0">
                        <a:lnSpc>
                          <a:spcPct val="100000"/>
                        </a:lnSpc>
                        <a:spcBef>
                          <a:spcPts val="0"/>
                        </a:spcBef>
                        <a:spcAft>
                          <a:spcPts val="0"/>
                        </a:spcAft>
                        <a:buClr>
                          <a:schemeClr val="dk1"/>
                        </a:buClr>
                        <a:buSzPts val="2000"/>
                        <a:buFont typeface="Calibri"/>
                        <a:buNone/>
                      </a:pPr>
                      <a:r>
                        <a:rPr lang="en-US" sz="2000" b="0" u="none" strike="noStrike" cap="none">
                          <a:solidFill>
                            <a:schemeClr val="dk1"/>
                          </a:solidFill>
                        </a:rPr>
                        <a:t>Block Nested-Loop Join</a:t>
                      </a:r>
                      <a:endParaRPr sz="2000" b="0" u="none" strike="noStrike" cap="none">
                        <a:solidFill>
                          <a:schemeClr val="dk1"/>
                        </a:solidFill>
                        <a:latin typeface="Calibri"/>
                        <a:ea typeface="Calibri"/>
                        <a:cs typeface="Calibri"/>
                        <a:sym typeface="Calibri"/>
                      </a:endParaRPr>
                    </a:p>
                  </a:txBody>
                  <a:tcPr marL="91450" marR="91450" marT="45725" marB="45725"/>
                </a:tc>
                <a:tc>
                  <a:txBody>
                    <a:bodyPr/>
                    <a:lstStyle/>
                    <a:p>
                      <a:pPr marL="0" marR="0" lvl="0" indent="0" algn="l" rtl="0">
                        <a:spcBef>
                          <a:spcPts val="0"/>
                        </a:spcBef>
                        <a:spcAft>
                          <a:spcPts val="0"/>
                        </a:spcAft>
                        <a:buNone/>
                      </a:pPr>
                      <a:r>
                        <a:rPr lang="en-US" sz="2000" b="0">
                          <a:solidFill>
                            <a:schemeClr val="dk1"/>
                          </a:solidFill>
                        </a:rPr>
                        <a:t>B</a:t>
                      </a:r>
                      <a:r>
                        <a:rPr lang="en-US" sz="2000" b="0" baseline="-25000">
                          <a:solidFill>
                            <a:schemeClr val="dk1"/>
                          </a:solidFill>
                        </a:rPr>
                        <a:t>P</a:t>
                      </a:r>
                      <a:r>
                        <a:rPr lang="en-US" sz="2000" b="0">
                          <a:solidFill>
                            <a:schemeClr val="dk1"/>
                          </a:solidFill>
                        </a:rPr>
                        <a:t> + B</a:t>
                      </a:r>
                      <a:r>
                        <a:rPr lang="en-US" sz="2000" b="0" baseline="-25000">
                          <a:solidFill>
                            <a:schemeClr val="dk1"/>
                          </a:solidFill>
                        </a:rPr>
                        <a:t>P</a:t>
                      </a:r>
                      <a:r>
                        <a:rPr lang="en-US" sz="2000" b="0">
                          <a:solidFill>
                            <a:schemeClr val="dk1"/>
                          </a:solidFill>
                        </a:rPr>
                        <a:t> ∗ B</a:t>
                      </a:r>
                      <a:r>
                        <a:rPr lang="en-US" sz="2000" b="0" baseline="-25000">
                          <a:solidFill>
                            <a:schemeClr val="dk1"/>
                          </a:solidFill>
                        </a:rPr>
                        <a:t>Q</a:t>
                      </a:r>
                      <a:endParaRPr sz="2000" b="0" baseline="-25000">
                        <a:solidFill>
                          <a:schemeClr val="dk1"/>
                        </a:solidFill>
                        <a:latin typeface="Calibri"/>
                        <a:ea typeface="Calibri"/>
                        <a:cs typeface="Calibri"/>
                        <a:sym typeface="Calibri"/>
                      </a:endParaRPr>
                    </a:p>
                  </a:txBody>
                  <a:tcPr marL="91450" marR="91450" marT="45725" marB="45725" anchor="ctr"/>
                </a:tc>
                <a:tc>
                  <a:txBody>
                    <a:bodyPr/>
                    <a:lstStyle/>
                    <a:p>
                      <a:pPr marL="0" marR="0" lvl="0" indent="0" algn="l" rtl="0">
                        <a:spcBef>
                          <a:spcPts val="0"/>
                        </a:spcBef>
                        <a:spcAft>
                          <a:spcPts val="0"/>
                        </a:spcAft>
                        <a:buNone/>
                      </a:pPr>
                      <a:r>
                        <a:rPr lang="en-US" sz="2000" b="0">
                          <a:solidFill>
                            <a:schemeClr val="dk1"/>
                          </a:solidFill>
                        </a:rPr>
                        <a:t>B</a:t>
                      </a:r>
                      <a:r>
                        <a:rPr lang="en-US" sz="2000" b="0" baseline="-25000">
                          <a:solidFill>
                            <a:schemeClr val="dk1"/>
                          </a:solidFill>
                        </a:rPr>
                        <a:t>P</a:t>
                      </a:r>
                      <a:r>
                        <a:rPr lang="en-US" sz="2000" b="0">
                          <a:solidFill>
                            <a:schemeClr val="dk1"/>
                          </a:solidFill>
                        </a:rPr>
                        <a:t> + B</a:t>
                      </a:r>
                      <a:r>
                        <a:rPr lang="en-US" sz="2000" b="0" baseline="-25000">
                          <a:solidFill>
                            <a:schemeClr val="dk1"/>
                          </a:solidFill>
                        </a:rPr>
                        <a:t>Q</a:t>
                      </a:r>
                      <a:endParaRPr sz="2000" b="0" baseline="-25000">
                        <a:solidFill>
                          <a:schemeClr val="dk1"/>
                        </a:solidFill>
                        <a:latin typeface="Calibri"/>
                        <a:ea typeface="Calibri"/>
                        <a:cs typeface="Calibri"/>
                        <a:sym typeface="Calibri"/>
                      </a:endParaRPr>
                    </a:p>
                  </a:txBody>
                  <a:tcPr marL="91450" marR="91450" marT="45725" marB="45725" anchor="ctr"/>
                </a:tc>
                <a:extLst>
                  <a:ext uri="{0D108BD9-81ED-4DB2-BD59-A6C34878D82A}">
                    <a16:rowId xmlns:a16="http://schemas.microsoft.com/office/drawing/2014/main" val="10000"/>
                  </a:ext>
                </a:extLst>
              </a:tr>
            </a:tbl>
          </a:graphicData>
        </a:graphic>
      </p:graphicFrame>
      <p:graphicFrame>
        <p:nvGraphicFramePr>
          <p:cNvPr id="2166" name="Google Shape;2166;p140"/>
          <p:cNvGraphicFramePr/>
          <p:nvPr/>
        </p:nvGraphicFramePr>
        <p:xfrm>
          <a:off x="313500" y="5151596"/>
          <a:ext cx="8639975" cy="396250"/>
        </p:xfrm>
        <a:graphic>
          <a:graphicData uri="http://schemas.openxmlformats.org/drawingml/2006/table">
            <a:tbl>
              <a:tblPr firstRow="1" bandRow="1">
                <a:noFill/>
                <a:tableStyleId>{AF1C07AA-AFA2-46DB-9E92-3C34342A6F70}</a:tableStyleId>
              </a:tblPr>
              <a:tblGrid>
                <a:gridCol w="3150125">
                  <a:extLst>
                    <a:ext uri="{9D8B030D-6E8A-4147-A177-3AD203B41FA5}">
                      <a16:colId xmlns:a16="http://schemas.microsoft.com/office/drawing/2014/main" val="20000"/>
                    </a:ext>
                  </a:extLst>
                </a:gridCol>
                <a:gridCol w="2618500">
                  <a:extLst>
                    <a:ext uri="{9D8B030D-6E8A-4147-A177-3AD203B41FA5}">
                      <a16:colId xmlns:a16="http://schemas.microsoft.com/office/drawing/2014/main" val="20001"/>
                    </a:ext>
                  </a:extLst>
                </a:gridCol>
                <a:gridCol w="2871350">
                  <a:extLst>
                    <a:ext uri="{9D8B030D-6E8A-4147-A177-3AD203B41FA5}">
                      <a16:colId xmlns:a16="http://schemas.microsoft.com/office/drawing/2014/main" val="20002"/>
                    </a:ext>
                  </a:extLst>
                </a:gridCol>
              </a:tblGrid>
              <a:tr h="254000">
                <a:tc>
                  <a:txBody>
                    <a:bodyPr/>
                    <a:lstStyle/>
                    <a:p>
                      <a:pPr marL="0" marR="0" lvl="0" indent="0" algn="l" rtl="0">
                        <a:spcBef>
                          <a:spcPts val="0"/>
                        </a:spcBef>
                        <a:spcAft>
                          <a:spcPts val="0"/>
                        </a:spcAft>
                        <a:buNone/>
                      </a:pPr>
                      <a:r>
                        <a:rPr lang="en-US" sz="2000" b="0">
                          <a:solidFill>
                            <a:schemeClr val="dk1"/>
                          </a:solidFill>
                        </a:rPr>
                        <a:t>Index Nested-Loop Join</a:t>
                      </a:r>
                      <a:endParaRPr sz="2000" b="0">
                        <a:solidFill>
                          <a:schemeClr val="dk1"/>
                        </a:solidFill>
                        <a:latin typeface="Calibri"/>
                        <a:ea typeface="Calibri"/>
                        <a:cs typeface="Calibri"/>
                        <a:sym typeface="Calibri"/>
                      </a:endParaRPr>
                    </a:p>
                  </a:txBody>
                  <a:tcPr marL="91450" marR="91450" marT="45725" marB="45725"/>
                </a:tc>
                <a:tc>
                  <a:txBody>
                    <a:bodyPr/>
                    <a:lstStyle/>
                    <a:p>
                      <a:pPr marL="0" marR="0" lvl="0" indent="0" algn="l" rtl="0">
                        <a:spcBef>
                          <a:spcPts val="0"/>
                        </a:spcBef>
                        <a:spcAft>
                          <a:spcPts val="0"/>
                        </a:spcAft>
                        <a:buNone/>
                      </a:pPr>
                      <a:r>
                        <a:rPr lang="en-US" sz="2000" b="0">
                          <a:solidFill>
                            <a:schemeClr val="dk1"/>
                          </a:solidFill>
                        </a:rPr>
                        <a:t>B</a:t>
                      </a:r>
                      <a:r>
                        <a:rPr lang="en-US" sz="2000" b="0" baseline="-25000">
                          <a:solidFill>
                            <a:schemeClr val="dk1"/>
                          </a:solidFill>
                        </a:rPr>
                        <a:t>P</a:t>
                      </a:r>
                      <a:r>
                        <a:rPr lang="en-US" sz="2000" b="0">
                          <a:solidFill>
                            <a:schemeClr val="dk1"/>
                          </a:solidFill>
                        </a:rPr>
                        <a:t> + N</a:t>
                      </a:r>
                      <a:r>
                        <a:rPr lang="en-US" sz="2000" b="0" baseline="-25000">
                          <a:solidFill>
                            <a:schemeClr val="dk1"/>
                          </a:solidFill>
                        </a:rPr>
                        <a:t>P</a:t>
                      </a:r>
                      <a:r>
                        <a:rPr lang="en-US" sz="2000" b="0">
                          <a:solidFill>
                            <a:schemeClr val="dk1"/>
                          </a:solidFill>
                        </a:rPr>
                        <a:t> ∗ c</a:t>
                      </a:r>
                      <a:endParaRPr sz="2000" b="0">
                        <a:solidFill>
                          <a:schemeClr val="dk1"/>
                        </a:solidFill>
                        <a:latin typeface="Calibri"/>
                        <a:ea typeface="Calibri"/>
                        <a:cs typeface="Calibri"/>
                        <a:sym typeface="Calibri"/>
                      </a:endParaRPr>
                    </a:p>
                  </a:txBody>
                  <a:tcPr marL="91450" marR="91450" marT="45725" marB="45725"/>
                </a:tc>
                <a:tc>
                  <a:txBody>
                    <a:bodyPr/>
                    <a:lstStyle/>
                    <a:p>
                      <a:pPr marL="0" marR="0" lvl="0" indent="0" algn="l" rtl="0">
                        <a:spcBef>
                          <a:spcPts val="0"/>
                        </a:spcBef>
                        <a:spcAft>
                          <a:spcPts val="0"/>
                        </a:spcAft>
                        <a:buNone/>
                      </a:pPr>
                      <a:endParaRPr sz="2000" b="0">
                        <a:solidFill>
                          <a:schemeClr val="dk1"/>
                        </a:solidFill>
                        <a:latin typeface="Calibri"/>
                        <a:ea typeface="Calibri"/>
                        <a:cs typeface="Calibri"/>
                        <a:sym typeface="Calibri"/>
                      </a:endParaRPr>
                    </a:p>
                  </a:txBody>
                  <a:tcPr marL="91450" marR="91450" marT="45725" marB="45725"/>
                </a:tc>
                <a:extLst>
                  <a:ext uri="{0D108BD9-81ED-4DB2-BD59-A6C34878D82A}">
                    <a16:rowId xmlns:a16="http://schemas.microsoft.com/office/drawing/2014/main" val="10000"/>
                  </a:ext>
                </a:extLst>
              </a:tr>
            </a:tbl>
          </a:graphicData>
        </a:graphic>
      </p:graphicFrame>
      <p:graphicFrame>
        <p:nvGraphicFramePr>
          <p:cNvPr id="2167" name="Google Shape;2167;p140"/>
          <p:cNvGraphicFramePr/>
          <p:nvPr/>
        </p:nvGraphicFramePr>
        <p:xfrm>
          <a:off x="313500" y="5551904"/>
          <a:ext cx="8639975" cy="396250"/>
        </p:xfrm>
        <a:graphic>
          <a:graphicData uri="http://schemas.openxmlformats.org/drawingml/2006/table">
            <a:tbl>
              <a:tblPr firstRow="1" bandRow="1">
                <a:noFill/>
                <a:tableStyleId>{AF1C07AA-AFA2-46DB-9E92-3C34342A6F70}</a:tableStyleId>
              </a:tblPr>
              <a:tblGrid>
                <a:gridCol w="3150125">
                  <a:extLst>
                    <a:ext uri="{9D8B030D-6E8A-4147-A177-3AD203B41FA5}">
                      <a16:colId xmlns:a16="http://schemas.microsoft.com/office/drawing/2014/main" val="20000"/>
                    </a:ext>
                  </a:extLst>
                </a:gridCol>
                <a:gridCol w="2618500">
                  <a:extLst>
                    <a:ext uri="{9D8B030D-6E8A-4147-A177-3AD203B41FA5}">
                      <a16:colId xmlns:a16="http://schemas.microsoft.com/office/drawing/2014/main" val="20001"/>
                    </a:ext>
                  </a:extLst>
                </a:gridCol>
                <a:gridCol w="2871350">
                  <a:extLst>
                    <a:ext uri="{9D8B030D-6E8A-4147-A177-3AD203B41FA5}">
                      <a16:colId xmlns:a16="http://schemas.microsoft.com/office/drawing/2014/main" val="20002"/>
                    </a:ext>
                  </a:extLst>
                </a:gridCol>
              </a:tblGrid>
              <a:tr h="133300">
                <a:tc>
                  <a:txBody>
                    <a:bodyPr/>
                    <a:lstStyle/>
                    <a:p>
                      <a:pPr marL="0" marR="0" lvl="0" indent="0" algn="l" rtl="0">
                        <a:spcBef>
                          <a:spcPts val="0"/>
                        </a:spcBef>
                        <a:spcAft>
                          <a:spcPts val="0"/>
                        </a:spcAft>
                        <a:buNone/>
                      </a:pPr>
                      <a:r>
                        <a:rPr lang="en-US" sz="2000" b="0">
                          <a:solidFill>
                            <a:schemeClr val="dk1"/>
                          </a:solidFill>
                        </a:rPr>
                        <a:t>Merge Join</a:t>
                      </a:r>
                      <a:endParaRPr sz="2000" b="0">
                        <a:solidFill>
                          <a:schemeClr val="dk1"/>
                        </a:solidFill>
                        <a:latin typeface="Calibri"/>
                        <a:ea typeface="Calibri"/>
                        <a:cs typeface="Calibri"/>
                        <a:sym typeface="Calibri"/>
                      </a:endParaRPr>
                    </a:p>
                  </a:txBody>
                  <a:tcPr marL="91450" marR="91450" marT="45725" marB="45725"/>
                </a:tc>
                <a:tc>
                  <a:txBody>
                    <a:bodyPr/>
                    <a:lstStyle/>
                    <a:p>
                      <a:pPr marL="0" marR="0" lvl="0" indent="0" algn="l" rtl="0">
                        <a:spcBef>
                          <a:spcPts val="0"/>
                        </a:spcBef>
                        <a:spcAft>
                          <a:spcPts val="0"/>
                        </a:spcAft>
                        <a:buNone/>
                      </a:pPr>
                      <a:r>
                        <a:rPr lang="en-US" sz="2000" b="0">
                          <a:solidFill>
                            <a:schemeClr val="dk1"/>
                          </a:solidFill>
                        </a:rPr>
                        <a:t>B</a:t>
                      </a:r>
                      <a:r>
                        <a:rPr lang="en-US" sz="2000" b="0" baseline="-25000">
                          <a:solidFill>
                            <a:schemeClr val="dk1"/>
                          </a:solidFill>
                        </a:rPr>
                        <a:t>P</a:t>
                      </a:r>
                      <a:r>
                        <a:rPr lang="en-US" sz="2000" b="0">
                          <a:solidFill>
                            <a:schemeClr val="dk1"/>
                          </a:solidFill>
                        </a:rPr>
                        <a:t> + B</a:t>
                      </a:r>
                      <a:r>
                        <a:rPr lang="en-US" sz="2000" b="0" baseline="-25000">
                          <a:solidFill>
                            <a:schemeClr val="dk1"/>
                          </a:solidFill>
                        </a:rPr>
                        <a:t>Q</a:t>
                      </a:r>
                      <a:r>
                        <a:rPr lang="en-US" sz="2000" b="0">
                          <a:solidFill>
                            <a:schemeClr val="dk1"/>
                          </a:solidFill>
                        </a:rPr>
                        <a:t> </a:t>
                      </a:r>
                      <a:endParaRPr sz="2000" b="0">
                        <a:solidFill>
                          <a:schemeClr val="dk1"/>
                        </a:solidFill>
                        <a:latin typeface="Calibri"/>
                        <a:ea typeface="Calibri"/>
                        <a:cs typeface="Calibri"/>
                        <a:sym typeface="Calibri"/>
                      </a:endParaRPr>
                    </a:p>
                  </a:txBody>
                  <a:tcPr marL="91450" marR="91450" marT="45725" marB="45725"/>
                </a:tc>
                <a:tc>
                  <a:txBody>
                    <a:bodyPr/>
                    <a:lstStyle/>
                    <a:p>
                      <a:pPr marL="0" marR="0" lvl="0" indent="0" algn="l" rtl="0">
                        <a:spcBef>
                          <a:spcPts val="0"/>
                        </a:spcBef>
                        <a:spcAft>
                          <a:spcPts val="0"/>
                        </a:spcAft>
                        <a:buNone/>
                      </a:pPr>
                      <a:endParaRPr sz="2000" b="0">
                        <a:solidFill>
                          <a:schemeClr val="dk1"/>
                        </a:solidFill>
                        <a:latin typeface="Calibri"/>
                        <a:ea typeface="Calibri"/>
                        <a:cs typeface="Calibri"/>
                        <a:sym typeface="Calibri"/>
                      </a:endParaRPr>
                    </a:p>
                  </a:txBody>
                  <a:tcPr marL="91450" marR="91450" marT="45725" marB="45725"/>
                </a:tc>
                <a:extLst>
                  <a:ext uri="{0D108BD9-81ED-4DB2-BD59-A6C34878D82A}">
                    <a16:rowId xmlns:a16="http://schemas.microsoft.com/office/drawing/2014/main" val="10000"/>
                  </a:ext>
                </a:extLst>
              </a:tr>
            </a:tbl>
          </a:graphicData>
        </a:graphic>
      </p:graphicFrame>
      <p:graphicFrame>
        <p:nvGraphicFramePr>
          <p:cNvPr id="2168" name="Google Shape;2168;p140"/>
          <p:cNvGraphicFramePr/>
          <p:nvPr/>
        </p:nvGraphicFramePr>
        <p:xfrm>
          <a:off x="313500" y="5936940"/>
          <a:ext cx="8639975" cy="396250"/>
        </p:xfrm>
        <a:graphic>
          <a:graphicData uri="http://schemas.openxmlformats.org/drawingml/2006/table">
            <a:tbl>
              <a:tblPr firstRow="1" bandRow="1">
                <a:noFill/>
                <a:tableStyleId>{AF1C07AA-AFA2-46DB-9E92-3C34342A6F70}</a:tableStyleId>
              </a:tblPr>
              <a:tblGrid>
                <a:gridCol w="3150125">
                  <a:extLst>
                    <a:ext uri="{9D8B030D-6E8A-4147-A177-3AD203B41FA5}">
                      <a16:colId xmlns:a16="http://schemas.microsoft.com/office/drawing/2014/main" val="20000"/>
                    </a:ext>
                  </a:extLst>
                </a:gridCol>
                <a:gridCol w="2618500">
                  <a:extLst>
                    <a:ext uri="{9D8B030D-6E8A-4147-A177-3AD203B41FA5}">
                      <a16:colId xmlns:a16="http://schemas.microsoft.com/office/drawing/2014/main" val="20001"/>
                    </a:ext>
                  </a:extLst>
                </a:gridCol>
                <a:gridCol w="2871350">
                  <a:extLst>
                    <a:ext uri="{9D8B030D-6E8A-4147-A177-3AD203B41FA5}">
                      <a16:colId xmlns:a16="http://schemas.microsoft.com/office/drawing/2014/main" val="20002"/>
                    </a:ext>
                  </a:extLst>
                </a:gridCol>
              </a:tblGrid>
              <a:tr h="133300">
                <a:tc>
                  <a:txBody>
                    <a:bodyPr/>
                    <a:lstStyle/>
                    <a:p>
                      <a:pPr marL="0" marR="0" lvl="0" indent="0" algn="l" rtl="0">
                        <a:spcBef>
                          <a:spcPts val="0"/>
                        </a:spcBef>
                        <a:spcAft>
                          <a:spcPts val="0"/>
                        </a:spcAft>
                        <a:buNone/>
                      </a:pPr>
                      <a:r>
                        <a:rPr lang="en-US" sz="2000" b="0">
                          <a:solidFill>
                            <a:schemeClr val="dk1"/>
                          </a:solidFill>
                        </a:rPr>
                        <a:t>Hash-Join</a:t>
                      </a:r>
                      <a:endParaRPr sz="2000" b="0">
                        <a:solidFill>
                          <a:schemeClr val="dk1"/>
                        </a:solidFill>
                        <a:latin typeface="Calibri"/>
                        <a:ea typeface="Calibri"/>
                        <a:cs typeface="Calibri"/>
                        <a:sym typeface="Calibri"/>
                      </a:endParaRPr>
                    </a:p>
                  </a:txBody>
                  <a:tcPr marL="91450" marR="91450" marT="45725" marB="45725"/>
                </a:tc>
                <a:tc>
                  <a:txBody>
                    <a:bodyPr/>
                    <a:lstStyle/>
                    <a:p>
                      <a:pPr marL="0" marR="0" lvl="0" indent="0" algn="l" rtl="0">
                        <a:spcBef>
                          <a:spcPts val="0"/>
                        </a:spcBef>
                        <a:spcAft>
                          <a:spcPts val="0"/>
                        </a:spcAft>
                        <a:buNone/>
                      </a:pPr>
                      <a:r>
                        <a:rPr lang="en-US" sz="2000" b="0">
                          <a:solidFill>
                            <a:schemeClr val="dk1"/>
                          </a:solidFill>
                        </a:rPr>
                        <a:t>3 ∗ (B</a:t>
                      </a:r>
                      <a:r>
                        <a:rPr lang="en-US" sz="2000" b="0" baseline="-25000">
                          <a:solidFill>
                            <a:schemeClr val="dk1"/>
                          </a:solidFill>
                        </a:rPr>
                        <a:t>P</a:t>
                      </a:r>
                      <a:r>
                        <a:rPr lang="en-US" sz="2000" b="0">
                          <a:solidFill>
                            <a:schemeClr val="dk1"/>
                          </a:solidFill>
                        </a:rPr>
                        <a:t> + B</a:t>
                      </a:r>
                      <a:r>
                        <a:rPr lang="en-US" sz="2000" b="0" baseline="-25000">
                          <a:solidFill>
                            <a:schemeClr val="dk1"/>
                          </a:solidFill>
                        </a:rPr>
                        <a:t>Q</a:t>
                      </a:r>
                      <a:r>
                        <a:rPr lang="en-US" sz="2000" b="0">
                          <a:solidFill>
                            <a:schemeClr val="dk1"/>
                          </a:solidFill>
                        </a:rPr>
                        <a:t>)</a:t>
                      </a:r>
                      <a:endParaRPr sz="2000" b="0">
                        <a:solidFill>
                          <a:schemeClr val="dk1"/>
                        </a:solidFill>
                        <a:latin typeface="Calibri"/>
                        <a:ea typeface="Calibri"/>
                        <a:cs typeface="Calibri"/>
                        <a:sym typeface="Calibri"/>
                      </a:endParaRPr>
                    </a:p>
                  </a:txBody>
                  <a:tcPr marL="91450" marR="91450" marT="45725" marB="45725"/>
                </a:tc>
                <a:tc>
                  <a:txBody>
                    <a:bodyPr/>
                    <a:lstStyle/>
                    <a:p>
                      <a:pPr marL="0" marR="0" lvl="0" indent="0" algn="l" rtl="0">
                        <a:spcBef>
                          <a:spcPts val="0"/>
                        </a:spcBef>
                        <a:spcAft>
                          <a:spcPts val="0"/>
                        </a:spcAft>
                        <a:buNone/>
                      </a:pPr>
                      <a:endParaRPr sz="2000" b="0">
                        <a:solidFill>
                          <a:schemeClr val="dk1"/>
                        </a:solidFill>
                        <a:latin typeface="Calibri"/>
                        <a:ea typeface="Calibri"/>
                        <a:cs typeface="Calibri"/>
                        <a:sym typeface="Calibri"/>
                      </a:endParaRPr>
                    </a:p>
                  </a:txBody>
                  <a:tcPr marL="91450" marR="91450" marT="45725" marB="45725"/>
                </a:tc>
                <a:extLst>
                  <a:ext uri="{0D108BD9-81ED-4DB2-BD59-A6C34878D82A}">
                    <a16:rowId xmlns:a16="http://schemas.microsoft.com/office/drawing/2014/main" val="10000"/>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6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6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6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6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16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16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162">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162">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162">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162">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162">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162">
                                            <p:txEl>
                                              <p:pRg st="11" end="1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2162">
                                            <p:txEl>
                                              <p:pRg st="12" end="12"/>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2162">
                                            <p:txEl>
                                              <p:pRg st="13" end="13"/>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2163"/>
                                        </p:tgtEl>
                                        <p:attrNameLst>
                                          <p:attrName>style.visibility</p:attrName>
                                        </p:attrNameLst>
                                      </p:cBhvr>
                                      <p:to>
                                        <p:strVal val="visible"/>
                                      </p:to>
                                    </p:set>
                                    <p:animEffect transition="in" filter="fade">
                                      <p:cBhvr>
                                        <p:cTn id="63" dur="500"/>
                                        <p:tgtEl>
                                          <p:spTgt spid="2163"/>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2164"/>
                                        </p:tgtEl>
                                        <p:attrNameLst>
                                          <p:attrName>style.visibility</p:attrName>
                                        </p:attrNameLst>
                                      </p:cBhvr>
                                      <p:to>
                                        <p:strVal val="visible"/>
                                      </p:to>
                                    </p:set>
                                    <p:animEffect transition="in" filter="fade">
                                      <p:cBhvr>
                                        <p:cTn id="68" dur="500"/>
                                        <p:tgtEl>
                                          <p:spTgt spid="2164"/>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2165"/>
                                        </p:tgtEl>
                                        <p:attrNameLst>
                                          <p:attrName>style.visibility</p:attrName>
                                        </p:attrNameLst>
                                      </p:cBhvr>
                                      <p:to>
                                        <p:strVal val="visible"/>
                                      </p:to>
                                    </p:set>
                                    <p:animEffect transition="in" filter="fade">
                                      <p:cBhvr>
                                        <p:cTn id="73" dur="500"/>
                                        <p:tgtEl>
                                          <p:spTgt spid="2165"/>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nodeType="clickEffect">
                                  <p:stCondLst>
                                    <p:cond delay="0"/>
                                  </p:stCondLst>
                                  <p:childTnLst>
                                    <p:set>
                                      <p:cBhvr>
                                        <p:cTn id="77" dur="1" fill="hold">
                                          <p:stCondLst>
                                            <p:cond delay="0"/>
                                          </p:stCondLst>
                                        </p:cTn>
                                        <p:tgtEl>
                                          <p:spTgt spid="2166"/>
                                        </p:tgtEl>
                                        <p:attrNameLst>
                                          <p:attrName>style.visibility</p:attrName>
                                        </p:attrNameLst>
                                      </p:cBhvr>
                                      <p:to>
                                        <p:strVal val="visible"/>
                                      </p:to>
                                    </p:set>
                                    <p:animEffect transition="in" filter="fade">
                                      <p:cBhvr>
                                        <p:cTn id="78" dur="500"/>
                                        <p:tgtEl>
                                          <p:spTgt spid="2166"/>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nodeType="clickEffect">
                                  <p:stCondLst>
                                    <p:cond delay="0"/>
                                  </p:stCondLst>
                                  <p:childTnLst>
                                    <p:set>
                                      <p:cBhvr>
                                        <p:cTn id="82" dur="1" fill="hold">
                                          <p:stCondLst>
                                            <p:cond delay="0"/>
                                          </p:stCondLst>
                                        </p:cTn>
                                        <p:tgtEl>
                                          <p:spTgt spid="2167"/>
                                        </p:tgtEl>
                                        <p:attrNameLst>
                                          <p:attrName>style.visibility</p:attrName>
                                        </p:attrNameLst>
                                      </p:cBhvr>
                                      <p:to>
                                        <p:strVal val="visible"/>
                                      </p:to>
                                    </p:set>
                                    <p:animEffect transition="in" filter="fade">
                                      <p:cBhvr>
                                        <p:cTn id="83" dur="500"/>
                                        <p:tgtEl>
                                          <p:spTgt spid="2167"/>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nodeType="clickEffect">
                                  <p:stCondLst>
                                    <p:cond delay="0"/>
                                  </p:stCondLst>
                                  <p:childTnLst>
                                    <p:set>
                                      <p:cBhvr>
                                        <p:cTn id="87" dur="1" fill="hold">
                                          <p:stCondLst>
                                            <p:cond delay="0"/>
                                          </p:stCondLst>
                                        </p:cTn>
                                        <p:tgtEl>
                                          <p:spTgt spid="2168"/>
                                        </p:tgtEl>
                                        <p:attrNameLst>
                                          <p:attrName>style.visibility</p:attrName>
                                        </p:attrNameLst>
                                      </p:cBhvr>
                                      <p:to>
                                        <p:strVal val="visible"/>
                                      </p:to>
                                    </p:set>
                                    <p:animEffect transition="in" filter="fade">
                                      <p:cBhvr>
                                        <p:cTn id="88" dur="500"/>
                                        <p:tgtEl>
                                          <p:spTgt spid="21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Shape 2172"/>
        <p:cNvGrpSpPr/>
        <p:nvPr/>
      </p:nvGrpSpPr>
      <p:grpSpPr>
        <a:xfrm>
          <a:off x="0" y="0"/>
          <a:ext cx="0" cy="0"/>
          <a:chOff x="0" y="0"/>
          <a:chExt cx="0" cy="0"/>
        </a:xfrm>
      </p:grpSpPr>
      <p:pic>
        <p:nvPicPr>
          <p:cNvPr id="2173" name="Google Shape;2173;p141" descr="C:\Users\parul\Desktop\Digital Learning Content.png"/>
          <p:cNvPicPr preferRelativeResize="0"/>
          <p:nvPr/>
        </p:nvPicPr>
        <p:blipFill rotWithShape="1">
          <a:blip r:embed="rId3">
            <a:alphaModFix/>
          </a:blip>
          <a:srcRect/>
          <a:stretch/>
        </p:blipFill>
        <p:spPr>
          <a:xfrm>
            <a:off x="0" y="-42863"/>
            <a:ext cx="9144000" cy="6900863"/>
          </a:xfrm>
          <a:prstGeom prst="rect">
            <a:avLst/>
          </a:prstGeom>
          <a:noFill/>
          <a:ln>
            <a:noFill/>
          </a:ln>
        </p:spPr>
      </p:pic>
      <p:pic>
        <p:nvPicPr>
          <p:cNvPr id="2174" name="Google Shape;2174;p141" descr="C:\Users\parul\Desktop\Untitled-1.png"/>
          <p:cNvPicPr preferRelativeResize="0"/>
          <p:nvPr/>
        </p:nvPicPr>
        <p:blipFill rotWithShape="1">
          <a:blip r:embed="rId4">
            <a:alphaModFix/>
          </a:blip>
          <a:srcRect/>
          <a:stretch/>
        </p:blipFill>
        <p:spPr>
          <a:xfrm>
            <a:off x="1857375" y="3071813"/>
            <a:ext cx="5430838" cy="2803525"/>
          </a:xfrm>
          <a:prstGeom prst="rect">
            <a:avLst/>
          </a:prstGeom>
          <a:noFill/>
          <a:ln>
            <a:noFill/>
          </a:ln>
        </p:spPr>
      </p:pic>
      <p:sp>
        <p:nvSpPr>
          <p:cNvPr id="2175" name="Google Shape;2175;p141"/>
          <p:cNvSpPr/>
          <p:nvPr/>
        </p:nvSpPr>
        <p:spPr>
          <a:xfrm>
            <a:off x="0" y="1643063"/>
            <a:ext cx="9144000" cy="642937"/>
          </a:xfrm>
          <a:prstGeom prst="rect">
            <a:avLst/>
          </a:prstGeom>
          <a:solidFill>
            <a:srgbClr val="1F497D"/>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176" name="Google Shape;2176;p141"/>
          <p:cNvSpPr/>
          <p:nvPr/>
        </p:nvSpPr>
        <p:spPr>
          <a:xfrm>
            <a:off x="190500" y="1687513"/>
            <a:ext cx="8763000" cy="554037"/>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rgbClr val="FFFFFF"/>
              </a:buClr>
              <a:buSzPts val="3000"/>
              <a:buFont typeface="Arial"/>
              <a:buNone/>
            </a:pPr>
            <a:r>
              <a:rPr lang="en-US" sz="3000" b="1" i="0" u="none" strike="noStrike" cap="none">
                <a:solidFill>
                  <a:srgbClr val="FFFFFF"/>
                </a:solidFill>
                <a:latin typeface="Calibri"/>
                <a:ea typeface="Calibri"/>
                <a:cs typeface="Calibri"/>
                <a:sym typeface="Calibri"/>
              </a:rPr>
              <a:t>References</a:t>
            </a:r>
            <a:endParaRPr/>
          </a:p>
        </p:txBody>
      </p:sp>
      <p:sp>
        <p:nvSpPr>
          <p:cNvPr id="2177" name="Google Shape;2177;p141"/>
          <p:cNvSpPr txBox="1"/>
          <p:nvPr/>
        </p:nvSpPr>
        <p:spPr>
          <a:xfrm>
            <a:off x="190500" y="2289175"/>
            <a:ext cx="8763000" cy="440120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000000"/>
              </a:buClr>
              <a:buSzPts val="2000"/>
              <a:buFont typeface="Arial"/>
              <a:buNone/>
            </a:pPr>
            <a:r>
              <a:rPr lang="en-US" sz="2000" b="0" i="0" u="none" strike="noStrike" cap="none">
                <a:solidFill>
                  <a:srgbClr val="000000"/>
                </a:solidFill>
                <a:latin typeface="Calibri"/>
                <a:ea typeface="Calibri"/>
                <a:cs typeface="Calibri"/>
                <a:sym typeface="Calibri"/>
              </a:rPr>
              <a:t>[1] Abraham Silberschatz, Henry F. Korth and S. Sudarshan, Database System Concepts, McGraw-Hill Education (Asia), Seventh Edition, 2019. </a:t>
            </a:r>
            <a:endParaRPr/>
          </a:p>
          <a:p>
            <a:pPr marL="0" marR="0" lvl="0" indent="0" algn="l" rtl="0">
              <a:spcBef>
                <a:spcPts val="400"/>
              </a:spcBef>
              <a:spcAft>
                <a:spcPts val="0"/>
              </a:spcAft>
              <a:buClr>
                <a:srgbClr val="000000"/>
              </a:buClr>
              <a:buSzPts val="2000"/>
              <a:buFont typeface="Arial"/>
              <a:buNone/>
            </a:pPr>
            <a:r>
              <a:rPr lang="en-US" sz="2000" b="0" i="0" u="none" strike="noStrike" cap="none">
                <a:solidFill>
                  <a:srgbClr val="000000"/>
                </a:solidFill>
                <a:latin typeface="Calibri"/>
                <a:ea typeface="Calibri"/>
                <a:cs typeface="Calibri"/>
                <a:sym typeface="Calibri"/>
              </a:rPr>
              <a:t>[2] C. J. Date, A. Kannan and S. Swamynathan, An Introduction to Database Systems, Pearson Education, Eighth Edition, 2009.</a:t>
            </a:r>
            <a:endParaRPr/>
          </a:p>
          <a:p>
            <a:pPr marL="0" marR="0" lvl="0" indent="0" algn="l" rtl="0">
              <a:spcBef>
                <a:spcPts val="400"/>
              </a:spcBef>
              <a:spcAft>
                <a:spcPts val="0"/>
              </a:spcAft>
              <a:buClr>
                <a:srgbClr val="000000"/>
              </a:buClr>
              <a:buSzPts val="2000"/>
              <a:buFont typeface="Arial"/>
              <a:buNone/>
            </a:pPr>
            <a:r>
              <a:rPr lang="en-US" sz="2000" b="0" i="0" u="none" strike="noStrike" cap="none">
                <a:solidFill>
                  <a:srgbClr val="000000"/>
                </a:solidFill>
                <a:latin typeface="Calibri"/>
                <a:ea typeface="Calibri"/>
                <a:cs typeface="Calibri"/>
                <a:sym typeface="Calibri"/>
              </a:rPr>
              <a:t>[3] Database Management Systems, CSE, DIET, https://www.darshan.ac.in/DIET/CE/GTU-Computer-Engineering-Study-Material </a:t>
            </a:r>
            <a:endParaRPr/>
          </a:p>
          <a:p>
            <a:pPr marL="0" marR="0" lvl="0" indent="0" algn="l" rtl="0">
              <a:spcBef>
                <a:spcPts val="400"/>
              </a:spcBef>
              <a:spcAft>
                <a:spcPts val="0"/>
              </a:spcAft>
              <a:buClr>
                <a:srgbClr val="000000"/>
              </a:buClr>
              <a:buSzPts val="2000"/>
              <a:buFont typeface="Arial"/>
              <a:buNone/>
            </a:pPr>
            <a:r>
              <a:rPr lang="en-US" sz="2000" b="0" i="0" u="none" strike="noStrike" cap="none">
                <a:solidFill>
                  <a:srgbClr val="000000"/>
                </a:solidFill>
                <a:latin typeface="Calibri"/>
                <a:ea typeface="Calibri"/>
                <a:cs typeface="Calibri"/>
                <a:sym typeface="Calibri"/>
              </a:rPr>
              <a:t>[4] Database management systems by Raghu Ramakrishnan and Johannes Gehrke http://pages.cs.wisc.edu/~dbbook/openAccess/thirdEdition/slides/slides3ed.html</a:t>
            </a:r>
            <a:endParaRPr/>
          </a:p>
          <a:p>
            <a:pPr marL="0" marR="0" lvl="0" indent="0" algn="l" rtl="0">
              <a:spcBef>
                <a:spcPts val="400"/>
              </a:spcBef>
              <a:spcAft>
                <a:spcPts val="0"/>
              </a:spcAft>
              <a:buClr>
                <a:srgbClr val="000000"/>
              </a:buClr>
              <a:buSzPts val="2000"/>
              <a:buFont typeface="Arial"/>
              <a:buNone/>
            </a:pPr>
            <a:r>
              <a:rPr lang="en-US" sz="2000" b="0" i="0" u="none" strike="noStrike" cap="none">
                <a:solidFill>
                  <a:srgbClr val="000000"/>
                </a:solidFill>
                <a:latin typeface="Calibri"/>
                <a:ea typeface="Calibri"/>
                <a:cs typeface="Calibri"/>
                <a:sym typeface="Calibri"/>
              </a:rPr>
              <a:t>[5] Database management system tutorial, https://www.tutorialspoint.com/dbms/index.htm</a:t>
            </a:r>
            <a:endParaRPr/>
          </a:p>
          <a:p>
            <a:pPr marL="0" marR="0" lvl="0" indent="0" algn="l" rtl="0">
              <a:spcBef>
                <a:spcPts val="400"/>
              </a:spcBef>
              <a:spcAft>
                <a:spcPts val="0"/>
              </a:spcAft>
              <a:buClr>
                <a:srgbClr val="000000"/>
              </a:buClr>
              <a:buSzPts val="2000"/>
              <a:buFont typeface="Arial"/>
              <a:buNone/>
            </a:pPr>
            <a:r>
              <a:rPr lang="en-US" sz="2000" b="0" i="0" u="none" strike="noStrike" cap="none">
                <a:solidFill>
                  <a:srgbClr val="000000"/>
                </a:solidFill>
                <a:latin typeface="Calibri"/>
                <a:ea typeface="Calibri"/>
                <a:cs typeface="Calibri"/>
                <a:sym typeface="Calibri"/>
              </a:rPr>
              <a:t>[6] Vishal Hatmode, Sonali Rangdale, 2014, Query Optimization Based on Heuristic Rules, INTERNATIONAL JOURNAL OF ENGINEERING RESEARCH &amp; TECHNOLOGY (IJERT) Volume 03, Issue 07 (July 2014).</a:t>
            </a:r>
            <a:endParaRPr/>
          </a:p>
        </p:txBody>
      </p:sp>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Shape 2181"/>
        <p:cNvGrpSpPr/>
        <p:nvPr/>
      </p:nvGrpSpPr>
      <p:grpSpPr>
        <a:xfrm>
          <a:off x="0" y="0"/>
          <a:ext cx="0" cy="0"/>
          <a:chOff x="0" y="0"/>
          <a:chExt cx="0" cy="0"/>
        </a:xfrm>
      </p:grpSpPr>
      <p:sp>
        <p:nvSpPr>
          <p:cNvPr id="2182" name="Google Shape;2182;p142"/>
          <p:cNvSpPr/>
          <p:nvPr/>
        </p:nvSpPr>
        <p:spPr>
          <a:xfrm>
            <a:off x="0" y="3214688"/>
            <a:ext cx="9144000" cy="3643312"/>
          </a:xfrm>
          <a:prstGeom prst="rect">
            <a:avLst/>
          </a:prstGeom>
          <a:solidFill>
            <a:srgbClr val="1F497D"/>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pic>
        <p:nvPicPr>
          <p:cNvPr id="2183" name="Google Shape;2183;p142" descr="C:\Users\parul\Desktop\1.png"/>
          <p:cNvPicPr preferRelativeResize="0"/>
          <p:nvPr/>
        </p:nvPicPr>
        <p:blipFill rotWithShape="1">
          <a:blip r:embed="rId3">
            <a:alphaModFix/>
          </a:blip>
          <a:srcRect/>
          <a:stretch/>
        </p:blipFill>
        <p:spPr>
          <a:xfrm>
            <a:off x="1219200" y="361950"/>
            <a:ext cx="6705600" cy="2857500"/>
          </a:xfrm>
          <a:prstGeom prst="rect">
            <a:avLst/>
          </a:prstGeom>
          <a:noFill/>
          <a:ln>
            <a:noFill/>
          </a:ln>
        </p:spPr>
      </p:pic>
      <p:pic>
        <p:nvPicPr>
          <p:cNvPr id="2184" name="Google Shape;2184;p142" descr="C:\Users\parul\Desktop\2.png"/>
          <p:cNvPicPr preferRelativeResize="0"/>
          <p:nvPr/>
        </p:nvPicPr>
        <p:blipFill rotWithShape="1">
          <a:blip r:embed="rId4">
            <a:alphaModFix/>
          </a:blip>
          <a:srcRect/>
          <a:stretch/>
        </p:blipFill>
        <p:spPr>
          <a:xfrm>
            <a:off x="2433638" y="4000500"/>
            <a:ext cx="4276725" cy="571500"/>
          </a:xfrm>
          <a:prstGeom prst="rect">
            <a:avLst/>
          </a:prstGeom>
          <a:noFill/>
          <a:ln>
            <a:noFill/>
          </a:ln>
        </p:spPr>
      </p:pic>
      <p:pic>
        <p:nvPicPr>
          <p:cNvPr id="2185" name="Google Shape;2185;p142" descr="C:\Users\parul\Desktop\Cover Page with yellow patch - Version 18.png"/>
          <p:cNvPicPr preferRelativeResize="0"/>
          <p:nvPr/>
        </p:nvPicPr>
        <p:blipFill rotWithShape="1">
          <a:blip r:embed="rId5">
            <a:alphaModFix/>
          </a:blip>
          <a:srcRect/>
          <a:stretch/>
        </p:blipFill>
        <p:spPr>
          <a:xfrm>
            <a:off x="3038475" y="4946650"/>
            <a:ext cx="3067050" cy="260350"/>
          </a:xfrm>
          <a:prstGeom prst="rect">
            <a:avLst/>
          </a:prstGeom>
          <a:noFill/>
          <a:ln>
            <a:noFill/>
          </a:ln>
        </p:spPr>
      </p:pic>
      <p:sp>
        <p:nvSpPr>
          <p:cNvPr id="2186" name="Google Shape;2186;p142"/>
          <p:cNvSpPr/>
          <p:nvPr/>
        </p:nvSpPr>
        <p:spPr>
          <a:xfrm>
            <a:off x="0" y="6003925"/>
            <a:ext cx="9144000" cy="357188"/>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
        <p:nvSpPr>
          <p:cNvPr id="2187" name="Google Shape;2187;p142"/>
          <p:cNvSpPr/>
          <p:nvPr/>
        </p:nvSpPr>
        <p:spPr>
          <a:xfrm>
            <a:off x="3249613" y="5997575"/>
            <a:ext cx="2644775" cy="369888"/>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chemeClr val="dk2"/>
              </a:buClr>
              <a:buSzPts val="1800"/>
              <a:buFont typeface="Arial"/>
              <a:buNone/>
            </a:pPr>
            <a:r>
              <a:rPr lang="en-US" sz="1800" b="0" i="0" u="none" strike="noStrike" cap="none">
                <a:solidFill>
                  <a:schemeClr val="dk2"/>
                </a:solidFill>
                <a:latin typeface="Calibri"/>
                <a:ea typeface="Calibri"/>
                <a:cs typeface="Calibri"/>
                <a:sym typeface="Calibri"/>
              </a:rPr>
              <a:t>www.paruluniversity.ac.in</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pic>
        <p:nvPicPr>
          <p:cNvPr id="256" name="Google Shape;256;p3" descr="C:\Users\parul\Desktop\Digital Learning Content.png"/>
          <p:cNvPicPr preferRelativeResize="0"/>
          <p:nvPr/>
        </p:nvPicPr>
        <p:blipFill rotWithShape="1">
          <a:blip r:embed="rId3">
            <a:alphaModFix/>
          </a:blip>
          <a:srcRect/>
          <a:stretch/>
        </p:blipFill>
        <p:spPr>
          <a:xfrm>
            <a:off x="0" y="-50800"/>
            <a:ext cx="9144000" cy="6900863"/>
          </a:xfrm>
          <a:prstGeom prst="rect">
            <a:avLst/>
          </a:prstGeom>
          <a:noFill/>
          <a:ln>
            <a:noFill/>
          </a:ln>
        </p:spPr>
      </p:pic>
      <p:pic>
        <p:nvPicPr>
          <p:cNvPr id="257" name="Google Shape;257;p3" descr="C:\Users\parul\Desktop\Untitled-1.png"/>
          <p:cNvPicPr preferRelativeResize="0"/>
          <p:nvPr/>
        </p:nvPicPr>
        <p:blipFill rotWithShape="1">
          <a:blip r:embed="rId4">
            <a:alphaModFix/>
          </a:blip>
          <a:srcRect/>
          <a:stretch/>
        </p:blipFill>
        <p:spPr>
          <a:xfrm>
            <a:off x="1857375" y="3071813"/>
            <a:ext cx="5430838" cy="2803525"/>
          </a:xfrm>
          <a:prstGeom prst="rect">
            <a:avLst/>
          </a:prstGeom>
          <a:noFill/>
          <a:ln>
            <a:noFill/>
          </a:ln>
        </p:spPr>
      </p:pic>
      <p:sp>
        <p:nvSpPr>
          <p:cNvPr id="258" name="Google Shape;258;p3"/>
          <p:cNvSpPr txBox="1"/>
          <p:nvPr/>
        </p:nvSpPr>
        <p:spPr>
          <a:xfrm>
            <a:off x="0" y="2387600"/>
            <a:ext cx="9144000" cy="3970277"/>
          </a:xfrm>
          <a:prstGeom prst="rect">
            <a:avLst/>
          </a:prstGeom>
          <a:noFill/>
          <a:ln>
            <a:noFill/>
          </a:ln>
        </p:spPr>
        <p:txBody>
          <a:bodyPr spcFirstLastPara="1" wrap="square" lIns="91425" tIns="45700" rIns="91425" bIns="45700" anchor="t" anchorCtr="0">
            <a:spAutoFit/>
          </a:bodyPr>
          <a:lstStyle/>
          <a:p>
            <a:pPr marL="342900" marR="0" lvl="0" indent="-342900" algn="l" rtl="0">
              <a:lnSpc>
                <a:spcPct val="150000"/>
              </a:lnSpc>
              <a:spcBef>
                <a:spcPts val="0"/>
              </a:spcBef>
              <a:spcAft>
                <a:spcPts val="0"/>
              </a:spcAft>
              <a:buClr>
                <a:schemeClr val="dk1"/>
              </a:buClr>
              <a:buSzPts val="2000"/>
              <a:buFont typeface="Arial"/>
              <a:buChar char="•"/>
            </a:pPr>
            <a:r>
              <a:rPr lang="en-US" sz="2400" b="0" i="0" u="none" strike="noStrike" cap="none" dirty="0">
                <a:solidFill>
                  <a:schemeClr val="dk1"/>
                </a:solidFill>
                <a:latin typeface="Calibri"/>
                <a:ea typeface="Calibri"/>
                <a:cs typeface="Calibri"/>
                <a:sym typeface="Calibri"/>
              </a:rPr>
              <a:t>Operation: Selects those tuples who are in both relation.</a:t>
            </a:r>
          </a:p>
          <a:p>
            <a:pPr marL="342900" marR="0" lvl="0" indent="-342900" algn="l" rtl="0">
              <a:lnSpc>
                <a:spcPct val="150000"/>
              </a:lnSpc>
              <a:spcBef>
                <a:spcPts val="0"/>
              </a:spcBef>
              <a:spcAft>
                <a:spcPts val="0"/>
              </a:spcAft>
              <a:buClr>
                <a:schemeClr val="dk1"/>
              </a:buClr>
              <a:buSzPts val="2000"/>
              <a:buFont typeface="Arial"/>
              <a:buChar char="•"/>
            </a:pPr>
            <a:r>
              <a:rPr lang="en-US" sz="2400" b="0" i="0" u="none" strike="noStrike" cap="none" dirty="0">
                <a:solidFill>
                  <a:schemeClr val="dk1"/>
                </a:solidFill>
                <a:latin typeface="Calibri"/>
                <a:ea typeface="Calibri"/>
                <a:cs typeface="Calibri"/>
                <a:sym typeface="Calibri"/>
              </a:rPr>
              <a:t>Symbol: ∩(𝑰𝒏𝒕𝒆𝒓𝒔𝒆𝒄𝒕𝒊𝒐𝒏) Notation:𝑹𝒆𝒍𝒂𝒕𝒊𝒐𝒏𝟏∩𝑹𝒆𝒍𝒂𝒕𝒊𝒐𝒏𝟐</a:t>
            </a:r>
          </a:p>
          <a:p>
            <a:pPr marL="342900" marR="0" lvl="0" indent="-342900" algn="l" rtl="0">
              <a:lnSpc>
                <a:spcPct val="150000"/>
              </a:lnSpc>
              <a:spcBef>
                <a:spcPts val="0"/>
              </a:spcBef>
              <a:spcAft>
                <a:spcPts val="0"/>
              </a:spcAft>
              <a:buClr>
                <a:schemeClr val="dk1"/>
              </a:buClr>
              <a:buSzPts val="2000"/>
              <a:buFont typeface="Arial"/>
              <a:buChar char="•"/>
            </a:pPr>
            <a:r>
              <a:rPr lang="en-US" sz="2400" b="0" i="0" u="none" strike="noStrike" cap="none" dirty="0">
                <a:solidFill>
                  <a:schemeClr val="dk1"/>
                </a:solidFill>
                <a:latin typeface="Calibri"/>
                <a:ea typeface="Calibri"/>
                <a:cs typeface="Calibri"/>
                <a:sym typeface="Calibri"/>
              </a:rPr>
              <a:t>Requirements: For relation R and S;</a:t>
            </a:r>
          </a:p>
          <a:p>
            <a:pPr marL="342900" marR="0" lvl="0" indent="-342900" algn="l" rtl="0">
              <a:lnSpc>
                <a:spcPct val="150000"/>
              </a:lnSpc>
              <a:spcBef>
                <a:spcPts val="0"/>
              </a:spcBef>
              <a:spcAft>
                <a:spcPts val="0"/>
              </a:spcAft>
              <a:buClr>
                <a:schemeClr val="dk1"/>
              </a:buClr>
              <a:buSzPts val="2000"/>
              <a:buFont typeface="Arial"/>
              <a:buChar char="•"/>
            </a:pPr>
            <a:r>
              <a:rPr lang="en-US" sz="2400" b="0" i="0" u="none" strike="noStrike" cap="none" dirty="0">
                <a:solidFill>
                  <a:schemeClr val="dk1"/>
                </a:solidFill>
                <a:latin typeface="Calibri"/>
                <a:ea typeface="Calibri"/>
                <a:cs typeface="Calibri"/>
                <a:sym typeface="Calibri"/>
              </a:rPr>
              <a:t>Both have the same Arity, </a:t>
            </a:r>
            <a:r>
              <a:rPr lang="en-US" sz="2400" b="0" i="0" u="none" strike="noStrike" cap="none" dirty="0" err="1">
                <a:solidFill>
                  <a:schemeClr val="dk1"/>
                </a:solidFill>
                <a:latin typeface="Calibri"/>
                <a:ea typeface="Calibri"/>
                <a:cs typeface="Calibri"/>
                <a:sym typeface="Calibri"/>
              </a:rPr>
              <a:t>i.e</a:t>
            </a:r>
            <a:r>
              <a:rPr lang="en-US" sz="2400" b="0" i="0" u="none" strike="noStrike" cap="none" dirty="0">
                <a:solidFill>
                  <a:schemeClr val="dk1"/>
                </a:solidFill>
                <a:latin typeface="Calibri"/>
                <a:ea typeface="Calibri"/>
                <a:cs typeface="Calibri"/>
                <a:sym typeface="Calibri"/>
              </a:rPr>
              <a:t> total numbers of attributes</a:t>
            </a:r>
          </a:p>
          <a:p>
            <a:pPr marL="342900" marR="0" lvl="0" indent="-342900" algn="l" rtl="0">
              <a:lnSpc>
                <a:spcPct val="150000"/>
              </a:lnSpc>
              <a:spcBef>
                <a:spcPts val="0"/>
              </a:spcBef>
              <a:spcAft>
                <a:spcPts val="0"/>
              </a:spcAft>
              <a:buClr>
                <a:schemeClr val="dk1"/>
              </a:buClr>
              <a:buSzPts val="2000"/>
              <a:buFont typeface="Arial"/>
              <a:buChar char="•"/>
            </a:pPr>
            <a:r>
              <a:rPr lang="en-US" sz="2400" b="0" i="0" u="none" strike="noStrike" cap="none" dirty="0">
                <a:solidFill>
                  <a:schemeClr val="dk1"/>
                </a:solidFill>
                <a:latin typeface="Calibri"/>
                <a:ea typeface="Calibri"/>
                <a:cs typeface="Calibri"/>
                <a:sym typeface="Calibri"/>
              </a:rPr>
              <a:t>Domains of </a:t>
            </a:r>
            <a:r>
              <a:rPr lang="en-US" sz="2400" b="0" i="0" u="none" strike="noStrike" cap="none" dirty="0" err="1">
                <a:solidFill>
                  <a:schemeClr val="dk1"/>
                </a:solidFill>
                <a:latin typeface="Calibri"/>
                <a:ea typeface="Calibri"/>
                <a:cs typeface="Calibri"/>
                <a:sym typeface="Calibri"/>
              </a:rPr>
              <a:t>i</a:t>
            </a:r>
            <a:r>
              <a:rPr lang="en-US" sz="2400" b="0" i="0" u="none" strike="noStrike" cap="none" baseline="30000" dirty="0" err="1">
                <a:solidFill>
                  <a:schemeClr val="dk1"/>
                </a:solidFill>
                <a:latin typeface="Calibri"/>
                <a:ea typeface="Calibri"/>
                <a:cs typeface="Calibri"/>
                <a:sym typeface="Calibri"/>
              </a:rPr>
              <a:t>th</a:t>
            </a:r>
            <a:r>
              <a:rPr lang="en-US" sz="2400" b="0" i="0" u="none" strike="noStrike" cap="none" dirty="0">
                <a:solidFill>
                  <a:schemeClr val="dk1"/>
                </a:solidFill>
                <a:latin typeface="Calibri"/>
                <a:ea typeface="Calibri"/>
                <a:cs typeface="Calibri"/>
                <a:sym typeface="Calibri"/>
              </a:rPr>
              <a:t> attribute of R and S are same</a:t>
            </a:r>
          </a:p>
          <a:p>
            <a:pPr marL="342900" marR="0" lvl="0" indent="-342900" algn="l" rtl="0">
              <a:lnSpc>
                <a:spcPct val="150000"/>
              </a:lnSpc>
              <a:spcBef>
                <a:spcPts val="0"/>
              </a:spcBef>
              <a:spcAft>
                <a:spcPts val="0"/>
              </a:spcAft>
              <a:buClr>
                <a:schemeClr val="dk1"/>
              </a:buClr>
              <a:buSzPts val="2000"/>
              <a:buFont typeface="Arial"/>
              <a:buChar char="•"/>
            </a:pPr>
            <a:r>
              <a:rPr lang="en-US" sz="2400" b="0" i="0" u="none" strike="noStrike" cap="none" dirty="0">
                <a:solidFill>
                  <a:schemeClr val="dk1"/>
                </a:solidFill>
                <a:latin typeface="Calibri"/>
                <a:ea typeface="Calibri"/>
                <a:cs typeface="Calibri"/>
                <a:sym typeface="Calibri"/>
              </a:rPr>
              <a:t>		𝝥(𝒏𝒂𝒎𝒆) (Customer) ∩ 𝝥(𝒏𝒂𝒎𝒆) (Employee)		</a:t>
            </a:r>
          </a:p>
        </p:txBody>
      </p:sp>
      <p:sp>
        <p:nvSpPr>
          <p:cNvPr id="259" name="Google Shape;259;p3"/>
          <p:cNvSpPr/>
          <p:nvPr/>
        </p:nvSpPr>
        <p:spPr>
          <a:xfrm>
            <a:off x="0" y="1643063"/>
            <a:ext cx="9144000" cy="642937"/>
          </a:xfrm>
          <a:prstGeom prst="rect">
            <a:avLst/>
          </a:prstGeom>
          <a:solidFill>
            <a:srgbClr val="1F497D"/>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
        <p:nvSpPr>
          <p:cNvPr id="260" name="Google Shape;260;p3"/>
          <p:cNvSpPr/>
          <p:nvPr/>
        </p:nvSpPr>
        <p:spPr>
          <a:xfrm>
            <a:off x="190500" y="1687513"/>
            <a:ext cx="8763000" cy="55403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lt1"/>
              </a:buClr>
              <a:buSzPts val="3000"/>
              <a:buFont typeface="Arial"/>
              <a:buNone/>
            </a:pPr>
            <a:r>
              <a:rPr lang="en-US" sz="3000" b="1" i="0" u="none" strike="noStrike" cap="none" dirty="0">
                <a:solidFill>
                  <a:schemeClr val="lt1"/>
                </a:solidFill>
                <a:latin typeface="Calibri"/>
                <a:ea typeface="Calibri"/>
                <a:cs typeface="Calibri"/>
                <a:sym typeface="Calibri"/>
              </a:rPr>
              <a:t>The Set-Intersection operation:</a:t>
            </a:r>
          </a:p>
        </p:txBody>
      </p:sp>
      <p:sp>
        <p:nvSpPr>
          <p:cNvPr id="261" name="Google Shape;261;p3"/>
          <p:cNvSpPr/>
          <p:nvPr/>
        </p:nvSpPr>
        <p:spPr>
          <a:xfrm>
            <a:off x="6643688" y="6073775"/>
            <a:ext cx="1111250" cy="215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800"/>
              <a:buFont typeface="Arial"/>
              <a:buNone/>
            </a:pPr>
            <a:endParaRPr sz="800" b="0" i="0" u="none" strike="noStrike" cap="none">
              <a:solidFill>
                <a:schemeClr val="dk1"/>
              </a:solidFill>
              <a:latin typeface="Calibri"/>
              <a:ea typeface="Calibri"/>
              <a:cs typeface="Calibri"/>
              <a:sym typeface="Calibri"/>
            </a:endParaRPr>
          </a:p>
        </p:txBody>
      </p:sp>
      <p:sp>
        <p:nvSpPr>
          <p:cNvPr id="262" name="Google Shape;262;p3"/>
          <p:cNvSpPr/>
          <p:nvPr/>
        </p:nvSpPr>
        <p:spPr>
          <a:xfrm flipH="1">
            <a:off x="6564313" y="6072188"/>
            <a:ext cx="46037" cy="214312"/>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9941313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pic>
        <p:nvPicPr>
          <p:cNvPr id="256" name="Google Shape;256;p3" descr="C:\Users\parul\Desktop\Digital Learning Content.png"/>
          <p:cNvPicPr preferRelativeResize="0"/>
          <p:nvPr/>
        </p:nvPicPr>
        <p:blipFill rotWithShape="1">
          <a:blip r:embed="rId3">
            <a:alphaModFix/>
          </a:blip>
          <a:srcRect/>
          <a:stretch/>
        </p:blipFill>
        <p:spPr>
          <a:xfrm>
            <a:off x="0" y="-50800"/>
            <a:ext cx="9144000" cy="6900863"/>
          </a:xfrm>
          <a:prstGeom prst="rect">
            <a:avLst/>
          </a:prstGeom>
          <a:noFill/>
          <a:ln>
            <a:noFill/>
          </a:ln>
        </p:spPr>
      </p:pic>
      <p:pic>
        <p:nvPicPr>
          <p:cNvPr id="257" name="Google Shape;257;p3" descr="C:\Users\parul\Desktop\Untitled-1.png"/>
          <p:cNvPicPr preferRelativeResize="0"/>
          <p:nvPr/>
        </p:nvPicPr>
        <p:blipFill rotWithShape="1">
          <a:blip r:embed="rId4">
            <a:alphaModFix/>
          </a:blip>
          <a:srcRect/>
          <a:stretch/>
        </p:blipFill>
        <p:spPr>
          <a:xfrm>
            <a:off x="1857375" y="3071813"/>
            <a:ext cx="5430838" cy="2803525"/>
          </a:xfrm>
          <a:prstGeom prst="rect">
            <a:avLst/>
          </a:prstGeom>
          <a:noFill/>
          <a:ln>
            <a:noFill/>
          </a:ln>
        </p:spPr>
      </p:pic>
      <p:sp>
        <p:nvSpPr>
          <p:cNvPr id="259" name="Google Shape;259;p3"/>
          <p:cNvSpPr/>
          <p:nvPr/>
        </p:nvSpPr>
        <p:spPr>
          <a:xfrm>
            <a:off x="0" y="1643063"/>
            <a:ext cx="9144000" cy="642937"/>
          </a:xfrm>
          <a:prstGeom prst="rect">
            <a:avLst/>
          </a:prstGeom>
          <a:solidFill>
            <a:srgbClr val="1F497D"/>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
        <p:nvSpPr>
          <p:cNvPr id="260" name="Google Shape;260;p3"/>
          <p:cNvSpPr/>
          <p:nvPr/>
        </p:nvSpPr>
        <p:spPr>
          <a:xfrm>
            <a:off x="190500" y="1687513"/>
            <a:ext cx="8763000" cy="55403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lt1"/>
              </a:buClr>
              <a:buSzPts val="3000"/>
              <a:buFont typeface="Arial"/>
              <a:buNone/>
            </a:pPr>
            <a:r>
              <a:rPr lang="en-US" sz="3000" b="1" i="0" u="none" strike="noStrike" cap="none" dirty="0">
                <a:solidFill>
                  <a:schemeClr val="lt1"/>
                </a:solidFill>
                <a:latin typeface="Calibri"/>
                <a:ea typeface="Calibri"/>
                <a:cs typeface="Calibri"/>
                <a:sym typeface="Calibri"/>
              </a:rPr>
              <a:t>The Set-Intersection operation:</a:t>
            </a:r>
          </a:p>
        </p:txBody>
      </p:sp>
      <p:sp>
        <p:nvSpPr>
          <p:cNvPr id="261" name="Google Shape;261;p3"/>
          <p:cNvSpPr/>
          <p:nvPr/>
        </p:nvSpPr>
        <p:spPr>
          <a:xfrm>
            <a:off x="5912161" y="6073775"/>
            <a:ext cx="1111250" cy="215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800"/>
              <a:buFont typeface="Arial"/>
              <a:buNone/>
            </a:pPr>
            <a:endParaRPr sz="800" b="0" i="0" u="none" strike="noStrike" cap="none">
              <a:solidFill>
                <a:schemeClr val="dk1"/>
              </a:solidFill>
              <a:latin typeface="Calibri"/>
              <a:ea typeface="Calibri"/>
              <a:cs typeface="Calibri"/>
              <a:sym typeface="Calibri"/>
            </a:endParaRPr>
          </a:p>
        </p:txBody>
      </p:sp>
      <p:sp>
        <p:nvSpPr>
          <p:cNvPr id="262" name="Google Shape;262;p3"/>
          <p:cNvSpPr/>
          <p:nvPr/>
        </p:nvSpPr>
        <p:spPr>
          <a:xfrm flipH="1">
            <a:off x="5832786" y="6072188"/>
            <a:ext cx="46037" cy="214312"/>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graphicFrame>
        <p:nvGraphicFramePr>
          <p:cNvPr id="9" name="Table 8">
            <a:extLst>
              <a:ext uri="{FF2B5EF4-FFF2-40B4-BE49-F238E27FC236}">
                <a16:creationId xmlns:a16="http://schemas.microsoft.com/office/drawing/2014/main" id="{BFFA956E-1749-4777-99E2-A7CEFFAD3B6D}"/>
              </a:ext>
            </a:extLst>
          </p:cNvPr>
          <p:cNvGraphicFramePr>
            <a:graphicFrameLocks noGrp="1"/>
          </p:cNvGraphicFramePr>
          <p:nvPr>
            <p:extLst>
              <p:ext uri="{D42A27DB-BD31-4B8C-83A1-F6EECF244321}">
                <p14:modId xmlns:p14="http://schemas.microsoft.com/office/powerpoint/2010/main" val="2327679617"/>
              </p:ext>
            </p:extLst>
          </p:nvPr>
        </p:nvGraphicFramePr>
        <p:xfrm>
          <a:off x="119079" y="2703862"/>
          <a:ext cx="3690747" cy="2966720"/>
        </p:xfrm>
        <a:graphic>
          <a:graphicData uri="http://schemas.openxmlformats.org/drawingml/2006/table">
            <a:tbl>
              <a:tblPr firstRow="1" bandRow="1">
                <a:tableStyleId>{5C22544A-7EE6-4342-B048-85BDC9FD1C3A}</a:tableStyleId>
              </a:tblPr>
              <a:tblGrid>
                <a:gridCol w="973455">
                  <a:extLst>
                    <a:ext uri="{9D8B030D-6E8A-4147-A177-3AD203B41FA5}">
                      <a16:colId xmlns:a16="http://schemas.microsoft.com/office/drawing/2014/main" val="20000"/>
                    </a:ext>
                  </a:extLst>
                </a:gridCol>
                <a:gridCol w="2717292">
                  <a:extLst>
                    <a:ext uri="{9D8B030D-6E8A-4147-A177-3AD203B41FA5}">
                      <a16:colId xmlns:a16="http://schemas.microsoft.com/office/drawing/2014/main" val="20001"/>
                    </a:ext>
                  </a:extLst>
                </a:gridCol>
              </a:tblGrid>
              <a:tr h="370840">
                <a:tc>
                  <a:txBody>
                    <a:bodyPr/>
                    <a:lstStyle/>
                    <a:p>
                      <a:pPr algn="ctr"/>
                      <a:r>
                        <a:rPr lang="en-US" u="sng" dirty="0" err="1"/>
                        <a:t>cid</a:t>
                      </a:r>
                      <a:endParaRPr lang="en-US" u="sng" dirty="0"/>
                    </a:p>
                  </a:txBody>
                  <a:tcPr/>
                </a:tc>
                <a:tc>
                  <a:txBody>
                    <a:bodyPr/>
                    <a:lstStyle/>
                    <a:p>
                      <a:pPr algn="ctr"/>
                      <a:r>
                        <a:rPr lang="en-US" b="1" dirty="0"/>
                        <a:t>Name</a:t>
                      </a:r>
                    </a:p>
                  </a:txBody>
                  <a:tcPr/>
                </a:tc>
                <a:extLst>
                  <a:ext uri="{0D108BD9-81ED-4DB2-BD59-A6C34878D82A}">
                    <a16:rowId xmlns:a16="http://schemas.microsoft.com/office/drawing/2014/main" val="10000"/>
                  </a:ext>
                </a:extLst>
              </a:tr>
              <a:tr h="370840">
                <a:tc>
                  <a:txBody>
                    <a:bodyPr/>
                    <a:lstStyle/>
                    <a:p>
                      <a:pPr algn="ctr"/>
                      <a:r>
                        <a:rPr lang="en-US" dirty="0"/>
                        <a:t>C01</a:t>
                      </a:r>
                    </a:p>
                  </a:txBody>
                  <a:tcPr/>
                </a:tc>
                <a:tc>
                  <a:txBody>
                    <a:bodyPr/>
                    <a:lstStyle/>
                    <a:p>
                      <a:pPr algn="ctr"/>
                      <a:r>
                        <a:rPr lang="en-US" dirty="0"/>
                        <a:t>Riya</a:t>
                      </a:r>
                    </a:p>
                  </a:txBody>
                  <a:tcPr/>
                </a:tc>
                <a:extLst>
                  <a:ext uri="{0D108BD9-81ED-4DB2-BD59-A6C34878D82A}">
                    <a16:rowId xmlns:a16="http://schemas.microsoft.com/office/drawing/2014/main" val="10001"/>
                  </a:ext>
                </a:extLst>
              </a:tr>
              <a:tr h="370840">
                <a:tc>
                  <a:txBody>
                    <a:bodyPr/>
                    <a:lstStyle/>
                    <a:p>
                      <a:pPr algn="ctr"/>
                      <a:r>
                        <a:rPr lang="en-US" dirty="0"/>
                        <a:t>C02</a:t>
                      </a:r>
                    </a:p>
                  </a:txBody>
                  <a:tcPr/>
                </a:tc>
                <a:tc>
                  <a:txBody>
                    <a:bodyPr/>
                    <a:lstStyle/>
                    <a:p>
                      <a:pPr algn="ctr"/>
                      <a:r>
                        <a:rPr lang="en-US" dirty="0" err="1"/>
                        <a:t>Jiya</a:t>
                      </a:r>
                      <a:endParaRPr lang="en-US" dirty="0"/>
                    </a:p>
                  </a:txBody>
                  <a:tcPr/>
                </a:tc>
                <a:extLst>
                  <a:ext uri="{0D108BD9-81ED-4DB2-BD59-A6C34878D82A}">
                    <a16:rowId xmlns:a16="http://schemas.microsoft.com/office/drawing/2014/main" val="10002"/>
                  </a:ext>
                </a:extLst>
              </a:tr>
              <a:tr h="370840">
                <a:tc>
                  <a:txBody>
                    <a:bodyPr/>
                    <a:lstStyle/>
                    <a:p>
                      <a:pPr algn="ctr"/>
                      <a:r>
                        <a:rPr lang="en-US" dirty="0"/>
                        <a:t>C03</a:t>
                      </a:r>
                    </a:p>
                  </a:txBody>
                  <a:tcPr/>
                </a:tc>
                <a:tc>
                  <a:txBody>
                    <a:bodyPr/>
                    <a:lstStyle/>
                    <a:p>
                      <a:pPr algn="ctr"/>
                      <a:r>
                        <a:rPr lang="en-US" dirty="0" err="1"/>
                        <a:t>Piya</a:t>
                      </a:r>
                      <a:endParaRPr lang="en-US" dirty="0"/>
                    </a:p>
                  </a:txBody>
                  <a:tcPr/>
                </a:tc>
                <a:extLst>
                  <a:ext uri="{0D108BD9-81ED-4DB2-BD59-A6C34878D82A}">
                    <a16:rowId xmlns:a16="http://schemas.microsoft.com/office/drawing/2014/main" val="10003"/>
                  </a:ext>
                </a:extLst>
              </a:tr>
              <a:tr h="370840">
                <a:tc>
                  <a:txBody>
                    <a:bodyPr/>
                    <a:lstStyle/>
                    <a:p>
                      <a:pPr algn="ctr"/>
                      <a:r>
                        <a:rPr lang="en-US" dirty="0"/>
                        <a:t>C04</a:t>
                      </a:r>
                    </a:p>
                  </a:txBody>
                  <a:tcPr/>
                </a:tc>
                <a:tc>
                  <a:txBody>
                    <a:bodyPr/>
                    <a:lstStyle/>
                    <a:p>
                      <a:pPr algn="ctr"/>
                      <a:r>
                        <a:rPr lang="en-US" dirty="0"/>
                        <a:t>Diya</a:t>
                      </a:r>
                    </a:p>
                  </a:txBody>
                  <a:tcPr/>
                </a:tc>
                <a:extLst>
                  <a:ext uri="{0D108BD9-81ED-4DB2-BD59-A6C34878D82A}">
                    <a16:rowId xmlns:a16="http://schemas.microsoft.com/office/drawing/2014/main" val="10004"/>
                  </a:ext>
                </a:extLst>
              </a:tr>
              <a:tr h="370840">
                <a:tc>
                  <a:txBody>
                    <a:bodyPr/>
                    <a:lstStyle/>
                    <a:p>
                      <a:pPr algn="ctr"/>
                      <a:r>
                        <a:rPr lang="en-US" dirty="0"/>
                        <a:t>C05</a:t>
                      </a:r>
                    </a:p>
                  </a:txBody>
                  <a:tcPr/>
                </a:tc>
                <a:tc>
                  <a:txBody>
                    <a:bodyPr/>
                    <a:lstStyle/>
                    <a:p>
                      <a:pPr algn="ctr"/>
                      <a:r>
                        <a:rPr lang="en-US" dirty="0" err="1"/>
                        <a:t>Tiya</a:t>
                      </a:r>
                      <a:endParaRPr lang="en-US" dirty="0"/>
                    </a:p>
                  </a:txBody>
                  <a:tcPr/>
                </a:tc>
                <a:extLst>
                  <a:ext uri="{0D108BD9-81ED-4DB2-BD59-A6C34878D82A}">
                    <a16:rowId xmlns:a16="http://schemas.microsoft.com/office/drawing/2014/main" val="10005"/>
                  </a:ext>
                </a:extLst>
              </a:tr>
              <a:tr h="370840">
                <a:tc>
                  <a:txBody>
                    <a:bodyPr/>
                    <a:lstStyle/>
                    <a:p>
                      <a:pPr algn="ctr"/>
                      <a:r>
                        <a:rPr lang="en-US" dirty="0"/>
                        <a:t>C06</a:t>
                      </a:r>
                    </a:p>
                  </a:txBody>
                  <a:tcPr/>
                </a:tc>
                <a:tc>
                  <a:txBody>
                    <a:bodyPr/>
                    <a:lstStyle/>
                    <a:p>
                      <a:pPr algn="ctr"/>
                      <a:r>
                        <a:rPr lang="en-US" dirty="0" err="1"/>
                        <a:t>Palak</a:t>
                      </a:r>
                      <a:endParaRPr lang="en-US" dirty="0"/>
                    </a:p>
                  </a:txBody>
                  <a:tcPr/>
                </a:tc>
                <a:extLst>
                  <a:ext uri="{0D108BD9-81ED-4DB2-BD59-A6C34878D82A}">
                    <a16:rowId xmlns:a16="http://schemas.microsoft.com/office/drawing/2014/main" val="10006"/>
                  </a:ext>
                </a:extLst>
              </a:tr>
              <a:tr h="370840">
                <a:tc>
                  <a:txBody>
                    <a:bodyPr/>
                    <a:lstStyle/>
                    <a:p>
                      <a:pPr algn="ctr"/>
                      <a:r>
                        <a:rPr lang="en-US" dirty="0"/>
                        <a:t>C07</a:t>
                      </a:r>
                    </a:p>
                  </a:txBody>
                  <a:tcPr/>
                </a:tc>
                <a:tc>
                  <a:txBody>
                    <a:bodyPr/>
                    <a:lstStyle/>
                    <a:p>
                      <a:pPr algn="ctr"/>
                      <a:r>
                        <a:rPr lang="en-US" dirty="0" err="1"/>
                        <a:t>Taral</a:t>
                      </a:r>
                      <a:endParaRPr lang="en-US" dirty="0"/>
                    </a:p>
                  </a:txBody>
                  <a:tcPr/>
                </a:tc>
                <a:extLst>
                  <a:ext uri="{0D108BD9-81ED-4DB2-BD59-A6C34878D82A}">
                    <a16:rowId xmlns:a16="http://schemas.microsoft.com/office/drawing/2014/main" val="10007"/>
                  </a:ext>
                </a:extLst>
              </a:tr>
            </a:tbl>
          </a:graphicData>
        </a:graphic>
      </p:graphicFrame>
      <p:graphicFrame>
        <p:nvGraphicFramePr>
          <p:cNvPr id="10" name="Table 9">
            <a:extLst>
              <a:ext uri="{FF2B5EF4-FFF2-40B4-BE49-F238E27FC236}">
                <a16:creationId xmlns:a16="http://schemas.microsoft.com/office/drawing/2014/main" id="{6CEA479C-DA20-49AC-B989-A2748772A1D8}"/>
              </a:ext>
            </a:extLst>
          </p:cNvPr>
          <p:cNvGraphicFramePr>
            <a:graphicFrameLocks noGrp="1"/>
          </p:cNvGraphicFramePr>
          <p:nvPr>
            <p:extLst>
              <p:ext uri="{D42A27DB-BD31-4B8C-83A1-F6EECF244321}">
                <p14:modId xmlns:p14="http://schemas.microsoft.com/office/powerpoint/2010/main" val="2584687699"/>
              </p:ext>
            </p:extLst>
          </p:nvPr>
        </p:nvGraphicFramePr>
        <p:xfrm>
          <a:off x="3880132" y="2703862"/>
          <a:ext cx="2842577" cy="2966720"/>
        </p:xfrm>
        <a:graphic>
          <a:graphicData uri="http://schemas.openxmlformats.org/drawingml/2006/table">
            <a:tbl>
              <a:tblPr firstRow="1" bandRow="1">
                <a:tableStyleId>{5C22544A-7EE6-4342-B048-85BDC9FD1C3A}</a:tableStyleId>
              </a:tblPr>
              <a:tblGrid>
                <a:gridCol w="659130">
                  <a:extLst>
                    <a:ext uri="{9D8B030D-6E8A-4147-A177-3AD203B41FA5}">
                      <a16:colId xmlns:a16="http://schemas.microsoft.com/office/drawing/2014/main" val="20000"/>
                    </a:ext>
                  </a:extLst>
                </a:gridCol>
                <a:gridCol w="1079817">
                  <a:extLst>
                    <a:ext uri="{9D8B030D-6E8A-4147-A177-3AD203B41FA5}">
                      <a16:colId xmlns:a16="http://schemas.microsoft.com/office/drawing/2014/main" val="20001"/>
                    </a:ext>
                  </a:extLst>
                </a:gridCol>
                <a:gridCol w="1103630">
                  <a:extLst>
                    <a:ext uri="{9D8B030D-6E8A-4147-A177-3AD203B41FA5}">
                      <a16:colId xmlns:a16="http://schemas.microsoft.com/office/drawing/2014/main" val="20002"/>
                    </a:ext>
                  </a:extLst>
                </a:gridCol>
              </a:tblGrid>
              <a:tr h="370840">
                <a:tc>
                  <a:txBody>
                    <a:bodyPr/>
                    <a:lstStyle/>
                    <a:p>
                      <a:pPr algn="ctr"/>
                      <a:r>
                        <a:rPr lang="en-US" u="sng" dirty="0" err="1"/>
                        <a:t>Eid</a:t>
                      </a:r>
                      <a:endParaRPr lang="en-US" u="sng" dirty="0"/>
                    </a:p>
                  </a:txBody>
                  <a:tcPr/>
                </a:tc>
                <a:tc>
                  <a:txBody>
                    <a:bodyPr/>
                    <a:lstStyle/>
                    <a:p>
                      <a:pPr algn="ctr"/>
                      <a:r>
                        <a:rPr lang="en-US" b="1" u="none" dirty="0"/>
                        <a:t>Name</a:t>
                      </a:r>
                    </a:p>
                  </a:txBody>
                  <a:tcPr/>
                </a:tc>
                <a:tc>
                  <a:txBody>
                    <a:bodyPr/>
                    <a:lstStyle/>
                    <a:p>
                      <a:pPr algn="ctr"/>
                      <a:r>
                        <a:rPr lang="en-US" dirty="0" err="1"/>
                        <a:t>Mngr_id</a:t>
                      </a:r>
                      <a:endParaRPr lang="en-US" dirty="0"/>
                    </a:p>
                  </a:txBody>
                  <a:tcPr/>
                </a:tc>
                <a:extLst>
                  <a:ext uri="{0D108BD9-81ED-4DB2-BD59-A6C34878D82A}">
                    <a16:rowId xmlns:a16="http://schemas.microsoft.com/office/drawing/2014/main" val="10000"/>
                  </a:ext>
                </a:extLst>
              </a:tr>
              <a:tr h="370840">
                <a:tc>
                  <a:txBody>
                    <a:bodyPr/>
                    <a:lstStyle/>
                    <a:p>
                      <a:pPr algn="ctr"/>
                      <a:r>
                        <a:rPr lang="en-US" dirty="0"/>
                        <a:t>E01</a:t>
                      </a:r>
                    </a:p>
                  </a:txBody>
                  <a:tcPr/>
                </a:tc>
                <a:tc>
                  <a:txBody>
                    <a:bodyPr/>
                    <a:lstStyle/>
                    <a:p>
                      <a:pPr algn="ctr"/>
                      <a:r>
                        <a:rPr lang="en-US" dirty="0" err="1"/>
                        <a:t>Palak</a:t>
                      </a:r>
                      <a:endParaRPr lang="en-US" dirty="0"/>
                    </a:p>
                  </a:txBody>
                  <a:tcPr/>
                </a:tc>
                <a:tc>
                  <a:txBody>
                    <a:bodyPr/>
                    <a:lstStyle/>
                    <a:p>
                      <a:pPr algn="ctr"/>
                      <a:r>
                        <a:rPr lang="en-US" dirty="0"/>
                        <a:t>E03</a:t>
                      </a:r>
                    </a:p>
                  </a:txBody>
                  <a:tcPr/>
                </a:tc>
                <a:extLst>
                  <a:ext uri="{0D108BD9-81ED-4DB2-BD59-A6C34878D82A}">
                    <a16:rowId xmlns:a16="http://schemas.microsoft.com/office/drawing/2014/main" val="10001"/>
                  </a:ext>
                </a:extLst>
              </a:tr>
              <a:tr h="370840">
                <a:tc>
                  <a:txBody>
                    <a:bodyPr/>
                    <a:lstStyle/>
                    <a:p>
                      <a:pPr algn="ctr"/>
                      <a:r>
                        <a:rPr lang="en-US" dirty="0"/>
                        <a:t>E02</a:t>
                      </a:r>
                    </a:p>
                  </a:txBody>
                  <a:tcPr/>
                </a:tc>
                <a:tc>
                  <a:txBody>
                    <a:bodyPr/>
                    <a:lstStyle/>
                    <a:p>
                      <a:pPr algn="ctr"/>
                      <a:r>
                        <a:rPr lang="en-US" dirty="0" err="1"/>
                        <a:t>Taral</a:t>
                      </a:r>
                      <a:endParaRPr lang="en-US" dirty="0"/>
                    </a:p>
                  </a:txBody>
                  <a:tcPr/>
                </a:tc>
                <a:tc>
                  <a:txBody>
                    <a:bodyPr/>
                    <a:lstStyle/>
                    <a:p>
                      <a:pPr algn="ctr"/>
                      <a:r>
                        <a:rPr lang="en-US" dirty="0"/>
                        <a:t>E03</a:t>
                      </a:r>
                    </a:p>
                  </a:txBody>
                  <a:tcPr/>
                </a:tc>
                <a:extLst>
                  <a:ext uri="{0D108BD9-81ED-4DB2-BD59-A6C34878D82A}">
                    <a16:rowId xmlns:a16="http://schemas.microsoft.com/office/drawing/2014/main" val="10002"/>
                  </a:ext>
                </a:extLst>
              </a:tr>
              <a:tr h="370840">
                <a:tc>
                  <a:txBody>
                    <a:bodyPr/>
                    <a:lstStyle/>
                    <a:p>
                      <a:pPr algn="ctr"/>
                      <a:r>
                        <a:rPr lang="en-US" dirty="0"/>
                        <a:t>E03</a:t>
                      </a:r>
                    </a:p>
                  </a:txBody>
                  <a:tcPr/>
                </a:tc>
                <a:tc>
                  <a:txBody>
                    <a:bodyPr/>
                    <a:lstStyle/>
                    <a:p>
                      <a:pPr algn="ctr"/>
                      <a:r>
                        <a:rPr lang="en-US" dirty="0" err="1"/>
                        <a:t>Jiya</a:t>
                      </a:r>
                      <a:endParaRPr lang="en-US" dirty="0"/>
                    </a:p>
                  </a:txBody>
                  <a:tcPr/>
                </a:tc>
                <a:tc>
                  <a:txBody>
                    <a:bodyPr/>
                    <a:lstStyle/>
                    <a:p>
                      <a:pPr algn="ctr"/>
                      <a:r>
                        <a:rPr lang="en-US" dirty="0"/>
                        <a:t>Null</a:t>
                      </a:r>
                    </a:p>
                  </a:txBody>
                  <a:tcPr/>
                </a:tc>
                <a:extLst>
                  <a:ext uri="{0D108BD9-81ED-4DB2-BD59-A6C34878D82A}">
                    <a16:rowId xmlns:a16="http://schemas.microsoft.com/office/drawing/2014/main" val="10003"/>
                  </a:ext>
                </a:extLst>
              </a:tr>
              <a:tr h="370840">
                <a:tc>
                  <a:txBody>
                    <a:bodyPr/>
                    <a:lstStyle/>
                    <a:p>
                      <a:pPr algn="ctr"/>
                      <a:r>
                        <a:rPr lang="en-US" dirty="0"/>
                        <a:t>E04</a:t>
                      </a:r>
                    </a:p>
                  </a:txBody>
                  <a:tcPr/>
                </a:tc>
                <a:tc>
                  <a:txBody>
                    <a:bodyPr/>
                    <a:lstStyle/>
                    <a:p>
                      <a:pPr algn="ctr"/>
                      <a:r>
                        <a:rPr lang="en-US" dirty="0" err="1"/>
                        <a:t>Saral</a:t>
                      </a:r>
                      <a:endParaRPr lang="en-US" dirty="0"/>
                    </a:p>
                  </a:txBody>
                  <a:tcPr/>
                </a:tc>
                <a:tc>
                  <a:txBody>
                    <a:bodyPr/>
                    <a:lstStyle/>
                    <a:p>
                      <a:pPr algn="ctr"/>
                      <a:r>
                        <a:rPr lang="en-US" dirty="0"/>
                        <a:t>E03</a:t>
                      </a:r>
                    </a:p>
                  </a:txBody>
                  <a:tcPr/>
                </a:tc>
                <a:extLst>
                  <a:ext uri="{0D108BD9-81ED-4DB2-BD59-A6C34878D82A}">
                    <a16:rowId xmlns:a16="http://schemas.microsoft.com/office/drawing/2014/main" val="10004"/>
                  </a:ext>
                </a:extLst>
              </a:tr>
              <a:tr h="370840">
                <a:tc>
                  <a:txBody>
                    <a:bodyPr/>
                    <a:lstStyle/>
                    <a:p>
                      <a:pPr algn="ctr"/>
                      <a:r>
                        <a:rPr lang="en-US" dirty="0"/>
                        <a:t>E05</a:t>
                      </a:r>
                    </a:p>
                  </a:txBody>
                  <a:tcPr/>
                </a:tc>
                <a:tc>
                  <a:txBody>
                    <a:bodyPr/>
                    <a:lstStyle/>
                    <a:p>
                      <a:pPr algn="ctr"/>
                      <a:r>
                        <a:rPr lang="en-US" dirty="0" err="1"/>
                        <a:t>Zalak</a:t>
                      </a:r>
                      <a:endParaRPr lang="en-US" dirty="0"/>
                    </a:p>
                  </a:txBody>
                  <a:tcPr/>
                </a:tc>
                <a:tc>
                  <a:txBody>
                    <a:bodyPr/>
                    <a:lstStyle/>
                    <a:p>
                      <a:pPr algn="ctr"/>
                      <a:r>
                        <a:rPr lang="en-US" dirty="0"/>
                        <a:t>E03</a:t>
                      </a:r>
                    </a:p>
                  </a:txBody>
                  <a:tcPr/>
                </a:tc>
                <a:extLst>
                  <a:ext uri="{0D108BD9-81ED-4DB2-BD59-A6C34878D82A}">
                    <a16:rowId xmlns:a16="http://schemas.microsoft.com/office/drawing/2014/main" val="10005"/>
                  </a:ext>
                </a:extLst>
              </a:tr>
              <a:tr h="370840">
                <a:tc>
                  <a:txBody>
                    <a:bodyPr/>
                    <a:lstStyle/>
                    <a:p>
                      <a:pPr algn="ctr"/>
                      <a:r>
                        <a:rPr lang="en-US" dirty="0"/>
                        <a:t>E06</a:t>
                      </a:r>
                    </a:p>
                  </a:txBody>
                  <a:tcPr/>
                </a:tc>
                <a:tc>
                  <a:txBody>
                    <a:bodyPr/>
                    <a:lstStyle/>
                    <a:p>
                      <a:pPr algn="ctr"/>
                      <a:r>
                        <a:rPr lang="en-US" dirty="0"/>
                        <a:t>Kamal</a:t>
                      </a:r>
                    </a:p>
                  </a:txBody>
                  <a:tcPr/>
                </a:tc>
                <a:tc>
                  <a:txBody>
                    <a:bodyPr/>
                    <a:lstStyle/>
                    <a:p>
                      <a:pPr algn="ctr"/>
                      <a:r>
                        <a:rPr lang="en-US" dirty="0"/>
                        <a:t>E03</a:t>
                      </a:r>
                    </a:p>
                  </a:txBody>
                  <a:tcPr/>
                </a:tc>
                <a:extLst>
                  <a:ext uri="{0D108BD9-81ED-4DB2-BD59-A6C34878D82A}">
                    <a16:rowId xmlns:a16="http://schemas.microsoft.com/office/drawing/2014/main" val="10006"/>
                  </a:ext>
                </a:extLst>
              </a:tr>
              <a:tr h="370840">
                <a:tc>
                  <a:txBody>
                    <a:bodyPr/>
                    <a:lstStyle/>
                    <a:p>
                      <a:pPr algn="ctr"/>
                      <a:r>
                        <a:rPr lang="en-US" dirty="0"/>
                        <a:t>E07</a:t>
                      </a:r>
                    </a:p>
                  </a:txBody>
                  <a:tcPr/>
                </a:tc>
                <a:tc>
                  <a:txBody>
                    <a:bodyPr/>
                    <a:lstStyle/>
                    <a:p>
                      <a:pPr algn="ctr"/>
                      <a:r>
                        <a:rPr lang="en-US" dirty="0"/>
                        <a:t>Riya</a:t>
                      </a:r>
                    </a:p>
                  </a:txBody>
                  <a:tcPr/>
                </a:tc>
                <a:tc>
                  <a:txBody>
                    <a:bodyPr/>
                    <a:lstStyle/>
                    <a:p>
                      <a:pPr algn="ctr"/>
                      <a:r>
                        <a:rPr lang="en-US" dirty="0"/>
                        <a:t>E03</a:t>
                      </a:r>
                    </a:p>
                  </a:txBody>
                  <a:tcPr/>
                </a:tc>
                <a:extLst>
                  <a:ext uri="{0D108BD9-81ED-4DB2-BD59-A6C34878D82A}">
                    <a16:rowId xmlns:a16="http://schemas.microsoft.com/office/drawing/2014/main" val="10007"/>
                  </a:ext>
                </a:extLst>
              </a:tr>
            </a:tbl>
          </a:graphicData>
        </a:graphic>
      </p:graphicFrame>
      <p:sp>
        <p:nvSpPr>
          <p:cNvPr id="11" name="Right Arrow 6">
            <a:extLst>
              <a:ext uri="{FF2B5EF4-FFF2-40B4-BE49-F238E27FC236}">
                <a16:creationId xmlns:a16="http://schemas.microsoft.com/office/drawing/2014/main" id="{EC731BBF-6C5C-4F23-A6B0-D769AF1CEFFB}"/>
              </a:ext>
            </a:extLst>
          </p:cNvPr>
          <p:cNvSpPr/>
          <p:nvPr/>
        </p:nvSpPr>
        <p:spPr>
          <a:xfrm>
            <a:off x="6851156" y="3948067"/>
            <a:ext cx="1198948" cy="4765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2" name="Table 11">
            <a:extLst>
              <a:ext uri="{FF2B5EF4-FFF2-40B4-BE49-F238E27FC236}">
                <a16:creationId xmlns:a16="http://schemas.microsoft.com/office/drawing/2014/main" id="{E5F1832C-68CF-4021-A5A5-486A59B4AE3F}"/>
              </a:ext>
            </a:extLst>
          </p:cNvPr>
          <p:cNvGraphicFramePr>
            <a:graphicFrameLocks noGrp="1"/>
          </p:cNvGraphicFramePr>
          <p:nvPr>
            <p:extLst>
              <p:ext uri="{D42A27DB-BD31-4B8C-83A1-F6EECF244321}">
                <p14:modId xmlns:p14="http://schemas.microsoft.com/office/powerpoint/2010/main" val="1888554552"/>
              </p:ext>
            </p:extLst>
          </p:nvPr>
        </p:nvGraphicFramePr>
        <p:xfrm>
          <a:off x="8121455" y="3444646"/>
          <a:ext cx="854393" cy="1854200"/>
        </p:xfrm>
        <a:graphic>
          <a:graphicData uri="http://schemas.openxmlformats.org/drawingml/2006/table">
            <a:tbl>
              <a:tblPr firstRow="1" bandRow="1">
                <a:tableStyleId>{5C22544A-7EE6-4342-B048-85BDC9FD1C3A}</a:tableStyleId>
              </a:tblPr>
              <a:tblGrid>
                <a:gridCol w="854393">
                  <a:extLst>
                    <a:ext uri="{9D8B030D-6E8A-4147-A177-3AD203B41FA5}">
                      <a16:colId xmlns:a16="http://schemas.microsoft.com/office/drawing/2014/main" val="20000"/>
                    </a:ext>
                  </a:extLst>
                </a:gridCol>
              </a:tblGrid>
              <a:tr h="370840">
                <a:tc>
                  <a:txBody>
                    <a:bodyPr/>
                    <a:lstStyle/>
                    <a:p>
                      <a:pPr algn="ctr"/>
                      <a:r>
                        <a:rPr lang="en-US" dirty="0"/>
                        <a:t>Name</a:t>
                      </a:r>
                    </a:p>
                  </a:txBody>
                  <a:tcPr/>
                </a:tc>
                <a:extLst>
                  <a:ext uri="{0D108BD9-81ED-4DB2-BD59-A6C34878D82A}">
                    <a16:rowId xmlns:a16="http://schemas.microsoft.com/office/drawing/2014/main" val="10000"/>
                  </a:ext>
                </a:extLst>
              </a:tr>
              <a:tr h="370840">
                <a:tc>
                  <a:txBody>
                    <a:bodyPr/>
                    <a:lstStyle/>
                    <a:p>
                      <a:pPr algn="ctr"/>
                      <a:r>
                        <a:rPr lang="en-US" dirty="0"/>
                        <a:t>Riya</a:t>
                      </a:r>
                    </a:p>
                  </a:txBody>
                  <a:tcPr/>
                </a:tc>
                <a:extLst>
                  <a:ext uri="{0D108BD9-81ED-4DB2-BD59-A6C34878D82A}">
                    <a16:rowId xmlns:a16="http://schemas.microsoft.com/office/drawing/2014/main" val="10001"/>
                  </a:ext>
                </a:extLst>
              </a:tr>
              <a:tr h="370840">
                <a:tc>
                  <a:txBody>
                    <a:bodyPr/>
                    <a:lstStyle/>
                    <a:p>
                      <a:pPr algn="ctr"/>
                      <a:r>
                        <a:rPr lang="en-US" dirty="0" err="1"/>
                        <a:t>Jiya</a:t>
                      </a:r>
                      <a:endParaRPr lang="en-US" dirty="0"/>
                    </a:p>
                  </a:txBody>
                  <a:tcPr/>
                </a:tc>
                <a:extLst>
                  <a:ext uri="{0D108BD9-81ED-4DB2-BD59-A6C34878D82A}">
                    <a16:rowId xmlns:a16="http://schemas.microsoft.com/office/drawing/2014/main" val="10002"/>
                  </a:ext>
                </a:extLst>
              </a:tr>
              <a:tr h="370840">
                <a:tc>
                  <a:txBody>
                    <a:bodyPr/>
                    <a:lstStyle/>
                    <a:p>
                      <a:pPr algn="ctr"/>
                      <a:r>
                        <a:rPr lang="en-US" dirty="0" err="1"/>
                        <a:t>Palak</a:t>
                      </a:r>
                      <a:endParaRPr lang="en-US" dirty="0"/>
                    </a:p>
                  </a:txBody>
                  <a:tcPr/>
                </a:tc>
                <a:extLst>
                  <a:ext uri="{0D108BD9-81ED-4DB2-BD59-A6C34878D82A}">
                    <a16:rowId xmlns:a16="http://schemas.microsoft.com/office/drawing/2014/main" val="10003"/>
                  </a:ext>
                </a:extLst>
              </a:tr>
              <a:tr h="370840">
                <a:tc>
                  <a:txBody>
                    <a:bodyPr/>
                    <a:lstStyle/>
                    <a:p>
                      <a:pPr algn="ctr"/>
                      <a:r>
                        <a:rPr lang="en-US" dirty="0" err="1"/>
                        <a:t>Taral</a:t>
                      </a:r>
                      <a:endParaRPr lang="en-US" dirty="0"/>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8615561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pic>
        <p:nvPicPr>
          <p:cNvPr id="247" name="Google Shape;247;p2" descr="C:\Users\parul\Desktop\Digital Learning Content.png"/>
          <p:cNvPicPr preferRelativeResize="0"/>
          <p:nvPr/>
        </p:nvPicPr>
        <p:blipFill rotWithShape="1">
          <a:blip r:embed="rId3">
            <a:alphaModFix/>
          </a:blip>
          <a:srcRect/>
          <a:stretch/>
        </p:blipFill>
        <p:spPr>
          <a:xfrm>
            <a:off x="0" y="0"/>
            <a:ext cx="9144000" cy="6900863"/>
          </a:xfrm>
          <a:prstGeom prst="rect">
            <a:avLst/>
          </a:prstGeom>
          <a:noFill/>
          <a:ln>
            <a:noFill/>
          </a:ln>
        </p:spPr>
      </p:pic>
      <p:pic>
        <p:nvPicPr>
          <p:cNvPr id="248" name="Google Shape;248;p2" descr="C:\Users\parul\Desktop\Untitled-1.png"/>
          <p:cNvPicPr preferRelativeResize="0"/>
          <p:nvPr/>
        </p:nvPicPr>
        <p:blipFill rotWithShape="1">
          <a:blip r:embed="rId4">
            <a:alphaModFix/>
          </a:blip>
          <a:srcRect/>
          <a:stretch/>
        </p:blipFill>
        <p:spPr>
          <a:xfrm>
            <a:off x="1857375" y="2571750"/>
            <a:ext cx="5430838" cy="2803525"/>
          </a:xfrm>
          <a:prstGeom prst="rect">
            <a:avLst/>
          </a:prstGeom>
          <a:noFill/>
          <a:ln>
            <a:noFill/>
          </a:ln>
        </p:spPr>
      </p:pic>
      <p:sp>
        <p:nvSpPr>
          <p:cNvPr id="249" name="Google Shape;249;p2"/>
          <p:cNvSpPr/>
          <p:nvPr/>
        </p:nvSpPr>
        <p:spPr>
          <a:xfrm>
            <a:off x="0" y="3714750"/>
            <a:ext cx="9144000" cy="714375"/>
          </a:xfrm>
          <a:prstGeom prst="rect">
            <a:avLst/>
          </a:prstGeom>
          <a:solidFill>
            <a:srgbClr val="1F497D"/>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
        <p:nvSpPr>
          <p:cNvPr id="250" name="Google Shape;250;p2"/>
          <p:cNvSpPr/>
          <p:nvPr/>
        </p:nvSpPr>
        <p:spPr>
          <a:xfrm>
            <a:off x="857250" y="3756025"/>
            <a:ext cx="7429500" cy="631825"/>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chemeClr val="lt1"/>
              </a:buClr>
              <a:buSzPts val="3500"/>
              <a:buFont typeface="Arial"/>
              <a:buNone/>
            </a:pPr>
            <a:r>
              <a:rPr lang="en-US" sz="3500" b="1" i="0" u="none" strike="noStrike" cap="none">
                <a:solidFill>
                  <a:schemeClr val="lt1"/>
                </a:solidFill>
                <a:latin typeface="Calibri"/>
                <a:ea typeface="Calibri"/>
                <a:cs typeface="Calibri"/>
                <a:sym typeface="Calibri"/>
              </a:rPr>
              <a:t>Relational Query Languages</a:t>
            </a:r>
            <a:endParaRPr sz="3500" b="1" i="0" u="none" strike="noStrike" cap="none">
              <a:solidFill>
                <a:schemeClr val="lt1"/>
              </a:solidFill>
              <a:latin typeface="Calibri"/>
              <a:ea typeface="Calibri"/>
              <a:cs typeface="Calibri"/>
              <a:sym typeface="Calibri"/>
            </a:endParaRPr>
          </a:p>
        </p:txBody>
      </p:sp>
      <p:sp>
        <p:nvSpPr>
          <p:cNvPr id="251" name="Google Shape;251;p2"/>
          <p:cNvSpPr/>
          <p:nvPr/>
        </p:nvSpPr>
        <p:spPr>
          <a:xfrm>
            <a:off x="1714500" y="3071813"/>
            <a:ext cx="5715000" cy="630237"/>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chemeClr val="dk1"/>
              </a:buClr>
              <a:buSzPts val="3500"/>
              <a:buFont typeface="Arial"/>
              <a:buNone/>
            </a:pPr>
            <a:r>
              <a:rPr lang="en-US" sz="3500" b="1" i="0" u="none" strike="noStrike" cap="none">
                <a:solidFill>
                  <a:schemeClr val="dk1"/>
                </a:solidFill>
                <a:latin typeface="Calibri"/>
                <a:ea typeface="Calibri"/>
                <a:cs typeface="Calibri"/>
                <a:sym typeface="Calibri"/>
              </a:rPr>
              <a:t>UNIT-2</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pic>
        <p:nvPicPr>
          <p:cNvPr id="256" name="Google Shape;256;p3" descr="C:\Users\parul\Desktop\Digital Learning Content.png"/>
          <p:cNvPicPr preferRelativeResize="0"/>
          <p:nvPr/>
        </p:nvPicPr>
        <p:blipFill rotWithShape="1">
          <a:blip r:embed="rId3">
            <a:alphaModFix/>
          </a:blip>
          <a:srcRect/>
          <a:stretch/>
        </p:blipFill>
        <p:spPr>
          <a:xfrm>
            <a:off x="0" y="-50800"/>
            <a:ext cx="9144000" cy="6900863"/>
          </a:xfrm>
          <a:prstGeom prst="rect">
            <a:avLst/>
          </a:prstGeom>
          <a:noFill/>
          <a:ln>
            <a:noFill/>
          </a:ln>
        </p:spPr>
      </p:pic>
      <p:pic>
        <p:nvPicPr>
          <p:cNvPr id="257" name="Google Shape;257;p3" descr="C:\Users\parul\Desktop\Untitled-1.png"/>
          <p:cNvPicPr preferRelativeResize="0"/>
          <p:nvPr/>
        </p:nvPicPr>
        <p:blipFill rotWithShape="1">
          <a:blip r:embed="rId4">
            <a:alphaModFix/>
          </a:blip>
          <a:srcRect/>
          <a:stretch/>
        </p:blipFill>
        <p:spPr>
          <a:xfrm>
            <a:off x="1857375" y="3071813"/>
            <a:ext cx="5430838" cy="2803525"/>
          </a:xfrm>
          <a:prstGeom prst="rect">
            <a:avLst/>
          </a:prstGeom>
          <a:noFill/>
          <a:ln>
            <a:noFill/>
          </a:ln>
        </p:spPr>
      </p:pic>
      <p:sp>
        <p:nvSpPr>
          <p:cNvPr id="258" name="Google Shape;258;p3"/>
          <p:cNvSpPr txBox="1"/>
          <p:nvPr/>
        </p:nvSpPr>
        <p:spPr>
          <a:xfrm>
            <a:off x="0" y="2387600"/>
            <a:ext cx="9144000" cy="4339609"/>
          </a:xfrm>
          <a:prstGeom prst="rect">
            <a:avLst/>
          </a:prstGeom>
          <a:noFill/>
          <a:ln>
            <a:noFill/>
          </a:ln>
        </p:spPr>
        <p:txBody>
          <a:bodyPr spcFirstLastPara="1" wrap="square" lIns="91425" tIns="45700" rIns="91425" bIns="45700" anchor="t" anchorCtr="0">
            <a:spAutoFit/>
          </a:bodyPr>
          <a:lstStyle/>
          <a:p>
            <a:pPr marL="342900" marR="0" lvl="0" indent="-342900" algn="l" rtl="0">
              <a:lnSpc>
                <a:spcPct val="150000"/>
              </a:lnSpc>
              <a:spcBef>
                <a:spcPts val="0"/>
              </a:spcBef>
              <a:spcAft>
                <a:spcPts val="0"/>
              </a:spcAft>
              <a:buClr>
                <a:schemeClr val="dk1"/>
              </a:buClr>
              <a:buSzPts val="2000"/>
              <a:buFont typeface="Arial"/>
              <a:buChar char="•"/>
            </a:pPr>
            <a:r>
              <a:rPr lang="en-US" sz="2400" b="0" i="0" u="none" strike="noStrike" cap="none" dirty="0">
                <a:solidFill>
                  <a:schemeClr val="dk1"/>
                </a:solidFill>
                <a:latin typeface="Calibri"/>
                <a:ea typeface="Calibri"/>
                <a:cs typeface="Calibri"/>
                <a:sym typeface="Calibri"/>
              </a:rPr>
              <a:t>Operation: Selects those tuples who are in both relation.</a:t>
            </a:r>
          </a:p>
          <a:p>
            <a:pPr marL="342900" marR="0" lvl="0" indent="-342900" algn="l" rtl="0">
              <a:lnSpc>
                <a:spcPct val="150000"/>
              </a:lnSpc>
              <a:spcBef>
                <a:spcPts val="0"/>
              </a:spcBef>
              <a:spcAft>
                <a:spcPts val="0"/>
              </a:spcAft>
              <a:buClr>
                <a:schemeClr val="dk1"/>
              </a:buClr>
              <a:buSzPts val="2000"/>
              <a:buFont typeface="Arial"/>
              <a:buChar char="•"/>
            </a:pPr>
            <a:r>
              <a:rPr lang="en-US" sz="2400" b="0" i="0" u="none" strike="noStrike" cap="none" dirty="0">
                <a:solidFill>
                  <a:schemeClr val="dk1"/>
                </a:solidFill>
                <a:latin typeface="Calibri"/>
                <a:ea typeface="Calibri"/>
                <a:cs typeface="Calibri"/>
                <a:sym typeface="Calibri"/>
              </a:rPr>
              <a:t>Symbol: ×(𝒄𝒓𝒐𝒔𝒔) Notation:𝑹𝒆𝒍𝒂𝒕𝒊𝒐𝒏𝟏×𝑹𝒆𝒍𝒂𝒕𝒊𝒐𝒏𝟐</a:t>
            </a:r>
          </a:p>
          <a:p>
            <a:pPr marL="342900" marR="0" lvl="0" indent="-342900" algn="l" rtl="0">
              <a:lnSpc>
                <a:spcPct val="150000"/>
              </a:lnSpc>
              <a:spcBef>
                <a:spcPts val="0"/>
              </a:spcBef>
              <a:spcAft>
                <a:spcPts val="0"/>
              </a:spcAft>
              <a:buClr>
                <a:schemeClr val="dk1"/>
              </a:buClr>
              <a:buSzPts val="2000"/>
              <a:buFont typeface="Arial"/>
              <a:buChar char="•"/>
            </a:pPr>
            <a:r>
              <a:rPr lang="en-US" sz="2400" b="0" i="0" u="none" strike="noStrike" cap="none" dirty="0">
                <a:solidFill>
                  <a:schemeClr val="dk1"/>
                </a:solidFill>
                <a:latin typeface="Calibri"/>
                <a:ea typeface="Calibri"/>
                <a:cs typeface="Calibri"/>
                <a:sym typeface="Calibri"/>
              </a:rPr>
              <a:t>Resultant Relation:</a:t>
            </a:r>
          </a:p>
          <a:p>
            <a:pPr marL="342900" marR="0" lvl="0" indent="-342900" algn="l" rtl="0">
              <a:spcBef>
                <a:spcPts val="0"/>
              </a:spcBef>
              <a:spcAft>
                <a:spcPts val="0"/>
              </a:spcAft>
              <a:buClr>
                <a:schemeClr val="dk1"/>
              </a:buClr>
              <a:buSzPts val="2000"/>
              <a:buFont typeface="Arial"/>
              <a:buChar char="•"/>
            </a:pPr>
            <a:r>
              <a:rPr lang="en-US" sz="2400" b="0" i="0" u="none" strike="noStrike" cap="none" dirty="0">
                <a:solidFill>
                  <a:schemeClr val="dk1"/>
                </a:solidFill>
                <a:latin typeface="Calibri"/>
                <a:ea typeface="Calibri"/>
                <a:cs typeface="Calibri"/>
                <a:sym typeface="Calibri"/>
              </a:rPr>
              <a:t>If Relation1 and Relation2 have n1 and n2 attributes, then resultant will have n1+n2, combining both attributes from both relations.</a:t>
            </a:r>
          </a:p>
          <a:p>
            <a:pPr marL="342900" marR="0" lvl="0" indent="-342900" algn="l" rtl="0">
              <a:spcBef>
                <a:spcPts val="0"/>
              </a:spcBef>
              <a:spcAft>
                <a:spcPts val="0"/>
              </a:spcAft>
              <a:buClr>
                <a:schemeClr val="dk1"/>
              </a:buClr>
              <a:buSzPts val="2000"/>
              <a:buFont typeface="Arial"/>
              <a:buChar char="•"/>
            </a:pPr>
            <a:r>
              <a:rPr lang="en-US" sz="2400" b="0" i="0" u="none" strike="noStrike" cap="none" dirty="0">
                <a:solidFill>
                  <a:schemeClr val="dk1"/>
                </a:solidFill>
                <a:latin typeface="Calibri"/>
                <a:ea typeface="Calibri"/>
                <a:cs typeface="Calibri"/>
                <a:sym typeface="Calibri"/>
              </a:rPr>
              <a:t>If both relation have same attributes having same name, it can be distinguished by combining ‘Relation-name, Attribute-name”</a:t>
            </a:r>
          </a:p>
          <a:p>
            <a:pPr marL="342900" marR="0" lvl="0" indent="-342900" algn="l" rtl="0">
              <a:spcBef>
                <a:spcPts val="0"/>
              </a:spcBef>
              <a:spcAft>
                <a:spcPts val="0"/>
              </a:spcAft>
              <a:buClr>
                <a:schemeClr val="dk1"/>
              </a:buClr>
              <a:buSzPts val="2000"/>
              <a:buFont typeface="Arial"/>
              <a:buChar char="•"/>
            </a:pPr>
            <a:r>
              <a:rPr lang="en-US" sz="2400" b="0" i="0" u="none" strike="noStrike" cap="none" dirty="0">
                <a:solidFill>
                  <a:schemeClr val="dk1"/>
                </a:solidFill>
                <a:latin typeface="Calibri"/>
                <a:ea typeface="Calibri"/>
                <a:cs typeface="Calibri"/>
                <a:sym typeface="Calibri"/>
              </a:rPr>
              <a:t>If Relation1 and Relation2 have n1 and n2 tuples, then relation will have n1*n2 attributes, combining each possible pair of tuples from both relations.	</a:t>
            </a:r>
          </a:p>
        </p:txBody>
      </p:sp>
      <p:sp>
        <p:nvSpPr>
          <p:cNvPr id="259" name="Google Shape;259;p3"/>
          <p:cNvSpPr/>
          <p:nvPr/>
        </p:nvSpPr>
        <p:spPr>
          <a:xfrm>
            <a:off x="0" y="1643063"/>
            <a:ext cx="9144000" cy="642937"/>
          </a:xfrm>
          <a:prstGeom prst="rect">
            <a:avLst/>
          </a:prstGeom>
          <a:solidFill>
            <a:srgbClr val="1F497D"/>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
        <p:nvSpPr>
          <p:cNvPr id="260" name="Google Shape;260;p3"/>
          <p:cNvSpPr/>
          <p:nvPr/>
        </p:nvSpPr>
        <p:spPr>
          <a:xfrm>
            <a:off x="190500" y="1687513"/>
            <a:ext cx="8763000" cy="55403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lt1"/>
              </a:buClr>
              <a:buSzPts val="3000"/>
              <a:buFont typeface="Arial"/>
              <a:buNone/>
            </a:pPr>
            <a:r>
              <a:rPr lang="en-US" sz="3000" b="1" i="0" u="none" strike="noStrike" cap="none" dirty="0">
                <a:solidFill>
                  <a:schemeClr val="lt1"/>
                </a:solidFill>
                <a:latin typeface="Calibri"/>
                <a:ea typeface="Calibri"/>
                <a:cs typeface="Calibri"/>
                <a:sym typeface="Calibri"/>
              </a:rPr>
              <a:t>The Cartesian-Product operation:</a:t>
            </a:r>
          </a:p>
        </p:txBody>
      </p:sp>
      <p:sp>
        <p:nvSpPr>
          <p:cNvPr id="261" name="Google Shape;261;p3"/>
          <p:cNvSpPr/>
          <p:nvPr/>
        </p:nvSpPr>
        <p:spPr>
          <a:xfrm>
            <a:off x="6643688" y="6073775"/>
            <a:ext cx="1111250" cy="215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800"/>
              <a:buFont typeface="Arial"/>
              <a:buNone/>
            </a:pPr>
            <a:endParaRPr sz="800" b="0" i="0" u="none" strike="noStrike" cap="none">
              <a:solidFill>
                <a:schemeClr val="dk1"/>
              </a:solidFill>
              <a:latin typeface="Calibri"/>
              <a:ea typeface="Calibri"/>
              <a:cs typeface="Calibri"/>
              <a:sym typeface="Calibri"/>
            </a:endParaRPr>
          </a:p>
        </p:txBody>
      </p:sp>
      <p:sp>
        <p:nvSpPr>
          <p:cNvPr id="262" name="Google Shape;262;p3"/>
          <p:cNvSpPr/>
          <p:nvPr/>
        </p:nvSpPr>
        <p:spPr>
          <a:xfrm flipH="1">
            <a:off x="6564313" y="6072188"/>
            <a:ext cx="46037" cy="214312"/>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8532248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pic>
        <p:nvPicPr>
          <p:cNvPr id="256" name="Google Shape;256;p3" descr="C:\Users\parul\Desktop\Digital Learning Content.png"/>
          <p:cNvPicPr preferRelativeResize="0"/>
          <p:nvPr/>
        </p:nvPicPr>
        <p:blipFill rotWithShape="1">
          <a:blip r:embed="rId3">
            <a:alphaModFix/>
          </a:blip>
          <a:srcRect/>
          <a:stretch/>
        </p:blipFill>
        <p:spPr>
          <a:xfrm>
            <a:off x="0" y="-50800"/>
            <a:ext cx="9144000" cy="6900863"/>
          </a:xfrm>
          <a:prstGeom prst="rect">
            <a:avLst/>
          </a:prstGeom>
          <a:noFill/>
          <a:ln>
            <a:noFill/>
          </a:ln>
        </p:spPr>
      </p:pic>
      <p:pic>
        <p:nvPicPr>
          <p:cNvPr id="257" name="Google Shape;257;p3" descr="C:\Users\parul\Desktop\Untitled-1.png"/>
          <p:cNvPicPr preferRelativeResize="0"/>
          <p:nvPr/>
        </p:nvPicPr>
        <p:blipFill rotWithShape="1">
          <a:blip r:embed="rId4">
            <a:alphaModFix/>
          </a:blip>
          <a:srcRect/>
          <a:stretch/>
        </p:blipFill>
        <p:spPr>
          <a:xfrm>
            <a:off x="1857375" y="3071813"/>
            <a:ext cx="5430838" cy="2803525"/>
          </a:xfrm>
          <a:prstGeom prst="rect">
            <a:avLst/>
          </a:prstGeom>
          <a:noFill/>
          <a:ln>
            <a:noFill/>
          </a:ln>
        </p:spPr>
      </p:pic>
      <mc:AlternateContent xmlns:mc="http://schemas.openxmlformats.org/markup-compatibility/2006" xmlns:a14="http://schemas.microsoft.com/office/drawing/2010/main">
        <mc:Choice Requires="a14">
          <p:sp>
            <p:nvSpPr>
              <p:cNvPr id="258" name="Google Shape;258;p3"/>
              <p:cNvSpPr txBox="1"/>
              <p:nvPr/>
            </p:nvSpPr>
            <p:spPr>
              <a:xfrm>
                <a:off x="0" y="2387600"/>
                <a:ext cx="9144000" cy="822429"/>
              </a:xfrm>
              <a:prstGeom prst="rect">
                <a:avLst/>
              </a:prstGeom>
              <a:noFill/>
              <a:ln>
                <a:noFill/>
              </a:ln>
            </p:spPr>
            <p:txBody>
              <a:bodyPr spcFirstLastPara="1" wrap="square" lIns="91425" tIns="45700" rIns="91425" bIns="45700" anchor="t" anchorCtr="0">
                <a:spAutoFit/>
              </a:bodyPr>
              <a:lstStyle/>
              <a:p>
                <a:pPr algn="just"/>
                <a:r>
                  <a:rPr lang="en-US" sz="2400" b="1" dirty="0"/>
                  <a:t>Operation:</a:t>
                </a:r>
              </a:p>
              <a:p>
                <a:pPr marL="0" indent="0" algn="just">
                  <a:buNone/>
                </a:pPr>
                <a:r>
                  <a:rPr lang="en-US" sz="2400" b="1" baseline="-25000" dirty="0"/>
                  <a:t>		</a:t>
                </a:r>
                <a14:m>
                  <m:oMath xmlns:m="http://schemas.openxmlformats.org/officeDocument/2006/math">
                    <m:r>
                      <a:rPr lang="en-US" sz="2400" b="1" i="1" smtClean="0">
                        <a:latin typeface="Cambria Math" panose="02040503050406030204" pitchFamily="18" charset="0"/>
                        <a:ea typeface="Cambria Math" panose="02040503050406030204" pitchFamily="18" charset="0"/>
                      </a:rPr>
                      <m:t>𝑨𝒄𝒄𝒐𝒖𝒏𝒕</m:t>
                    </m:r>
                    <m:r>
                      <a:rPr lang="en-US" sz="2400" b="1" i="1">
                        <a:latin typeface="Cambria Math" panose="02040503050406030204" pitchFamily="18" charset="0"/>
                        <a:ea typeface="Cambria Math" panose="02040503050406030204" pitchFamily="18" charset="0"/>
                      </a:rPr>
                      <m:t>×</m:t>
                    </m:r>
                    <m:r>
                      <a:rPr lang="en-US" sz="2400" b="1" i="1" smtClean="0">
                        <a:latin typeface="Cambria Math" panose="02040503050406030204" pitchFamily="18" charset="0"/>
                        <a:ea typeface="Cambria Math" panose="02040503050406030204" pitchFamily="18" charset="0"/>
                      </a:rPr>
                      <m:t>𝑩𝒓𝒂𝒏𝒄𝒉</m:t>
                    </m:r>
                  </m:oMath>
                </a14:m>
                <a:r>
                  <a:rPr lang="en-US" sz="2400" b="1" baseline="-25000" dirty="0"/>
                  <a:t>		</a:t>
                </a:r>
              </a:p>
            </p:txBody>
          </p:sp>
        </mc:Choice>
        <mc:Fallback xmlns="">
          <p:sp>
            <p:nvSpPr>
              <p:cNvPr id="258" name="Google Shape;258;p3"/>
              <p:cNvSpPr txBox="1">
                <a:spLocks noRot="1" noChangeAspect="1" noMove="1" noResize="1" noEditPoints="1" noAdjustHandles="1" noChangeArrowheads="1" noChangeShapeType="1" noTextEdit="1"/>
              </p:cNvSpPr>
              <p:nvPr/>
            </p:nvSpPr>
            <p:spPr>
              <a:xfrm>
                <a:off x="0" y="2387600"/>
                <a:ext cx="9144000" cy="822429"/>
              </a:xfrm>
              <a:prstGeom prst="rect">
                <a:avLst/>
              </a:prstGeom>
              <a:blipFill>
                <a:blip r:embed="rId5"/>
                <a:stretch>
                  <a:fillRect l="-1067" t="-5185"/>
                </a:stretch>
              </a:blipFill>
              <a:ln>
                <a:noFill/>
              </a:ln>
            </p:spPr>
            <p:txBody>
              <a:bodyPr/>
              <a:lstStyle/>
              <a:p>
                <a:r>
                  <a:rPr lang="en-US">
                    <a:noFill/>
                  </a:rPr>
                  <a:t> </a:t>
                </a:r>
              </a:p>
            </p:txBody>
          </p:sp>
        </mc:Fallback>
      </mc:AlternateContent>
      <p:sp>
        <p:nvSpPr>
          <p:cNvPr id="259" name="Google Shape;259;p3"/>
          <p:cNvSpPr/>
          <p:nvPr/>
        </p:nvSpPr>
        <p:spPr>
          <a:xfrm>
            <a:off x="0" y="1643063"/>
            <a:ext cx="9144000" cy="642937"/>
          </a:xfrm>
          <a:prstGeom prst="rect">
            <a:avLst/>
          </a:prstGeom>
          <a:solidFill>
            <a:srgbClr val="1F497D"/>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
        <p:nvSpPr>
          <p:cNvPr id="260" name="Google Shape;260;p3"/>
          <p:cNvSpPr/>
          <p:nvPr/>
        </p:nvSpPr>
        <p:spPr>
          <a:xfrm>
            <a:off x="190500" y="1687513"/>
            <a:ext cx="8763000" cy="55403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lt1"/>
              </a:buClr>
              <a:buSzPts val="3000"/>
              <a:buFont typeface="Arial"/>
              <a:buNone/>
            </a:pPr>
            <a:r>
              <a:rPr lang="en-US" sz="3000" b="1" i="0" u="none" strike="noStrike" cap="none" dirty="0">
                <a:solidFill>
                  <a:schemeClr val="lt1"/>
                </a:solidFill>
                <a:latin typeface="Calibri"/>
                <a:ea typeface="Calibri"/>
                <a:cs typeface="Calibri"/>
                <a:sym typeface="Calibri"/>
              </a:rPr>
              <a:t>The Cartesian-Product operation:</a:t>
            </a:r>
          </a:p>
        </p:txBody>
      </p:sp>
      <p:sp>
        <p:nvSpPr>
          <p:cNvPr id="261" name="Google Shape;261;p3"/>
          <p:cNvSpPr/>
          <p:nvPr/>
        </p:nvSpPr>
        <p:spPr>
          <a:xfrm>
            <a:off x="6643688" y="6073775"/>
            <a:ext cx="1111250" cy="215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800"/>
              <a:buFont typeface="Arial"/>
              <a:buNone/>
            </a:pPr>
            <a:endParaRPr sz="800" b="0" i="0" u="none" strike="noStrike" cap="none">
              <a:solidFill>
                <a:schemeClr val="dk1"/>
              </a:solidFill>
              <a:latin typeface="Calibri"/>
              <a:ea typeface="Calibri"/>
              <a:cs typeface="Calibri"/>
              <a:sym typeface="Calibri"/>
            </a:endParaRPr>
          </a:p>
        </p:txBody>
      </p:sp>
      <p:sp>
        <p:nvSpPr>
          <p:cNvPr id="262" name="Google Shape;262;p3"/>
          <p:cNvSpPr/>
          <p:nvPr/>
        </p:nvSpPr>
        <p:spPr>
          <a:xfrm flipH="1">
            <a:off x="6564313" y="6072188"/>
            <a:ext cx="46037" cy="214312"/>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pic>
        <p:nvPicPr>
          <p:cNvPr id="9" name="Picture 8">
            <a:extLst>
              <a:ext uri="{FF2B5EF4-FFF2-40B4-BE49-F238E27FC236}">
                <a16:creationId xmlns:a16="http://schemas.microsoft.com/office/drawing/2014/main" id="{F71C878F-D92B-4C4D-AC2B-DA70AC6D7DC0}"/>
              </a:ext>
            </a:extLst>
          </p:cNvPr>
          <p:cNvPicPr>
            <a:picLocks noChangeAspect="1"/>
          </p:cNvPicPr>
          <p:nvPr/>
        </p:nvPicPr>
        <p:blipFill>
          <a:blip r:embed="rId6"/>
          <a:stretch>
            <a:fillRect/>
          </a:stretch>
        </p:blipFill>
        <p:spPr>
          <a:xfrm>
            <a:off x="1578204" y="3097264"/>
            <a:ext cx="5065484" cy="3462287"/>
          </a:xfrm>
          <a:prstGeom prst="rect">
            <a:avLst/>
          </a:prstGeom>
        </p:spPr>
      </p:pic>
    </p:spTree>
    <p:extLst>
      <p:ext uri="{BB962C8B-B14F-4D97-AF65-F5344CB8AC3E}">
        <p14:creationId xmlns:p14="http://schemas.microsoft.com/office/powerpoint/2010/main" val="18927230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pic>
        <p:nvPicPr>
          <p:cNvPr id="256" name="Google Shape;256;p3" descr="C:\Users\parul\Desktop\Digital Learning Content.png"/>
          <p:cNvPicPr preferRelativeResize="0"/>
          <p:nvPr/>
        </p:nvPicPr>
        <p:blipFill rotWithShape="1">
          <a:blip r:embed="rId3">
            <a:alphaModFix/>
          </a:blip>
          <a:srcRect/>
          <a:stretch/>
        </p:blipFill>
        <p:spPr>
          <a:xfrm>
            <a:off x="0" y="-50800"/>
            <a:ext cx="9144000" cy="6900863"/>
          </a:xfrm>
          <a:prstGeom prst="rect">
            <a:avLst/>
          </a:prstGeom>
          <a:noFill/>
          <a:ln>
            <a:noFill/>
          </a:ln>
        </p:spPr>
      </p:pic>
      <p:pic>
        <p:nvPicPr>
          <p:cNvPr id="257" name="Google Shape;257;p3" descr="C:\Users\parul\Desktop\Untitled-1.png"/>
          <p:cNvPicPr preferRelativeResize="0"/>
          <p:nvPr/>
        </p:nvPicPr>
        <p:blipFill rotWithShape="1">
          <a:blip r:embed="rId4">
            <a:alphaModFix/>
          </a:blip>
          <a:srcRect/>
          <a:stretch/>
        </p:blipFill>
        <p:spPr>
          <a:xfrm>
            <a:off x="1857375" y="3071813"/>
            <a:ext cx="5430838" cy="2803525"/>
          </a:xfrm>
          <a:prstGeom prst="rect">
            <a:avLst/>
          </a:prstGeom>
          <a:noFill/>
          <a:ln>
            <a:noFill/>
          </a:ln>
        </p:spPr>
      </p:pic>
      <p:sp>
        <p:nvSpPr>
          <p:cNvPr id="258" name="Google Shape;258;p3"/>
          <p:cNvSpPr txBox="1"/>
          <p:nvPr/>
        </p:nvSpPr>
        <p:spPr>
          <a:xfrm>
            <a:off x="0" y="2387600"/>
            <a:ext cx="9144000" cy="4524275"/>
          </a:xfrm>
          <a:prstGeom prst="rect">
            <a:avLst/>
          </a:prstGeom>
          <a:noFill/>
          <a:ln>
            <a:noFill/>
          </a:ln>
        </p:spPr>
        <p:txBody>
          <a:bodyPr spcFirstLastPara="1" wrap="square" lIns="91425" tIns="45700" rIns="91425" bIns="45700" anchor="t" anchorCtr="0">
            <a:spAutoFit/>
          </a:bodyPr>
          <a:lstStyle/>
          <a:p>
            <a:pPr marL="342900" marR="0" lvl="0" indent="-342900" algn="l" rtl="0">
              <a:lnSpc>
                <a:spcPct val="150000"/>
              </a:lnSpc>
              <a:spcBef>
                <a:spcPts val="0"/>
              </a:spcBef>
              <a:spcAft>
                <a:spcPts val="0"/>
              </a:spcAft>
              <a:buClr>
                <a:schemeClr val="dk1"/>
              </a:buClr>
              <a:buSzPts val="2000"/>
              <a:buFont typeface="Arial"/>
              <a:buChar char="•"/>
            </a:pPr>
            <a:r>
              <a:rPr lang="en-US" sz="2400" b="0" i="0" u="none" strike="noStrike" cap="none" dirty="0">
                <a:solidFill>
                  <a:schemeClr val="dk1"/>
                </a:solidFill>
                <a:latin typeface="Calibri"/>
                <a:ea typeface="Calibri"/>
                <a:cs typeface="Calibri"/>
                <a:sym typeface="Calibri"/>
              </a:rPr>
              <a:t>As you can see here for many tuples, values of ranch name are no same.</a:t>
            </a:r>
          </a:p>
          <a:p>
            <a:pPr marL="342900" marR="0" lvl="0" indent="-342900" algn="l" rtl="0">
              <a:lnSpc>
                <a:spcPct val="150000"/>
              </a:lnSpc>
              <a:spcBef>
                <a:spcPts val="0"/>
              </a:spcBef>
              <a:spcAft>
                <a:spcPts val="0"/>
              </a:spcAft>
              <a:buClr>
                <a:schemeClr val="dk1"/>
              </a:buClr>
              <a:buSzPts val="2000"/>
              <a:buFont typeface="Arial"/>
              <a:buChar char="•"/>
            </a:pPr>
            <a:r>
              <a:rPr lang="en-US" sz="2400" b="0" i="0" u="none" strike="noStrike" cap="none" dirty="0">
                <a:solidFill>
                  <a:schemeClr val="dk1"/>
                </a:solidFill>
                <a:latin typeface="Calibri"/>
                <a:ea typeface="Calibri"/>
                <a:cs typeface="Calibri"/>
                <a:sym typeface="Calibri"/>
              </a:rPr>
              <a:t>For example, second row combines account of ‘</a:t>
            </a:r>
            <a:r>
              <a:rPr lang="en-US" sz="2400" b="0" i="0" u="none" strike="noStrike" cap="none" dirty="0" err="1">
                <a:solidFill>
                  <a:schemeClr val="dk1"/>
                </a:solidFill>
                <a:latin typeface="Calibri"/>
                <a:ea typeface="Calibri"/>
                <a:cs typeface="Calibri"/>
                <a:sym typeface="Calibri"/>
              </a:rPr>
              <a:t>vvn</a:t>
            </a:r>
            <a:r>
              <a:rPr lang="en-US" sz="2400" b="0" i="0" u="none" strike="noStrike" cap="none" dirty="0">
                <a:solidFill>
                  <a:schemeClr val="dk1"/>
                </a:solidFill>
                <a:latin typeface="Calibri"/>
                <a:ea typeface="Calibri"/>
                <a:cs typeface="Calibri"/>
                <a:sym typeface="Calibri"/>
              </a:rPr>
              <a:t>’ with ‘</a:t>
            </a:r>
            <a:r>
              <a:rPr lang="en-US" sz="2400" b="0" i="0" u="none" strike="noStrike" cap="none" dirty="0" err="1">
                <a:solidFill>
                  <a:schemeClr val="dk1"/>
                </a:solidFill>
                <a:latin typeface="Calibri"/>
                <a:ea typeface="Calibri"/>
                <a:cs typeface="Calibri"/>
                <a:sym typeface="Calibri"/>
              </a:rPr>
              <a:t>ksad</a:t>
            </a:r>
            <a:r>
              <a:rPr lang="en-US" sz="2400" b="0" i="0" u="none" strike="noStrike" cap="none" dirty="0">
                <a:solidFill>
                  <a:schemeClr val="dk1"/>
                </a:solidFill>
                <a:latin typeface="Calibri"/>
                <a:ea typeface="Calibri"/>
                <a:cs typeface="Calibri"/>
                <a:sym typeface="Calibri"/>
              </a:rPr>
              <a:t>’, such tuples provide inconsistent data and they should be removed from the resultant relation.</a:t>
            </a:r>
          </a:p>
          <a:p>
            <a:pPr marL="342900" marR="0" lvl="0" indent="-342900" algn="l" rtl="0">
              <a:lnSpc>
                <a:spcPct val="150000"/>
              </a:lnSpc>
              <a:spcBef>
                <a:spcPts val="0"/>
              </a:spcBef>
              <a:spcAft>
                <a:spcPts val="0"/>
              </a:spcAft>
              <a:buClr>
                <a:schemeClr val="dk1"/>
              </a:buClr>
              <a:buSzPts val="2000"/>
              <a:buFont typeface="Arial"/>
              <a:buChar char="•"/>
            </a:pPr>
            <a:r>
              <a:rPr lang="en-US" sz="2400" b="0" i="0" u="none" strike="noStrike" cap="none" dirty="0">
                <a:solidFill>
                  <a:schemeClr val="dk1"/>
                </a:solidFill>
                <a:latin typeface="Calibri"/>
                <a:ea typeface="Calibri"/>
                <a:cs typeface="Calibri"/>
                <a:sym typeface="Calibri"/>
              </a:rPr>
              <a:t>To defeat such kind of problems, Cartesian product can be combined with “Select” and “Project” statement.</a:t>
            </a:r>
          </a:p>
          <a:p>
            <a:pPr marL="342900" marR="0" lvl="0" indent="-342900" algn="l" rtl="0">
              <a:lnSpc>
                <a:spcPct val="150000"/>
              </a:lnSpc>
              <a:spcBef>
                <a:spcPts val="0"/>
              </a:spcBef>
              <a:spcAft>
                <a:spcPts val="0"/>
              </a:spcAft>
              <a:buClr>
                <a:schemeClr val="dk1"/>
              </a:buClr>
              <a:buSzPts val="2000"/>
              <a:buFont typeface="Arial"/>
              <a:buChar char="•"/>
            </a:pPr>
            <a:endParaRPr lang="en-US" sz="2400" b="0" i="0" u="none" strike="noStrike" cap="none" dirty="0">
              <a:solidFill>
                <a:schemeClr val="dk1"/>
              </a:solidFill>
              <a:latin typeface="Calibri"/>
              <a:ea typeface="Calibri"/>
              <a:cs typeface="Calibri"/>
              <a:sym typeface="Calibri"/>
            </a:endParaRPr>
          </a:p>
        </p:txBody>
      </p:sp>
      <p:sp>
        <p:nvSpPr>
          <p:cNvPr id="259" name="Google Shape;259;p3"/>
          <p:cNvSpPr/>
          <p:nvPr/>
        </p:nvSpPr>
        <p:spPr>
          <a:xfrm>
            <a:off x="0" y="1643063"/>
            <a:ext cx="9144000" cy="642937"/>
          </a:xfrm>
          <a:prstGeom prst="rect">
            <a:avLst/>
          </a:prstGeom>
          <a:solidFill>
            <a:srgbClr val="1F497D"/>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
        <p:nvSpPr>
          <p:cNvPr id="260" name="Google Shape;260;p3"/>
          <p:cNvSpPr/>
          <p:nvPr/>
        </p:nvSpPr>
        <p:spPr>
          <a:xfrm>
            <a:off x="190500" y="1687513"/>
            <a:ext cx="8763000" cy="55403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lt1"/>
              </a:buClr>
              <a:buSzPts val="3000"/>
              <a:buFont typeface="Arial"/>
              <a:buNone/>
            </a:pPr>
            <a:r>
              <a:rPr lang="en-US" sz="3000" b="1" i="0" u="none" strike="noStrike" cap="none" dirty="0">
                <a:solidFill>
                  <a:schemeClr val="lt1"/>
                </a:solidFill>
                <a:latin typeface="Calibri"/>
                <a:ea typeface="Calibri"/>
                <a:cs typeface="Calibri"/>
                <a:sym typeface="Calibri"/>
              </a:rPr>
              <a:t>The Cartesian-Product operation:</a:t>
            </a:r>
          </a:p>
        </p:txBody>
      </p:sp>
      <p:sp>
        <p:nvSpPr>
          <p:cNvPr id="261" name="Google Shape;261;p3"/>
          <p:cNvSpPr/>
          <p:nvPr/>
        </p:nvSpPr>
        <p:spPr>
          <a:xfrm>
            <a:off x="6643688" y="6073775"/>
            <a:ext cx="1111250" cy="215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800"/>
              <a:buFont typeface="Arial"/>
              <a:buNone/>
            </a:pPr>
            <a:endParaRPr sz="800" b="0" i="0" u="none" strike="noStrike" cap="none">
              <a:solidFill>
                <a:schemeClr val="dk1"/>
              </a:solidFill>
              <a:latin typeface="Calibri"/>
              <a:ea typeface="Calibri"/>
              <a:cs typeface="Calibri"/>
              <a:sym typeface="Calibri"/>
            </a:endParaRPr>
          </a:p>
        </p:txBody>
      </p:sp>
      <p:sp>
        <p:nvSpPr>
          <p:cNvPr id="262" name="Google Shape;262;p3"/>
          <p:cNvSpPr/>
          <p:nvPr/>
        </p:nvSpPr>
        <p:spPr>
          <a:xfrm flipH="1">
            <a:off x="6564313" y="6072188"/>
            <a:ext cx="46037" cy="214312"/>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0433723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pic>
        <p:nvPicPr>
          <p:cNvPr id="256" name="Google Shape;256;p3" descr="C:\Users\parul\Desktop\Digital Learning Content.png"/>
          <p:cNvPicPr preferRelativeResize="0"/>
          <p:nvPr/>
        </p:nvPicPr>
        <p:blipFill rotWithShape="1">
          <a:blip r:embed="rId3">
            <a:alphaModFix/>
          </a:blip>
          <a:srcRect/>
          <a:stretch/>
        </p:blipFill>
        <p:spPr>
          <a:xfrm>
            <a:off x="0" y="-50800"/>
            <a:ext cx="9144000" cy="6900863"/>
          </a:xfrm>
          <a:prstGeom prst="rect">
            <a:avLst/>
          </a:prstGeom>
          <a:noFill/>
          <a:ln>
            <a:noFill/>
          </a:ln>
        </p:spPr>
      </p:pic>
      <p:pic>
        <p:nvPicPr>
          <p:cNvPr id="257" name="Google Shape;257;p3" descr="C:\Users\parul\Desktop\Untitled-1.png"/>
          <p:cNvPicPr preferRelativeResize="0"/>
          <p:nvPr/>
        </p:nvPicPr>
        <p:blipFill rotWithShape="1">
          <a:blip r:embed="rId4">
            <a:alphaModFix/>
          </a:blip>
          <a:srcRect/>
          <a:stretch/>
        </p:blipFill>
        <p:spPr>
          <a:xfrm>
            <a:off x="1857375" y="3071813"/>
            <a:ext cx="5430838" cy="2803525"/>
          </a:xfrm>
          <a:prstGeom prst="rect">
            <a:avLst/>
          </a:prstGeom>
          <a:noFill/>
          <a:ln>
            <a:noFill/>
          </a:ln>
        </p:spPr>
      </p:pic>
      <p:sp>
        <p:nvSpPr>
          <p:cNvPr id="259" name="Google Shape;259;p3"/>
          <p:cNvSpPr/>
          <p:nvPr/>
        </p:nvSpPr>
        <p:spPr>
          <a:xfrm>
            <a:off x="0" y="1643063"/>
            <a:ext cx="9144000" cy="642937"/>
          </a:xfrm>
          <a:prstGeom prst="rect">
            <a:avLst/>
          </a:prstGeom>
          <a:solidFill>
            <a:srgbClr val="1F497D"/>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
        <p:nvSpPr>
          <p:cNvPr id="260" name="Google Shape;260;p3"/>
          <p:cNvSpPr/>
          <p:nvPr/>
        </p:nvSpPr>
        <p:spPr>
          <a:xfrm>
            <a:off x="190500" y="1687513"/>
            <a:ext cx="8763000" cy="55403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lt1"/>
              </a:buClr>
              <a:buSzPts val="3000"/>
              <a:buFont typeface="Arial"/>
              <a:buNone/>
            </a:pPr>
            <a:r>
              <a:rPr lang="en-US" sz="3000" b="1" i="0" u="none" strike="noStrike" cap="none" dirty="0">
                <a:solidFill>
                  <a:schemeClr val="lt1"/>
                </a:solidFill>
                <a:latin typeface="Calibri"/>
                <a:ea typeface="Calibri"/>
                <a:cs typeface="Calibri"/>
                <a:sym typeface="Calibri"/>
              </a:rPr>
              <a:t>The Cartesian-Product operation:</a:t>
            </a:r>
          </a:p>
        </p:txBody>
      </p:sp>
      <p:sp>
        <p:nvSpPr>
          <p:cNvPr id="261" name="Google Shape;261;p3"/>
          <p:cNvSpPr/>
          <p:nvPr/>
        </p:nvSpPr>
        <p:spPr>
          <a:xfrm>
            <a:off x="6643688" y="6073775"/>
            <a:ext cx="1111250" cy="215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800"/>
              <a:buFont typeface="Arial"/>
              <a:buNone/>
            </a:pPr>
            <a:endParaRPr sz="800" b="0" i="0" u="none" strike="noStrike" cap="none">
              <a:solidFill>
                <a:schemeClr val="dk1"/>
              </a:solidFill>
              <a:latin typeface="Calibri"/>
              <a:ea typeface="Calibri"/>
              <a:cs typeface="Calibri"/>
              <a:sym typeface="Calibri"/>
            </a:endParaRPr>
          </a:p>
        </p:txBody>
      </p:sp>
      <p:sp>
        <p:nvSpPr>
          <p:cNvPr id="262" name="Google Shape;262;p3"/>
          <p:cNvSpPr/>
          <p:nvPr/>
        </p:nvSpPr>
        <p:spPr>
          <a:xfrm flipH="1">
            <a:off x="6564313" y="6072188"/>
            <a:ext cx="46037" cy="214312"/>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pic>
        <p:nvPicPr>
          <p:cNvPr id="9" name="Picture 8">
            <a:extLst>
              <a:ext uri="{FF2B5EF4-FFF2-40B4-BE49-F238E27FC236}">
                <a16:creationId xmlns:a16="http://schemas.microsoft.com/office/drawing/2014/main" id="{D402F7CB-7AFF-4CE4-BBD2-6B26E9B6FAEF}"/>
              </a:ext>
            </a:extLst>
          </p:cNvPr>
          <p:cNvPicPr>
            <a:picLocks noChangeAspect="1"/>
          </p:cNvPicPr>
          <p:nvPr/>
        </p:nvPicPr>
        <p:blipFill>
          <a:blip r:embed="rId5"/>
          <a:stretch>
            <a:fillRect/>
          </a:stretch>
        </p:blipFill>
        <p:spPr>
          <a:xfrm>
            <a:off x="692368" y="2408778"/>
            <a:ext cx="7349022" cy="3663410"/>
          </a:xfrm>
          <a:prstGeom prst="rect">
            <a:avLst/>
          </a:prstGeom>
        </p:spPr>
      </p:pic>
      <p:graphicFrame>
        <p:nvGraphicFramePr>
          <p:cNvPr id="10" name="Table 9">
            <a:extLst>
              <a:ext uri="{FF2B5EF4-FFF2-40B4-BE49-F238E27FC236}">
                <a16:creationId xmlns:a16="http://schemas.microsoft.com/office/drawing/2014/main" id="{30DF34E6-BD39-49D0-B570-248FF313BBB0}"/>
              </a:ext>
            </a:extLst>
          </p:cNvPr>
          <p:cNvGraphicFramePr>
            <a:graphicFrameLocks noGrp="1"/>
          </p:cNvGraphicFramePr>
          <p:nvPr>
            <p:extLst>
              <p:ext uri="{D42A27DB-BD31-4B8C-83A1-F6EECF244321}">
                <p14:modId xmlns:p14="http://schemas.microsoft.com/office/powerpoint/2010/main" val="3525813246"/>
              </p:ext>
            </p:extLst>
          </p:nvPr>
        </p:nvGraphicFramePr>
        <p:xfrm>
          <a:off x="190500" y="248461"/>
          <a:ext cx="3826514" cy="1828800"/>
        </p:xfrm>
        <a:graphic>
          <a:graphicData uri="http://schemas.openxmlformats.org/drawingml/2006/table">
            <a:tbl>
              <a:tblPr firstRow="1" bandRow="1">
                <a:tableStyleId>{5C22544A-7EE6-4342-B048-85BDC9FD1C3A}</a:tableStyleId>
              </a:tblPr>
              <a:tblGrid>
                <a:gridCol w="929866">
                  <a:extLst>
                    <a:ext uri="{9D8B030D-6E8A-4147-A177-3AD203B41FA5}">
                      <a16:colId xmlns:a16="http://schemas.microsoft.com/office/drawing/2014/main" val="20000"/>
                    </a:ext>
                  </a:extLst>
                </a:gridCol>
                <a:gridCol w="1523349">
                  <a:extLst>
                    <a:ext uri="{9D8B030D-6E8A-4147-A177-3AD203B41FA5}">
                      <a16:colId xmlns:a16="http://schemas.microsoft.com/office/drawing/2014/main" val="20001"/>
                    </a:ext>
                  </a:extLst>
                </a:gridCol>
                <a:gridCol w="1373299">
                  <a:extLst>
                    <a:ext uri="{9D8B030D-6E8A-4147-A177-3AD203B41FA5}">
                      <a16:colId xmlns:a16="http://schemas.microsoft.com/office/drawing/2014/main" val="20002"/>
                    </a:ext>
                  </a:extLst>
                </a:gridCol>
              </a:tblGrid>
              <a:tr h="160229">
                <a:tc>
                  <a:txBody>
                    <a:bodyPr/>
                    <a:lstStyle/>
                    <a:p>
                      <a:pPr algn="ctr"/>
                      <a:r>
                        <a:rPr lang="en-US" u="sng" dirty="0" err="1"/>
                        <a:t>Ano</a:t>
                      </a:r>
                      <a:endParaRPr lang="en-US" u="sng" dirty="0"/>
                    </a:p>
                  </a:txBody>
                  <a:tcPr/>
                </a:tc>
                <a:tc>
                  <a:txBody>
                    <a:bodyPr/>
                    <a:lstStyle/>
                    <a:p>
                      <a:pPr algn="ctr"/>
                      <a:r>
                        <a:rPr lang="en-US" b="1" u="none" dirty="0"/>
                        <a:t>balance</a:t>
                      </a:r>
                    </a:p>
                  </a:txBody>
                  <a:tcPr/>
                </a:tc>
                <a:tc>
                  <a:txBody>
                    <a:bodyPr/>
                    <a:lstStyle/>
                    <a:p>
                      <a:pPr algn="ctr"/>
                      <a:r>
                        <a:rPr lang="en-US" dirty="0" err="1"/>
                        <a:t>Bname</a:t>
                      </a:r>
                      <a:endParaRPr lang="en-US" dirty="0"/>
                    </a:p>
                  </a:txBody>
                  <a:tcPr/>
                </a:tc>
                <a:extLst>
                  <a:ext uri="{0D108BD9-81ED-4DB2-BD59-A6C34878D82A}">
                    <a16:rowId xmlns:a16="http://schemas.microsoft.com/office/drawing/2014/main" val="10000"/>
                  </a:ext>
                </a:extLst>
              </a:tr>
              <a:tr h="160229">
                <a:tc>
                  <a:txBody>
                    <a:bodyPr/>
                    <a:lstStyle/>
                    <a:p>
                      <a:pPr algn="ctr"/>
                      <a:r>
                        <a:rPr lang="en-US" dirty="0"/>
                        <a:t>A01</a:t>
                      </a:r>
                    </a:p>
                  </a:txBody>
                  <a:tcPr/>
                </a:tc>
                <a:tc>
                  <a:txBody>
                    <a:bodyPr/>
                    <a:lstStyle/>
                    <a:p>
                      <a:pPr algn="ctr"/>
                      <a:r>
                        <a:rPr lang="en-US" dirty="0"/>
                        <a:t>5000</a:t>
                      </a:r>
                    </a:p>
                  </a:txBody>
                  <a:tcPr/>
                </a:tc>
                <a:tc>
                  <a:txBody>
                    <a:bodyPr/>
                    <a:lstStyle/>
                    <a:p>
                      <a:pPr algn="ctr"/>
                      <a:r>
                        <a:rPr lang="en-US" dirty="0" err="1"/>
                        <a:t>Vvn</a:t>
                      </a:r>
                      <a:endParaRPr lang="en-US" dirty="0"/>
                    </a:p>
                  </a:txBody>
                  <a:tcPr/>
                </a:tc>
                <a:extLst>
                  <a:ext uri="{0D108BD9-81ED-4DB2-BD59-A6C34878D82A}">
                    <a16:rowId xmlns:a16="http://schemas.microsoft.com/office/drawing/2014/main" val="10001"/>
                  </a:ext>
                </a:extLst>
              </a:tr>
              <a:tr h="160229">
                <a:tc>
                  <a:txBody>
                    <a:bodyPr/>
                    <a:lstStyle/>
                    <a:p>
                      <a:pPr algn="ctr"/>
                      <a:r>
                        <a:rPr lang="en-US" dirty="0"/>
                        <a:t>A02</a:t>
                      </a:r>
                    </a:p>
                  </a:txBody>
                  <a:tcPr/>
                </a:tc>
                <a:tc>
                  <a:txBody>
                    <a:bodyPr/>
                    <a:lstStyle/>
                    <a:p>
                      <a:pPr algn="ctr"/>
                      <a:r>
                        <a:rPr lang="en-US" dirty="0"/>
                        <a:t>6000</a:t>
                      </a:r>
                    </a:p>
                  </a:txBody>
                  <a:tcPr/>
                </a:tc>
                <a:tc>
                  <a:txBody>
                    <a:bodyPr/>
                    <a:lstStyle/>
                    <a:p>
                      <a:pPr algn="ctr"/>
                      <a:r>
                        <a:rPr lang="en-US" dirty="0" err="1"/>
                        <a:t>Ksad</a:t>
                      </a:r>
                      <a:endParaRPr lang="en-US" dirty="0"/>
                    </a:p>
                  </a:txBody>
                  <a:tcPr/>
                </a:tc>
                <a:extLst>
                  <a:ext uri="{0D108BD9-81ED-4DB2-BD59-A6C34878D82A}">
                    <a16:rowId xmlns:a16="http://schemas.microsoft.com/office/drawing/2014/main" val="10002"/>
                  </a:ext>
                </a:extLst>
              </a:tr>
              <a:tr h="160229">
                <a:tc>
                  <a:txBody>
                    <a:bodyPr/>
                    <a:lstStyle/>
                    <a:p>
                      <a:pPr algn="ctr"/>
                      <a:r>
                        <a:rPr lang="en-US" dirty="0"/>
                        <a:t>A03</a:t>
                      </a:r>
                    </a:p>
                  </a:txBody>
                  <a:tcPr/>
                </a:tc>
                <a:tc>
                  <a:txBody>
                    <a:bodyPr/>
                    <a:lstStyle/>
                    <a:p>
                      <a:pPr algn="ctr"/>
                      <a:r>
                        <a:rPr lang="en-US" dirty="0"/>
                        <a:t>7000</a:t>
                      </a:r>
                    </a:p>
                  </a:txBody>
                  <a:tcPr/>
                </a:tc>
                <a:tc>
                  <a:txBody>
                    <a:bodyPr/>
                    <a:lstStyle/>
                    <a:p>
                      <a:pPr algn="ctr"/>
                      <a:r>
                        <a:rPr lang="en-US" dirty="0" err="1"/>
                        <a:t>Anand</a:t>
                      </a:r>
                      <a:endParaRPr lang="en-US" dirty="0"/>
                    </a:p>
                  </a:txBody>
                  <a:tcPr/>
                </a:tc>
                <a:extLst>
                  <a:ext uri="{0D108BD9-81ED-4DB2-BD59-A6C34878D82A}">
                    <a16:rowId xmlns:a16="http://schemas.microsoft.com/office/drawing/2014/main" val="10003"/>
                  </a:ext>
                </a:extLst>
              </a:tr>
              <a:tr h="160229">
                <a:tc>
                  <a:txBody>
                    <a:bodyPr/>
                    <a:lstStyle/>
                    <a:p>
                      <a:pPr algn="ctr"/>
                      <a:r>
                        <a:rPr lang="en-US" dirty="0"/>
                        <a:t>A04</a:t>
                      </a:r>
                    </a:p>
                  </a:txBody>
                  <a:tcPr/>
                </a:tc>
                <a:tc>
                  <a:txBody>
                    <a:bodyPr/>
                    <a:lstStyle/>
                    <a:p>
                      <a:pPr algn="ctr"/>
                      <a:r>
                        <a:rPr lang="en-US" dirty="0"/>
                        <a:t>8000</a:t>
                      </a:r>
                    </a:p>
                  </a:txBody>
                  <a:tcPr/>
                </a:tc>
                <a:tc>
                  <a:txBody>
                    <a:bodyPr/>
                    <a:lstStyle/>
                    <a:p>
                      <a:pPr algn="ctr"/>
                      <a:r>
                        <a:rPr lang="en-US" dirty="0" err="1"/>
                        <a:t>Ksad</a:t>
                      </a:r>
                      <a:endParaRPr lang="en-US" dirty="0"/>
                    </a:p>
                  </a:txBody>
                  <a:tcPr/>
                </a:tc>
                <a:extLst>
                  <a:ext uri="{0D108BD9-81ED-4DB2-BD59-A6C34878D82A}">
                    <a16:rowId xmlns:a16="http://schemas.microsoft.com/office/drawing/2014/main" val="10004"/>
                  </a:ext>
                </a:extLst>
              </a:tr>
              <a:tr h="160229">
                <a:tc>
                  <a:txBody>
                    <a:bodyPr/>
                    <a:lstStyle/>
                    <a:p>
                      <a:pPr algn="ctr"/>
                      <a:r>
                        <a:rPr lang="en-US" dirty="0"/>
                        <a:t>A05</a:t>
                      </a:r>
                    </a:p>
                  </a:txBody>
                  <a:tcPr/>
                </a:tc>
                <a:tc>
                  <a:txBody>
                    <a:bodyPr/>
                    <a:lstStyle/>
                    <a:p>
                      <a:pPr algn="ctr"/>
                      <a:r>
                        <a:rPr lang="en-US" dirty="0"/>
                        <a:t>6000</a:t>
                      </a:r>
                    </a:p>
                  </a:txBody>
                  <a:tcPr/>
                </a:tc>
                <a:tc>
                  <a:txBody>
                    <a:bodyPr/>
                    <a:lstStyle/>
                    <a:p>
                      <a:pPr algn="ctr"/>
                      <a:r>
                        <a:rPr lang="en-US" dirty="0" err="1"/>
                        <a:t>vvn</a:t>
                      </a:r>
                      <a:endParaRPr lang="en-US" dirty="0"/>
                    </a:p>
                  </a:txBody>
                  <a:tcPr/>
                </a:tc>
                <a:extLst>
                  <a:ext uri="{0D108BD9-81ED-4DB2-BD59-A6C34878D82A}">
                    <a16:rowId xmlns:a16="http://schemas.microsoft.com/office/drawing/2014/main" val="10005"/>
                  </a:ext>
                </a:extLst>
              </a:tr>
            </a:tbl>
          </a:graphicData>
        </a:graphic>
      </p:graphicFrame>
      <p:graphicFrame>
        <p:nvGraphicFramePr>
          <p:cNvPr id="11" name="Table 10">
            <a:extLst>
              <a:ext uri="{FF2B5EF4-FFF2-40B4-BE49-F238E27FC236}">
                <a16:creationId xmlns:a16="http://schemas.microsoft.com/office/drawing/2014/main" id="{6FC8300A-F317-4D30-BF29-35F9DB3ED6F4}"/>
              </a:ext>
            </a:extLst>
          </p:cNvPr>
          <p:cNvGraphicFramePr>
            <a:graphicFrameLocks noGrp="1"/>
          </p:cNvGraphicFramePr>
          <p:nvPr>
            <p:extLst>
              <p:ext uri="{D42A27DB-BD31-4B8C-83A1-F6EECF244321}">
                <p14:modId xmlns:p14="http://schemas.microsoft.com/office/powerpoint/2010/main" val="1783098859"/>
              </p:ext>
            </p:extLst>
          </p:nvPr>
        </p:nvGraphicFramePr>
        <p:xfrm>
          <a:off x="4118255" y="248461"/>
          <a:ext cx="4314777" cy="1219200"/>
        </p:xfrm>
        <a:graphic>
          <a:graphicData uri="http://schemas.openxmlformats.org/drawingml/2006/table">
            <a:tbl>
              <a:tblPr firstRow="1" bandRow="1">
                <a:tableStyleId>{5C22544A-7EE6-4342-B048-85BDC9FD1C3A}</a:tableStyleId>
              </a:tblPr>
              <a:tblGrid>
                <a:gridCol w="1138046">
                  <a:extLst>
                    <a:ext uri="{9D8B030D-6E8A-4147-A177-3AD203B41FA5}">
                      <a16:colId xmlns:a16="http://schemas.microsoft.com/office/drawing/2014/main" val="20000"/>
                    </a:ext>
                  </a:extLst>
                </a:gridCol>
                <a:gridCol w="3176731">
                  <a:extLst>
                    <a:ext uri="{9D8B030D-6E8A-4147-A177-3AD203B41FA5}">
                      <a16:colId xmlns:a16="http://schemas.microsoft.com/office/drawing/2014/main" val="20001"/>
                    </a:ext>
                  </a:extLst>
                </a:gridCol>
              </a:tblGrid>
              <a:tr h="160229">
                <a:tc>
                  <a:txBody>
                    <a:bodyPr/>
                    <a:lstStyle/>
                    <a:p>
                      <a:pPr algn="ctr"/>
                      <a:r>
                        <a:rPr lang="en-US" u="sng" dirty="0" err="1"/>
                        <a:t>Bname</a:t>
                      </a:r>
                      <a:endParaRPr lang="en-US" u="sng" dirty="0"/>
                    </a:p>
                  </a:txBody>
                  <a:tcPr/>
                </a:tc>
                <a:tc>
                  <a:txBody>
                    <a:bodyPr/>
                    <a:lstStyle/>
                    <a:p>
                      <a:pPr algn="ctr"/>
                      <a:r>
                        <a:rPr lang="en-US" b="1" dirty="0" err="1"/>
                        <a:t>Baddress</a:t>
                      </a:r>
                      <a:endParaRPr lang="en-US" b="1" dirty="0"/>
                    </a:p>
                  </a:txBody>
                  <a:tcPr/>
                </a:tc>
                <a:extLst>
                  <a:ext uri="{0D108BD9-81ED-4DB2-BD59-A6C34878D82A}">
                    <a16:rowId xmlns:a16="http://schemas.microsoft.com/office/drawing/2014/main" val="10000"/>
                  </a:ext>
                </a:extLst>
              </a:tr>
              <a:tr h="160229">
                <a:tc>
                  <a:txBody>
                    <a:bodyPr/>
                    <a:lstStyle/>
                    <a:p>
                      <a:pPr algn="ctr"/>
                      <a:r>
                        <a:rPr lang="en-US" dirty="0" err="1"/>
                        <a:t>Vvn</a:t>
                      </a:r>
                      <a:endParaRPr lang="en-US" dirty="0"/>
                    </a:p>
                  </a:txBody>
                  <a:tcPr/>
                </a:tc>
                <a:tc>
                  <a:txBody>
                    <a:bodyPr/>
                    <a:lstStyle/>
                    <a:p>
                      <a:pPr algn="ctr"/>
                      <a:r>
                        <a:rPr lang="en-US" dirty="0" err="1"/>
                        <a:t>Mota</a:t>
                      </a:r>
                      <a:r>
                        <a:rPr lang="en-US" dirty="0"/>
                        <a:t> bazar, </a:t>
                      </a:r>
                      <a:r>
                        <a:rPr lang="en-US" dirty="0" err="1"/>
                        <a:t>VVNagar</a:t>
                      </a:r>
                      <a:endParaRPr lang="en-US" dirty="0"/>
                    </a:p>
                  </a:txBody>
                  <a:tcPr/>
                </a:tc>
                <a:extLst>
                  <a:ext uri="{0D108BD9-81ED-4DB2-BD59-A6C34878D82A}">
                    <a16:rowId xmlns:a16="http://schemas.microsoft.com/office/drawing/2014/main" val="10001"/>
                  </a:ext>
                </a:extLst>
              </a:tr>
              <a:tr h="160229">
                <a:tc>
                  <a:txBody>
                    <a:bodyPr/>
                    <a:lstStyle/>
                    <a:p>
                      <a:pPr algn="ctr"/>
                      <a:r>
                        <a:rPr lang="en-US" dirty="0" err="1"/>
                        <a:t>Ksad</a:t>
                      </a:r>
                      <a:endParaRPr lang="en-US" dirty="0"/>
                    </a:p>
                  </a:txBody>
                  <a:tcPr/>
                </a:tc>
                <a:tc>
                  <a:txBody>
                    <a:bodyPr/>
                    <a:lstStyle/>
                    <a:p>
                      <a:pPr algn="ctr"/>
                      <a:r>
                        <a:rPr lang="en-US" dirty="0" err="1"/>
                        <a:t>Chhota</a:t>
                      </a:r>
                      <a:r>
                        <a:rPr lang="en-US" dirty="0"/>
                        <a:t> bazar, </a:t>
                      </a:r>
                      <a:r>
                        <a:rPr lang="en-US" dirty="0" err="1"/>
                        <a:t>Karamsad</a:t>
                      </a:r>
                      <a:endParaRPr lang="en-US" dirty="0"/>
                    </a:p>
                  </a:txBody>
                  <a:tcPr/>
                </a:tc>
                <a:extLst>
                  <a:ext uri="{0D108BD9-81ED-4DB2-BD59-A6C34878D82A}">
                    <a16:rowId xmlns:a16="http://schemas.microsoft.com/office/drawing/2014/main" val="10002"/>
                  </a:ext>
                </a:extLst>
              </a:tr>
              <a:tr h="160229">
                <a:tc>
                  <a:txBody>
                    <a:bodyPr/>
                    <a:lstStyle/>
                    <a:p>
                      <a:pPr algn="ctr"/>
                      <a:r>
                        <a:rPr lang="en-US" dirty="0" err="1"/>
                        <a:t>Anand</a:t>
                      </a:r>
                      <a:endParaRPr lang="en-US" dirty="0"/>
                    </a:p>
                  </a:txBody>
                  <a:tcPr/>
                </a:tc>
                <a:tc>
                  <a:txBody>
                    <a:bodyPr/>
                    <a:lstStyle/>
                    <a:p>
                      <a:pPr algn="ctr"/>
                      <a:r>
                        <a:rPr lang="en-US" dirty="0"/>
                        <a:t>Nana bazar, </a:t>
                      </a:r>
                      <a:r>
                        <a:rPr lang="en-US" dirty="0" err="1"/>
                        <a:t>Anand</a:t>
                      </a:r>
                      <a:endParaRPr lang="en-US" dirty="0"/>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7285172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pic>
        <p:nvPicPr>
          <p:cNvPr id="256" name="Google Shape;256;p3" descr="C:\Users\parul\Desktop\Digital Learning Content.png"/>
          <p:cNvPicPr preferRelativeResize="0"/>
          <p:nvPr/>
        </p:nvPicPr>
        <p:blipFill rotWithShape="1">
          <a:blip r:embed="rId3">
            <a:alphaModFix/>
          </a:blip>
          <a:srcRect/>
          <a:stretch/>
        </p:blipFill>
        <p:spPr>
          <a:xfrm>
            <a:off x="0" y="-50800"/>
            <a:ext cx="9144000" cy="6900863"/>
          </a:xfrm>
          <a:prstGeom prst="rect">
            <a:avLst/>
          </a:prstGeom>
          <a:noFill/>
          <a:ln>
            <a:noFill/>
          </a:ln>
        </p:spPr>
      </p:pic>
      <p:pic>
        <p:nvPicPr>
          <p:cNvPr id="257" name="Google Shape;257;p3" descr="C:\Users\parul\Desktop\Untitled-1.png"/>
          <p:cNvPicPr preferRelativeResize="0"/>
          <p:nvPr/>
        </p:nvPicPr>
        <p:blipFill rotWithShape="1">
          <a:blip r:embed="rId4">
            <a:alphaModFix/>
          </a:blip>
          <a:srcRect/>
          <a:stretch/>
        </p:blipFill>
        <p:spPr>
          <a:xfrm>
            <a:off x="1857375" y="3071813"/>
            <a:ext cx="5430838" cy="2803525"/>
          </a:xfrm>
          <a:prstGeom prst="rect">
            <a:avLst/>
          </a:prstGeom>
          <a:noFill/>
          <a:ln>
            <a:noFill/>
          </a:ln>
        </p:spPr>
      </p:pic>
      <p:sp>
        <p:nvSpPr>
          <p:cNvPr id="258" name="Google Shape;258;p3"/>
          <p:cNvSpPr txBox="1"/>
          <p:nvPr/>
        </p:nvSpPr>
        <p:spPr>
          <a:xfrm>
            <a:off x="0" y="2387600"/>
            <a:ext cx="9144000" cy="2492950"/>
          </a:xfrm>
          <a:prstGeom prst="rect">
            <a:avLst/>
          </a:prstGeom>
          <a:noFill/>
          <a:ln>
            <a:noFill/>
          </a:ln>
        </p:spPr>
        <p:txBody>
          <a:bodyPr spcFirstLastPara="1" wrap="square" lIns="91425" tIns="45700" rIns="91425" bIns="45700" anchor="t" anchorCtr="0">
            <a:spAutoFit/>
          </a:bodyPr>
          <a:lstStyle/>
          <a:p>
            <a:pPr algn="just">
              <a:lnSpc>
                <a:spcPct val="150000"/>
              </a:lnSpc>
            </a:pPr>
            <a:r>
              <a:rPr lang="en-US" sz="2400" dirty="0"/>
              <a:t>This is a unary operator which changes attribute names for a relation without changing any values.</a:t>
            </a:r>
          </a:p>
          <a:p>
            <a:pPr algn="just">
              <a:lnSpc>
                <a:spcPct val="150000"/>
              </a:lnSpc>
            </a:pPr>
            <a:r>
              <a:rPr lang="en-US" sz="2400" dirty="0"/>
              <a:t>Symbol: </a:t>
            </a:r>
            <a:r>
              <a:rPr lang="el-GR" sz="3200" b="0" i="0" dirty="0">
                <a:solidFill>
                  <a:srgbClr val="202124"/>
                </a:solidFill>
                <a:effectLst/>
                <a:latin typeface="arial" panose="020B0604020202020204" pitchFamily="34" charset="0"/>
              </a:rPr>
              <a:t>ρ</a:t>
            </a:r>
            <a:endParaRPr lang="en-US" sz="2400" dirty="0"/>
          </a:p>
          <a:p>
            <a:pPr algn="just">
              <a:lnSpc>
                <a:spcPct val="150000"/>
              </a:lnSpc>
            </a:pPr>
            <a:r>
              <a:rPr lang="en-US" sz="2400" dirty="0"/>
              <a:t>Renames relation as well as its attributes.</a:t>
            </a:r>
          </a:p>
        </p:txBody>
      </p:sp>
      <p:sp>
        <p:nvSpPr>
          <p:cNvPr id="259" name="Google Shape;259;p3"/>
          <p:cNvSpPr/>
          <p:nvPr/>
        </p:nvSpPr>
        <p:spPr>
          <a:xfrm>
            <a:off x="0" y="1643063"/>
            <a:ext cx="9144000" cy="642937"/>
          </a:xfrm>
          <a:prstGeom prst="rect">
            <a:avLst/>
          </a:prstGeom>
          <a:solidFill>
            <a:srgbClr val="1F497D"/>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
        <p:nvSpPr>
          <p:cNvPr id="260" name="Google Shape;260;p3"/>
          <p:cNvSpPr/>
          <p:nvPr/>
        </p:nvSpPr>
        <p:spPr>
          <a:xfrm>
            <a:off x="190500" y="1687513"/>
            <a:ext cx="8763000" cy="55403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lt1"/>
              </a:buClr>
              <a:buSzPts val="3000"/>
              <a:buFont typeface="Arial"/>
              <a:buNone/>
            </a:pPr>
            <a:r>
              <a:rPr lang="en-US" sz="3000" b="1" i="0" u="none" strike="noStrike" cap="none" dirty="0">
                <a:solidFill>
                  <a:schemeClr val="lt1"/>
                </a:solidFill>
                <a:latin typeface="Calibri"/>
                <a:ea typeface="Calibri"/>
                <a:cs typeface="Calibri"/>
                <a:sym typeface="Calibri"/>
              </a:rPr>
              <a:t>The Rename Operation</a:t>
            </a:r>
          </a:p>
        </p:txBody>
      </p:sp>
      <p:sp>
        <p:nvSpPr>
          <p:cNvPr id="261" name="Google Shape;261;p3"/>
          <p:cNvSpPr/>
          <p:nvPr/>
        </p:nvSpPr>
        <p:spPr>
          <a:xfrm>
            <a:off x="6643688" y="6073775"/>
            <a:ext cx="1111250" cy="215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800"/>
              <a:buFont typeface="Arial"/>
              <a:buNone/>
            </a:pPr>
            <a:endParaRPr sz="800" b="0" i="0" u="none" strike="noStrike" cap="none">
              <a:solidFill>
                <a:schemeClr val="dk1"/>
              </a:solidFill>
              <a:latin typeface="Calibri"/>
              <a:ea typeface="Calibri"/>
              <a:cs typeface="Calibri"/>
              <a:sym typeface="Calibri"/>
            </a:endParaRPr>
          </a:p>
        </p:txBody>
      </p:sp>
      <p:sp>
        <p:nvSpPr>
          <p:cNvPr id="262" name="Google Shape;262;p3"/>
          <p:cNvSpPr/>
          <p:nvPr/>
        </p:nvSpPr>
        <p:spPr>
          <a:xfrm flipH="1">
            <a:off x="6564313" y="6072188"/>
            <a:ext cx="46037" cy="214312"/>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pic>
        <p:nvPicPr>
          <p:cNvPr id="9" name="Picture 8">
            <a:extLst>
              <a:ext uri="{FF2B5EF4-FFF2-40B4-BE49-F238E27FC236}">
                <a16:creationId xmlns:a16="http://schemas.microsoft.com/office/drawing/2014/main" id="{EBCEABE8-638E-4C2B-8704-29387FB7AF2D}"/>
              </a:ext>
            </a:extLst>
          </p:cNvPr>
          <p:cNvPicPr>
            <a:picLocks noChangeAspect="1"/>
          </p:cNvPicPr>
          <p:nvPr/>
        </p:nvPicPr>
        <p:blipFill>
          <a:blip r:embed="rId5"/>
          <a:stretch>
            <a:fillRect/>
          </a:stretch>
        </p:blipFill>
        <p:spPr>
          <a:xfrm>
            <a:off x="1327063" y="4781125"/>
            <a:ext cx="6619875" cy="1857375"/>
          </a:xfrm>
          <a:prstGeom prst="rect">
            <a:avLst/>
          </a:prstGeom>
        </p:spPr>
      </p:pic>
    </p:spTree>
    <p:extLst>
      <p:ext uri="{BB962C8B-B14F-4D97-AF65-F5344CB8AC3E}">
        <p14:creationId xmlns:p14="http://schemas.microsoft.com/office/powerpoint/2010/main" val="16385341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pic>
        <p:nvPicPr>
          <p:cNvPr id="256" name="Google Shape;256;p3" descr="C:\Users\parul\Desktop\Digital Learning Content.png"/>
          <p:cNvPicPr preferRelativeResize="0"/>
          <p:nvPr/>
        </p:nvPicPr>
        <p:blipFill rotWithShape="1">
          <a:blip r:embed="rId3">
            <a:alphaModFix/>
          </a:blip>
          <a:srcRect/>
          <a:stretch/>
        </p:blipFill>
        <p:spPr>
          <a:xfrm>
            <a:off x="0" y="-50800"/>
            <a:ext cx="9144000" cy="6900863"/>
          </a:xfrm>
          <a:prstGeom prst="rect">
            <a:avLst/>
          </a:prstGeom>
          <a:noFill/>
          <a:ln>
            <a:noFill/>
          </a:ln>
        </p:spPr>
      </p:pic>
      <p:pic>
        <p:nvPicPr>
          <p:cNvPr id="257" name="Google Shape;257;p3" descr="C:\Users\parul\Desktop\Untitled-1.png"/>
          <p:cNvPicPr preferRelativeResize="0"/>
          <p:nvPr/>
        </p:nvPicPr>
        <p:blipFill rotWithShape="1">
          <a:blip r:embed="rId4">
            <a:alphaModFix/>
          </a:blip>
          <a:srcRect/>
          <a:stretch/>
        </p:blipFill>
        <p:spPr>
          <a:xfrm>
            <a:off x="1857375" y="3071813"/>
            <a:ext cx="5430838" cy="2803525"/>
          </a:xfrm>
          <a:prstGeom prst="rect">
            <a:avLst/>
          </a:prstGeom>
          <a:noFill/>
          <a:ln>
            <a:noFill/>
          </a:ln>
        </p:spPr>
      </p:pic>
      <p:sp>
        <p:nvSpPr>
          <p:cNvPr id="258" name="Google Shape;258;p3"/>
          <p:cNvSpPr txBox="1"/>
          <p:nvPr/>
        </p:nvSpPr>
        <p:spPr>
          <a:xfrm>
            <a:off x="0" y="2387600"/>
            <a:ext cx="9144000" cy="2308284"/>
          </a:xfrm>
          <a:prstGeom prst="rect">
            <a:avLst/>
          </a:prstGeom>
          <a:noFill/>
          <a:ln>
            <a:noFill/>
          </a:ln>
        </p:spPr>
        <p:txBody>
          <a:bodyPr spcFirstLastPara="1" wrap="square" lIns="91425" tIns="45700" rIns="91425" bIns="45700" anchor="t" anchorCtr="0">
            <a:spAutoFit/>
          </a:bodyPr>
          <a:lstStyle/>
          <a:p>
            <a:pPr marL="342900" marR="0" lvl="0" indent="-342900" algn="l" rtl="0">
              <a:lnSpc>
                <a:spcPct val="150000"/>
              </a:lnSpc>
              <a:spcBef>
                <a:spcPts val="0"/>
              </a:spcBef>
              <a:spcAft>
                <a:spcPts val="0"/>
              </a:spcAft>
              <a:buClr>
                <a:schemeClr val="dk1"/>
              </a:buClr>
              <a:buSzPts val="2000"/>
              <a:buFont typeface="Arial"/>
              <a:buChar char="•"/>
            </a:pPr>
            <a:r>
              <a:rPr lang="en-US" sz="2400" b="0" i="0" u="none" strike="noStrike" cap="none" dirty="0">
                <a:solidFill>
                  <a:schemeClr val="dk1"/>
                </a:solidFill>
                <a:latin typeface="Calibri"/>
                <a:ea typeface="Calibri"/>
                <a:cs typeface="Calibri"/>
                <a:sym typeface="Calibri"/>
              </a:rPr>
              <a:t>Sql3 includes data definition and management techniques form object-oriented DBMS, with taking care of relational DBMS platform.</a:t>
            </a:r>
          </a:p>
          <a:p>
            <a:pPr marL="342900" marR="0" lvl="0" indent="-342900" algn="l" rtl="0">
              <a:lnSpc>
                <a:spcPct val="150000"/>
              </a:lnSpc>
              <a:spcBef>
                <a:spcPts val="0"/>
              </a:spcBef>
              <a:spcAft>
                <a:spcPts val="0"/>
              </a:spcAft>
              <a:buClr>
                <a:schemeClr val="dk1"/>
              </a:buClr>
              <a:buSzPts val="2000"/>
              <a:buFont typeface="Arial"/>
              <a:buChar char="•"/>
            </a:pPr>
            <a:r>
              <a:rPr lang="en-US" sz="2400" b="0" i="0" u="none" strike="noStrike" cap="none" dirty="0">
                <a:solidFill>
                  <a:schemeClr val="dk1"/>
                </a:solidFill>
                <a:latin typeface="Calibri"/>
                <a:ea typeface="Calibri"/>
                <a:cs typeface="Calibri"/>
                <a:sym typeface="Calibri"/>
              </a:rPr>
              <a:t>DBMS which supports SQL3 are known as Object-relational or OR-DBMS.</a:t>
            </a:r>
          </a:p>
        </p:txBody>
      </p:sp>
      <p:sp>
        <p:nvSpPr>
          <p:cNvPr id="259" name="Google Shape;259;p3"/>
          <p:cNvSpPr/>
          <p:nvPr/>
        </p:nvSpPr>
        <p:spPr>
          <a:xfrm>
            <a:off x="0" y="1643063"/>
            <a:ext cx="9144000" cy="642937"/>
          </a:xfrm>
          <a:prstGeom prst="rect">
            <a:avLst/>
          </a:prstGeom>
          <a:solidFill>
            <a:srgbClr val="1F497D"/>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
        <p:nvSpPr>
          <p:cNvPr id="260" name="Google Shape;260;p3"/>
          <p:cNvSpPr/>
          <p:nvPr/>
        </p:nvSpPr>
        <p:spPr>
          <a:xfrm>
            <a:off x="190500" y="1687513"/>
            <a:ext cx="8763000" cy="55403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lt1"/>
              </a:buClr>
              <a:buSzPts val="3000"/>
              <a:buFont typeface="Arial"/>
              <a:buNone/>
            </a:pPr>
            <a:r>
              <a:rPr lang="en-US" sz="3000" b="1" i="0" u="none" strike="noStrike" cap="none" dirty="0">
                <a:solidFill>
                  <a:schemeClr val="lt1"/>
                </a:solidFill>
                <a:latin typeface="Calibri"/>
                <a:ea typeface="Calibri"/>
                <a:cs typeface="Calibri"/>
                <a:sym typeface="Calibri"/>
              </a:rPr>
              <a:t>SQL3</a:t>
            </a:r>
          </a:p>
        </p:txBody>
      </p:sp>
      <p:sp>
        <p:nvSpPr>
          <p:cNvPr id="261" name="Google Shape;261;p3"/>
          <p:cNvSpPr/>
          <p:nvPr/>
        </p:nvSpPr>
        <p:spPr>
          <a:xfrm>
            <a:off x="6643688" y="6073775"/>
            <a:ext cx="1111250" cy="215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800"/>
              <a:buFont typeface="Arial"/>
              <a:buNone/>
            </a:pPr>
            <a:endParaRPr sz="800" b="0" i="0" u="none" strike="noStrike" cap="none">
              <a:solidFill>
                <a:schemeClr val="dk1"/>
              </a:solidFill>
              <a:latin typeface="Calibri"/>
              <a:ea typeface="Calibri"/>
              <a:cs typeface="Calibri"/>
              <a:sym typeface="Calibri"/>
            </a:endParaRPr>
          </a:p>
        </p:txBody>
      </p:sp>
      <p:sp>
        <p:nvSpPr>
          <p:cNvPr id="262" name="Google Shape;262;p3"/>
          <p:cNvSpPr/>
          <p:nvPr/>
        </p:nvSpPr>
        <p:spPr>
          <a:xfrm flipH="1">
            <a:off x="6564313" y="6072188"/>
            <a:ext cx="46037" cy="214312"/>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62794950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pic>
        <p:nvPicPr>
          <p:cNvPr id="256" name="Google Shape;256;p3" descr="C:\Users\parul\Desktop\Digital Learning Content.png"/>
          <p:cNvPicPr preferRelativeResize="0"/>
          <p:nvPr/>
        </p:nvPicPr>
        <p:blipFill rotWithShape="1">
          <a:blip r:embed="rId3">
            <a:alphaModFix/>
          </a:blip>
          <a:srcRect/>
          <a:stretch/>
        </p:blipFill>
        <p:spPr>
          <a:xfrm>
            <a:off x="0" y="-50800"/>
            <a:ext cx="9144000" cy="6900863"/>
          </a:xfrm>
          <a:prstGeom prst="rect">
            <a:avLst/>
          </a:prstGeom>
          <a:noFill/>
          <a:ln>
            <a:noFill/>
          </a:ln>
        </p:spPr>
      </p:pic>
      <p:pic>
        <p:nvPicPr>
          <p:cNvPr id="257" name="Google Shape;257;p3" descr="C:\Users\parul\Desktop\Untitled-1.png"/>
          <p:cNvPicPr preferRelativeResize="0"/>
          <p:nvPr/>
        </p:nvPicPr>
        <p:blipFill rotWithShape="1">
          <a:blip r:embed="rId4">
            <a:alphaModFix/>
          </a:blip>
          <a:srcRect/>
          <a:stretch/>
        </p:blipFill>
        <p:spPr>
          <a:xfrm>
            <a:off x="1857375" y="3071813"/>
            <a:ext cx="5430838" cy="2803525"/>
          </a:xfrm>
          <a:prstGeom prst="rect">
            <a:avLst/>
          </a:prstGeom>
          <a:noFill/>
          <a:ln>
            <a:noFill/>
          </a:ln>
        </p:spPr>
      </p:pic>
      <p:sp>
        <p:nvSpPr>
          <p:cNvPr id="258" name="Google Shape;258;p3"/>
          <p:cNvSpPr txBox="1"/>
          <p:nvPr/>
        </p:nvSpPr>
        <p:spPr>
          <a:xfrm>
            <a:off x="0" y="2387600"/>
            <a:ext cx="9144000" cy="3785611"/>
          </a:xfrm>
          <a:prstGeom prst="rect">
            <a:avLst/>
          </a:prstGeom>
          <a:no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chemeClr val="dk1"/>
              </a:buClr>
              <a:buSzPts val="2000"/>
              <a:buFont typeface="Arial"/>
              <a:buChar char="•"/>
            </a:pPr>
            <a:r>
              <a:rPr lang="en-US" sz="2400" b="0" i="0" u="none" strike="noStrike" cap="none" dirty="0">
                <a:solidFill>
                  <a:schemeClr val="dk1"/>
                </a:solidFill>
                <a:latin typeface="Calibri"/>
                <a:ea typeface="Calibri"/>
                <a:cs typeface="Calibri"/>
                <a:sym typeface="Calibri"/>
              </a:rPr>
              <a:t>Abstract data type</a:t>
            </a:r>
            <a:endParaRPr lang="en-US" sz="2400" dirty="0"/>
          </a:p>
          <a:p>
            <a:pPr marL="355600" marR="0" lvl="0" indent="0" algn="l" rtl="0">
              <a:spcBef>
                <a:spcPts val="0"/>
              </a:spcBef>
              <a:spcAft>
                <a:spcPts val="0"/>
              </a:spcAft>
              <a:buNone/>
            </a:pPr>
            <a:r>
              <a:rPr lang="en-US" sz="2400" b="0" i="0" u="none" strike="noStrike" cap="none" dirty="0">
                <a:solidFill>
                  <a:schemeClr val="dk1"/>
                </a:solidFill>
                <a:latin typeface="Calibri"/>
                <a:ea typeface="Calibri"/>
                <a:cs typeface="Calibri"/>
                <a:sym typeface="Calibri"/>
              </a:rPr>
              <a:t>A) User defined data types. </a:t>
            </a:r>
            <a:endParaRPr lang="en-US" sz="2400" dirty="0"/>
          </a:p>
          <a:p>
            <a:pPr marL="355600" marR="0" lvl="0" indent="0" algn="l" rtl="0">
              <a:spcBef>
                <a:spcPts val="0"/>
              </a:spcBef>
              <a:spcAft>
                <a:spcPts val="0"/>
              </a:spcAft>
              <a:buNone/>
            </a:pPr>
            <a:r>
              <a:rPr lang="en-US" sz="2400" b="0" i="0" u="none" strike="noStrike" cap="none" dirty="0">
                <a:solidFill>
                  <a:schemeClr val="dk1"/>
                </a:solidFill>
                <a:latin typeface="Calibri"/>
                <a:ea typeface="Calibri"/>
                <a:cs typeface="Calibri"/>
                <a:sym typeface="Calibri"/>
              </a:rPr>
              <a:t>B) Equality and ordering functions. </a:t>
            </a:r>
            <a:endParaRPr lang="en-US" sz="2400" dirty="0"/>
          </a:p>
          <a:p>
            <a:pPr marL="355600" marR="0" lvl="0" indent="0" algn="l" rtl="0">
              <a:spcBef>
                <a:spcPts val="0"/>
              </a:spcBef>
              <a:spcAft>
                <a:spcPts val="0"/>
              </a:spcAft>
              <a:buNone/>
            </a:pPr>
            <a:r>
              <a:rPr lang="en-US" sz="2400" b="0" i="0" u="none" strike="noStrike" cap="none" dirty="0">
                <a:solidFill>
                  <a:schemeClr val="dk1"/>
                </a:solidFill>
                <a:latin typeface="Calibri"/>
                <a:ea typeface="Calibri"/>
                <a:cs typeface="Calibri"/>
                <a:sym typeface="Calibri"/>
              </a:rPr>
              <a:t>C) Encapsulation: Public, Private, Protected. </a:t>
            </a:r>
            <a:endParaRPr lang="en-US" sz="2400" dirty="0"/>
          </a:p>
          <a:p>
            <a:pPr marL="355600" marR="0" lvl="0" indent="0" algn="l" rtl="0">
              <a:spcBef>
                <a:spcPts val="0"/>
              </a:spcBef>
              <a:spcAft>
                <a:spcPts val="0"/>
              </a:spcAft>
              <a:buNone/>
            </a:pPr>
            <a:r>
              <a:rPr lang="en-US" sz="2400" b="0" i="0" u="none" strike="noStrike" cap="none" dirty="0">
                <a:solidFill>
                  <a:schemeClr val="dk1"/>
                </a:solidFill>
                <a:latin typeface="Calibri"/>
                <a:ea typeface="Calibri"/>
                <a:cs typeface="Calibri"/>
                <a:sym typeface="Calibri"/>
              </a:rPr>
              <a:t>D) Inheritance. </a:t>
            </a:r>
            <a:endParaRPr lang="en-US" sz="2400" dirty="0"/>
          </a:p>
          <a:p>
            <a:pPr marL="342900" marR="0" lvl="0" indent="-342900" algn="l" rtl="0">
              <a:spcBef>
                <a:spcPts val="0"/>
              </a:spcBef>
              <a:spcAft>
                <a:spcPts val="0"/>
              </a:spcAft>
              <a:buClr>
                <a:schemeClr val="dk1"/>
              </a:buClr>
              <a:buSzPts val="2000"/>
              <a:buFont typeface="Arial"/>
              <a:buChar char="•"/>
            </a:pPr>
            <a:r>
              <a:rPr lang="en-US" sz="2400" b="0" i="0" u="none" strike="noStrike" cap="none" dirty="0">
                <a:solidFill>
                  <a:schemeClr val="dk1"/>
                </a:solidFill>
                <a:latin typeface="Calibri"/>
                <a:ea typeface="Calibri"/>
                <a:cs typeface="Calibri"/>
                <a:sym typeface="Calibri"/>
              </a:rPr>
              <a:t>Sub-tables that inherit all columns from another table. </a:t>
            </a:r>
            <a:endParaRPr lang="en-US" sz="2400" dirty="0"/>
          </a:p>
          <a:p>
            <a:pPr marL="342900" marR="0" lvl="0" indent="-342900" algn="l" rtl="0">
              <a:spcBef>
                <a:spcPts val="0"/>
              </a:spcBef>
              <a:spcAft>
                <a:spcPts val="0"/>
              </a:spcAft>
              <a:buClr>
                <a:schemeClr val="dk1"/>
              </a:buClr>
              <a:buSzPts val="2000"/>
              <a:buFont typeface="Arial"/>
              <a:buChar char="•"/>
            </a:pPr>
            <a:r>
              <a:rPr lang="en-US" sz="2400" b="0" i="0" u="none" strike="noStrike" cap="none" dirty="0">
                <a:solidFill>
                  <a:schemeClr val="dk1"/>
                </a:solidFill>
                <a:latin typeface="Calibri"/>
                <a:ea typeface="Calibri"/>
                <a:cs typeface="Calibri"/>
                <a:sym typeface="Calibri"/>
              </a:rPr>
              <a:t>Persistent Stored Modules (Programming Language). </a:t>
            </a:r>
          </a:p>
          <a:p>
            <a:pPr marL="342900" marR="0" lvl="0" indent="-342900" algn="l" rtl="0">
              <a:spcBef>
                <a:spcPts val="0"/>
              </a:spcBef>
              <a:spcAft>
                <a:spcPts val="0"/>
              </a:spcAft>
              <a:buClr>
                <a:schemeClr val="dk1"/>
              </a:buClr>
              <a:buSzPts val="2000"/>
              <a:buFont typeface="Arial"/>
              <a:buChar char="•"/>
            </a:pPr>
            <a:r>
              <a:rPr lang="en-US" sz="2400" b="0" i="0" u="none" strike="noStrike" cap="none" dirty="0">
                <a:solidFill>
                  <a:schemeClr val="dk1"/>
                </a:solidFill>
                <a:latin typeface="Calibri"/>
                <a:ea typeface="Calibri"/>
                <a:cs typeface="Calibri"/>
                <a:sym typeface="Calibri"/>
              </a:rPr>
              <a:t>User defined operators/functions. </a:t>
            </a:r>
            <a:endParaRPr lang="en-US" sz="2400" dirty="0"/>
          </a:p>
          <a:p>
            <a:pPr marL="342900" marR="0" lvl="0" indent="-342900" algn="l" rtl="0">
              <a:spcBef>
                <a:spcPts val="0"/>
              </a:spcBef>
              <a:spcAft>
                <a:spcPts val="0"/>
              </a:spcAft>
              <a:buClr>
                <a:schemeClr val="dk1"/>
              </a:buClr>
              <a:buSzPts val="2000"/>
              <a:buFont typeface="Arial"/>
              <a:buChar char="•"/>
            </a:pPr>
            <a:r>
              <a:rPr lang="en-US" sz="2400" b="0" i="0" u="none" strike="noStrike" cap="none" dirty="0">
                <a:solidFill>
                  <a:schemeClr val="dk1"/>
                </a:solidFill>
                <a:latin typeface="Calibri"/>
                <a:ea typeface="Calibri"/>
                <a:cs typeface="Calibri"/>
                <a:sym typeface="Calibri"/>
              </a:rPr>
              <a:t>Triggers for events. </a:t>
            </a:r>
            <a:endParaRPr lang="en-US" sz="2400" dirty="0"/>
          </a:p>
          <a:p>
            <a:pPr marL="342900" marR="0" lvl="0" indent="-342900" algn="l" rtl="0">
              <a:spcBef>
                <a:spcPts val="0"/>
              </a:spcBef>
              <a:spcAft>
                <a:spcPts val="0"/>
              </a:spcAft>
              <a:buClr>
                <a:schemeClr val="dk1"/>
              </a:buClr>
              <a:buSzPts val="2000"/>
              <a:buFont typeface="Arial"/>
              <a:buChar char="•"/>
            </a:pPr>
            <a:r>
              <a:rPr lang="en-US" sz="2400" b="0" i="0" u="none" strike="noStrike" cap="none" dirty="0">
                <a:solidFill>
                  <a:schemeClr val="dk1"/>
                </a:solidFill>
                <a:latin typeface="Calibri"/>
                <a:ea typeface="Calibri"/>
                <a:cs typeface="Calibri"/>
                <a:sym typeface="Calibri"/>
              </a:rPr>
              <a:t>External language support.</a:t>
            </a:r>
          </a:p>
        </p:txBody>
      </p:sp>
      <p:sp>
        <p:nvSpPr>
          <p:cNvPr id="259" name="Google Shape;259;p3"/>
          <p:cNvSpPr/>
          <p:nvPr/>
        </p:nvSpPr>
        <p:spPr>
          <a:xfrm>
            <a:off x="0" y="1643063"/>
            <a:ext cx="9144000" cy="642937"/>
          </a:xfrm>
          <a:prstGeom prst="rect">
            <a:avLst/>
          </a:prstGeom>
          <a:solidFill>
            <a:srgbClr val="1F497D"/>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
        <p:nvSpPr>
          <p:cNvPr id="260" name="Google Shape;260;p3"/>
          <p:cNvSpPr/>
          <p:nvPr/>
        </p:nvSpPr>
        <p:spPr>
          <a:xfrm>
            <a:off x="190500" y="1687513"/>
            <a:ext cx="8763000" cy="55403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lt1"/>
              </a:buClr>
              <a:buSzPts val="3000"/>
              <a:buFont typeface="Arial"/>
              <a:buNone/>
            </a:pPr>
            <a:r>
              <a:rPr lang="en-US" sz="3000" b="1" i="0" u="none" strike="noStrike" cap="none" dirty="0">
                <a:solidFill>
                  <a:schemeClr val="lt1"/>
                </a:solidFill>
                <a:latin typeface="Calibri"/>
                <a:ea typeface="Calibri"/>
                <a:cs typeface="Calibri"/>
                <a:sym typeface="Calibri"/>
              </a:rPr>
              <a:t>SQL3 features</a:t>
            </a:r>
          </a:p>
        </p:txBody>
      </p:sp>
      <p:sp>
        <p:nvSpPr>
          <p:cNvPr id="261" name="Google Shape;261;p3"/>
          <p:cNvSpPr/>
          <p:nvPr/>
        </p:nvSpPr>
        <p:spPr>
          <a:xfrm>
            <a:off x="6643688" y="6073775"/>
            <a:ext cx="1111250" cy="215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800"/>
              <a:buFont typeface="Arial"/>
              <a:buNone/>
            </a:pPr>
            <a:endParaRPr sz="800" b="0" i="0" u="none" strike="noStrike" cap="none">
              <a:solidFill>
                <a:schemeClr val="dk1"/>
              </a:solidFill>
              <a:latin typeface="Calibri"/>
              <a:ea typeface="Calibri"/>
              <a:cs typeface="Calibri"/>
              <a:sym typeface="Calibri"/>
            </a:endParaRPr>
          </a:p>
        </p:txBody>
      </p:sp>
      <p:sp>
        <p:nvSpPr>
          <p:cNvPr id="262" name="Google Shape;262;p3"/>
          <p:cNvSpPr/>
          <p:nvPr/>
        </p:nvSpPr>
        <p:spPr>
          <a:xfrm flipH="1">
            <a:off x="6564313" y="6072188"/>
            <a:ext cx="46037" cy="214312"/>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2637462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pic>
        <p:nvPicPr>
          <p:cNvPr id="256" name="Google Shape;256;p3" descr="C:\Users\parul\Desktop\Digital Learning Content.png"/>
          <p:cNvPicPr preferRelativeResize="0"/>
          <p:nvPr/>
        </p:nvPicPr>
        <p:blipFill rotWithShape="1">
          <a:blip r:embed="rId3">
            <a:alphaModFix/>
          </a:blip>
          <a:srcRect/>
          <a:stretch/>
        </p:blipFill>
        <p:spPr>
          <a:xfrm>
            <a:off x="0" y="-50800"/>
            <a:ext cx="9144000" cy="6900863"/>
          </a:xfrm>
          <a:prstGeom prst="rect">
            <a:avLst/>
          </a:prstGeom>
          <a:noFill/>
          <a:ln>
            <a:noFill/>
          </a:ln>
        </p:spPr>
      </p:pic>
      <p:pic>
        <p:nvPicPr>
          <p:cNvPr id="257" name="Google Shape;257;p3" descr="C:\Users\parul\Desktop\Untitled-1.png"/>
          <p:cNvPicPr preferRelativeResize="0"/>
          <p:nvPr/>
        </p:nvPicPr>
        <p:blipFill rotWithShape="1">
          <a:blip r:embed="rId4">
            <a:alphaModFix/>
          </a:blip>
          <a:srcRect/>
          <a:stretch/>
        </p:blipFill>
        <p:spPr>
          <a:xfrm>
            <a:off x="1857375" y="3071813"/>
            <a:ext cx="5430838" cy="2803525"/>
          </a:xfrm>
          <a:prstGeom prst="rect">
            <a:avLst/>
          </a:prstGeom>
          <a:noFill/>
          <a:ln>
            <a:noFill/>
          </a:ln>
        </p:spPr>
      </p:pic>
      <p:sp>
        <p:nvSpPr>
          <p:cNvPr id="258" name="Google Shape;258;p3"/>
          <p:cNvSpPr txBox="1"/>
          <p:nvPr/>
        </p:nvSpPr>
        <p:spPr>
          <a:xfrm>
            <a:off x="0" y="2387600"/>
            <a:ext cx="9144000" cy="3416279"/>
          </a:xfrm>
          <a:prstGeom prst="rect">
            <a:avLst/>
          </a:prstGeom>
          <a:noFill/>
          <a:ln>
            <a:noFill/>
          </a:ln>
        </p:spPr>
        <p:txBody>
          <a:bodyPr spcFirstLastPara="1" wrap="square" lIns="91425" tIns="45700" rIns="91425" bIns="45700" anchor="t" anchorCtr="0">
            <a:spAutoFit/>
          </a:bodyPr>
          <a:lstStyle/>
          <a:p>
            <a:pPr marL="355600" marR="0" lvl="0" indent="-342900" algn="l" rtl="0">
              <a:spcBef>
                <a:spcPts val="0"/>
              </a:spcBef>
              <a:spcAft>
                <a:spcPts val="0"/>
              </a:spcAft>
              <a:buClr>
                <a:schemeClr val="dk1"/>
              </a:buClr>
              <a:buSzPts val="2000"/>
              <a:buFont typeface="Arial"/>
              <a:buChar char="•"/>
            </a:pPr>
            <a:r>
              <a:rPr lang="en-US" sz="2400" b="0" i="0" u="none" strike="noStrike" cap="none" dirty="0">
                <a:solidFill>
                  <a:schemeClr val="dk1"/>
                </a:solidFill>
                <a:latin typeface="Calibri"/>
                <a:ea typeface="Calibri"/>
                <a:cs typeface="Calibri"/>
                <a:sym typeface="Calibri"/>
              </a:rPr>
              <a:t>Structured Query Language(SQL),the database language, is used to perform certain operations on existing database and also create a database. SQL uses commands like Create, Insert, Update etc. to carry out the required tasks.</a:t>
            </a:r>
            <a:endParaRPr lang="en-US" sz="2400" dirty="0"/>
          </a:p>
          <a:p>
            <a:pPr marL="355600" marR="0" lvl="0" indent="-342900" algn="l" rtl="0">
              <a:spcBef>
                <a:spcPts val="0"/>
              </a:spcBef>
              <a:spcAft>
                <a:spcPts val="0"/>
              </a:spcAft>
              <a:buClr>
                <a:schemeClr val="dk1"/>
              </a:buClr>
              <a:buSzPts val="2000"/>
              <a:buFont typeface="Arial"/>
              <a:buChar char="•"/>
            </a:pPr>
            <a:r>
              <a:rPr lang="en-US" sz="2400" b="0" i="0" u="none" strike="noStrike" cap="none" dirty="0">
                <a:solidFill>
                  <a:schemeClr val="dk1"/>
                </a:solidFill>
                <a:latin typeface="Calibri"/>
                <a:ea typeface="Calibri"/>
                <a:cs typeface="Calibri"/>
                <a:sym typeface="Calibri"/>
              </a:rPr>
              <a:t>These SQL commands are mainly categorized into four categories as:</a:t>
            </a:r>
            <a:endParaRPr lang="en-US" sz="2400" dirty="0"/>
          </a:p>
          <a:p>
            <a:pPr marL="355600" marR="0" lvl="0" indent="0" algn="l" rtl="0">
              <a:spcBef>
                <a:spcPts val="0"/>
              </a:spcBef>
              <a:spcAft>
                <a:spcPts val="0"/>
              </a:spcAft>
              <a:buNone/>
            </a:pPr>
            <a:r>
              <a:rPr lang="en-US" sz="2400" b="0" i="0" u="none" strike="noStrike" cap="none" dirty="0">
                <a:solidFill>
                  <a:schemeClr val="dk1"/>
                </a:solidFill>
                <a:latin typeface="Calibri"/>
                <a:ea typeface="Calibri"/>
                <a:cs typeface="Calibri"/>
                <a:sym typeface="Calibri"/>
              </a:rPr>
              <a:t>A) DDL – Data Definition Language</a:t>
            </a:r>
            <a:endParaRPr lang="en-US" sz="2400" dirty="0"/>
          </a:p>
          <a:p>
            <a:pPr marL="355600" marR="0" lvl="0" indent="0" algn="l" rtl="0">
              <a:spcBef>
                <a:spcPts val="0"/>
              </a:spcBef>
              <a:spcAft>
                <a:spcPts val="0"/>
              </a:spcAft>
              <a:buNone/>
            </a:pPr>
            <a:r>
              <a:rPr lang="en-US" sz="2400" b="0" i="0" u="none" strike="noStrike" cap="none" dirty="0">
                <a:solidFill>
                  <a:schemeClr val="dk1"/>
                </a:solidFill>
                <a:latin typeface="Calibri"/>
                <a:ea typeface="Calibri"/>
                <a:cs typeface="Calibri"/>
                <a:sym typeface="Calibri"/>
              </a:rPr>
              <a:t>B) </a:t>
            </a:r>
            <a:r>
              <a:rPr lang="en-US" sz="2400" b="0" i="0" u="none" strike="noStrike" cap="none" dirty="0" err="1">
                <a:solidFill>
                  <a:schemeClr val="dk1"/>
                </a:solidFill>
                <a:latin typeface="Calibri"/>
                <a:ea typeface="Calibri"/>
                <a:cs typeface="Calibri"/>
                <a:sym typeface="Calibri"/>
              </a:rPr>
              <a:t>DQl</a:t>
            </a:r>
            <a:r>
              <a:rPr lang="en-US" sz="2400" b="0" i="0" u="none" strike="noStrike" cap="none" dirty="0">
                <a:solidFill>
                  <a:schemeClr val="dk1"/>
                </a:solidFill>
                <a:latin typeface="Calibri"/>
                <a:ea typeface="Calibri"/>
                <a:cs typeface="Calibri"/>
                <a:sym typeface="Calibri"/>
              </a:rPr>
              <a:t> – Data Query Language</a:t>
            </a:r>
            <a:endParaRPr lang="en-US" sz="2400" dirty="0"/>
          </a:p>
          <a:p>
            <a:pPr marL="355600" marR="0" lvl="0" indent="0" algn="l" rtl="0">
              <a:spcBef>
                <a:spcPts val="0"/>
              </a:spcBef>
              <a:spcAft>
                <a:spcPts val="0"/>
              </a:spcAft>
              <a:buNone/>
            </a:pPr>
            <a:r>
              <a:rPr lang="en-US" sz="2400" b="0" i="0" u="none" strike="noStrike" cap="none" dirty="0">
                <a:solidFill>
                  <a:schemeClr val="dk1"/>
                </a:solidFill>
                <a:latin typeface="Calibri"/>
                <a:ea typeface="Calibri"/>
                <a:cs typeface="Calibri"/>
                <a:sym typeface="Calibri"/>
              </a:rPr>
              <a:t>C) DML – Data Manipulation Language</a:t>
            </a:r>
            <a:endParaRPr lang="en-US" sz="2400" dirty="0"/>
          </a:p>
          <a:p>
            <a:pPr marL="355600" marR="0" lvl="0" indent="0" algn="l" rtl="0">
              <a:spcBef>
                <a:spcPts val="0"/>
              </a:spcBef>
              <a:spcAft>
                <a:spcPts val="0"/>
              </a:spcAft>
              <a:buNone/>
            </a:pPr>
            <a:r>
              <a:rPr lang="en-US" sz="2400" b="0" i="0" u="none" strike="noStrike" cap="none" dirty="0">
                <a:solidFill>
                  <a:schemeClr val="dk1"/>
                </a:solidFill>
                <a:latin typeface="Calibri"/>
                <a:ea typeface="Calibri"/>
                <a:cs typeface="Calibri"/>
                <a:sym typeface="Calibri"/>
              </a:rPr>
              <a:t>D) DCL – Data Control Language</a:t>
            </a:r>
            <a:endParaRPr lang="en-US" sz="2400" dirty="0"/>
          </a:p>
        </p:txBody>
      </p:sp>
      <p:sp>
        <p:nvSpPr>
          <p:cNvPr id="259" name="Google Shape;259;p3"/>
          <p:cNvSpPr/>
          <p:nvPr/>
        </p:nvSpPr>
        <p:spPr>
          <a:xfrm>
            <a:off x="0" y="1643063"/>
            <a:ext cx="9144000" cy="642937"/>
          </a:xfrm>
          <a:prstGeom prst="rect">
            <a:avLst/>
          </a:prstGeom>
          <a:solidFill>
            <a:srgbClr val="1F497D"/>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
        <p:nvSpPr>
          <p:cNvPr id="260" name="Google Shape;260;p3"/>
          <p:cNvSpPr/>
          <p:nvPr/>
        </p:nvSpPr>
        <p:spPr>
          <a:xfrm>
            <a:off x="190500" y="1687513"/>
            <a:ext cx="8763000" cy="55403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lt1"/>
              </a:buClr>
              <a:buSzPts val="3000"/>
              <a:buFont typeface="Arial"/>
              <a:buNone/>
            </a:pPr>
            <a:r>
              <a:rPr lang="en-US" sz="3000" b="1" i="0" u="none" strike="noStrike" cap="none" dirty="0">
                <a:solidFill>
                  <a:schemeClr val="lt1"/>
                </a:solidFill>
                <a:latin typeface="Calibri"/>
                <a:ea typeface="Calibri"/>
                <a:cs typeface="Calibri"/>
                <a:sym typeface="Calibri"/>
              </a:rPr>
              <a:t>SQL (Structed Query Language)</a:t>
            </a:r>
          </a:p>
        </p:txBody>
      </p:sp>
      <p:sp>
        <p:nvSpPr>
          <p:cNvPr id="261" name="Google Shape;261;p3"/>
          <p:cNvSpPr/>
          <p:nvPr/>
        </p:nvSpPr>
        <p:spPr>
          <a:xfrm>
            <a:off x="6643688" y="6073775"/>
            <a:ext cx="1111250" cy="215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800"/>
              <a:buFont typeface="Arial"/>
              <a:buNone/>
            </a:pPr>
            <a:endParaRPr sz="800" b="0" i="0" u="none" strike="noStrike" cap="none">
              <a:solidFill>
                <a:schemeClr val="dk1"/>
              </a:solidFill>
              <a:latin typeface="Calibri"/>
              <a:ea typeface="Calibri"/>
              <a:cs typeface="Calibri"/>
              <a:sym typeface="Calibri"/>
            </a:endParaRPr>
          </a:p>
        </p:txBody>
      </p:sp>
      <p:sp>
        <p:nvSpPr>
          <p:cNvPr id="262" name="Google Shape;262;p3"/>
          <p:cNvSpPr/>
          <p:nvPr/>
        </p:nvSpPr>
        <p:spPr>
          <a:xfrm flipH="1">
            <a:off x="6564313" y="6072188"/>
            <a:ext cx="46037" cy="214312"/>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4588727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pic>
        <p:nvPicPr>
          <p:cNvPr id="377" name="Google Shape;377;p15" descr="C:\Users\parul\Desktop\Digital Learning Content.png"/>
          <p:cNvPicPr preferRelativeResize="0"/>
          <p:nvPr/>
        </p:nvPicPr>
        <p:blipFill rotWithShape="1">
          <a:blip r:embed="rId3">
            <a:alphaModFix/>
          </a:blip>
          <a:srcRect/>
          <a:stretch/>
        </p:blipFill>
        <p:spPr>
          <a:xfrm>
            <a:off x="0" y="0"/>
            <a:ext cx="9144000" cy="6900863"/>
          </a:xfrm>
          <a:prstGeom prst="rect">
            <a:avLst/>
          </a:prstGeom>
          <a:noFill/>
          <a:ln>
            <a:noFill/>
          </a:ln>
        </p:spPr>
      </p:pic>
      <p:pic>
        <p:nvPicPr>
          <p:cNvPr id="378" name="Google Shape;378;p15" descr="C:\Users\parul\Desktop\Untitled-1.png"/>
          <p:cNvPicPr preferRelativeResize="0"/>
          <p:nvPr/>
        </p:nvPicPr>
        <p:blipFill rotWithShape="1">
          <a:blip r:embed="rId4">
            <a:alphaModFix/>
          </a:blip>
          <a:srcRect/>
          <a:stretch/>
        </p:blipFill>
        <p:spPr>
          <a:xfrm>
            <a:off x="1857375" y="3071813"/>
            <a:ext cx="5430838" cy="2803525"/>
          </a:xfrm>
          <a:prstGeom prst="rect">
            <a:avLst/>
          </a:prstGeom>
          <a:noFill/>
          <a:ln>
            <a:noFill/>
          </a:ln>
        </p:spPr>
      </p:pic>
      <p:sp>
        <p:nvSpPr>
          <p:cNvPr id="379" name="Google Shape;379;p15"/>
          <p:cNvSpPr/>
          <p:nvPr/>
        </p:nvSpPr>
        <p:spPr>
          <a:xfrm>
            <a:off x="0" y="1643063"/>
            <a:ext cx="9144000" cy="642937"/>
          </a:xfrm>
          <a:prstGeom prst="rect">
            <a:avLst/>
          </a:prstGeom>
          <a:solidFill>
            <a:srgbClr val="1F497D"/>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
        <p:nvSpPr>
          <p:cNvPr id="380" name="Google Shape;380;p15"/>
          <p:cNvSpPr/>
          <p:nvPr/>
        </p:nvSpPr>
        <p:spPr>
          <a:xfrm>
            <a:off x="190500" y="1687513"/>
            <a:ext cx="8763000" cy="55403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lt1"/>
              </a:buClr>
              <a:buSzPts val="3000"/>
              <a:buFont typeface="Arial"/>
              <a:buNone/>
            </a:pPr>
            <a:r>
              <a:rPr lang="en-US" sz="3000" b="1" i="0" u="none" strike="noStrike" cap="none">
                <a:solidFill>
                  <a:schemeClr val="lt1"/>
                </a:solidFill>
                <a:latin typeface="Calibri"/>
                <a:ea typeface="Calibri"/>
                <a:cs typeface="Calibri"/>
                <a:sym typeface="Calibri"/>
              </a:rPr>
              <a:t>SQL (Structed Query Language)</a:t>
            </a:r>
            <a:endParaRPr sz="3000" b="1" i="0" u="none" strike="noStrike" cap="none">
              <a:solidFill>
                <a:schemeClr val="lt1"/>
              </a:solidFill>
              <a:latin typeface="Calibri"/>
              <a:ea typeface="Calibri"/>
              <a:cs typeface="Calibri"/>
              <a:sym typeface="Calibri"/>
            </a:endParaRPr>
          </a:p>
        </p:txBody>
      </p:sp>
      <p:sp>
        <p:nvSpPr>
          <p:cNvPr id="381" name="Google Shape;381;p15"/>
          <p:cNvSpPr/>
          <p:nvPr/>
        </p:nvSpPr>
        <p:spPr>
          <a:xfrm>
            <a:off x="6643688" y="6073775"/>
            <a:ext cx="1111250" cy="215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800"/>
              <a:buFont typeface="Arial"/>
              <a:buNone/>
            </a:pPr>
            <a:endParaRPr sz="800" b="0" i="0" u="none" strike="noStrike" cap="none">
              <a:solidFill>
                <a:schemeClr val="dk1"/>
              </a:solidFill>
              <a:latin typeface="Calibri"/>
              <a:ea typeface="Calibri"/>
              <a:cs typeface="Calibri"/>
              <a:sym typeface="Calibri"/>
            </a:endParaRPr>
          </a:p>
        </p:txBody>
      </p:sp>
      <p:pic>
        <p:nvPicPr>
          <p:cNvPr id="382" name="Google Shape;382;p15"/>
          <p:cNvPicPr preferRelativeResize="0"/>
          <p:nvPr/>
        </p:nvPicPr>
        <p:blipFill rotWithShape="1">
          <a:blip r:embed="rId5">
            <a:alphaModFix/>
          </a:blip>
          <a:srcRect/>
          <a:stretch/>
        </p:blipFill>
        <p:spPr>
          <a:xfrm>
            <a:off x="0" y="2282825"/>
            <a:ext cx="9144000" cy="4386263"/>
          </a:xfrm>
          <a:prstGeom prst="rect">
            <a:avLst/>
          </a:prstGeom>
          <a:noFill/>
          <a:ln>
            <a:noFill/>
          </a:ln>
        </p:spPr>
      </p:pic>
      <p:sp>
        <p:nvSpPr>
          <p:cNvPr id="383" name="Google Shape;383;p15"/>
          <p:cNvSpPr txBox="1"/>
          <p:nvPr/>
        </p:nvSpPr>
        <p:spPr>
          <a:xfrm>
            <a:off x="3635375" y="6691313"/>
            <a:ext cx="1728788" cy="23018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900" b="0" i="0" u="none" strike="noStrike" cap="none">
                <a:solidFill>
                  <a:schemeClr val="dk1"/>
                </a:solidFill>
                <a:latin typeface="Calibri"/>
                <a:ea typeface="Calibri"/>
                <a:cs typeface="Calibri"/>
                <a:sym typeface="Calibri"/>
              </a:rPr>
              <a:t>Types of SQL commands</a:t>
            </a:r>
            <a:r>
              <a:rPr lang="en-US" sz="1050" b="0" i="0" u="none" strike="noStrike" cap="none" baseline="30000">
                <a:solidFill>
                  <a:schemeClr val="dk1"/>
                </a:solidFill>
                <a:latin typeface="Calibri"/>
                <a:ea typeface="Calibri"/>
                <a:cs typeface="Calibri"/>
                <a:sym typeface="Calibri"/>
              </a:rPr>
              <a:t>[1]</a:t>
            </a:r>
            <a:endParaRPr sz="1050" b="0" i="0" u="none" strike="noStrike" cap="none" baseline="30000">
              <a:solidFill>
                <a:schemeClr val="dk1"/>
              </a:solidFill>
              <a:latin typeface="Calibri"/>
              <a:ea typeface="Calibri"/>
              <a:cs typeface="Calibri"/>
              <a:sym typeface="Calibri"/>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pic>
        <p:nvPicPr>
          <p:cNvPr id="256" name="Google Shape;256;p3" descr="C:\Users\parul\Desktop\Digital Learning Content.png"/>
          <p:cNvPicPr preferRelativeResize="0"/>
          <p:nvPr/>
        </p:nvPicPr>
        <p:blipFill rotWithShape="1">
          <a:blip r:embed="rId3">
            <a:alphaModFix/>
          </a:blip>
          <a:srcRect/>
          <a:stretch/>
        </p:blipFill>
        <p:spPr>
          <a:xfrm>
            <a:off x="0" y="-50800"/>
            <a:ext cx="9144000" cy="6900863"/>
          </a:xfrm>
          <a:prstGeom prst="rect">
            <a:avLst/>
          </a:prstGeom>
          <a:noFill/>
          <a:ln>
            <a:noFill/>
          </a:ln>
        </p:spPr>
      </p:pic>
      <p:pic>
        <p:nvPicPr>
          <p:cNvPr id="257" name="Google Shape;257;p3" descr="C:\Users\parul\Desktop\Untitled-1.png"/>
          <p:cNvPicPr preferRelativeResize="0"/>
          <p:nvPr/>
        </p:nvPicPr>
        <p:blipFill rotWithShape="1">
          <a:blip r:embed="rId4">
            <a:alphaModFix/>
          </a:blip>
          <a:srcRect/>
          <a:stretch/>
        </p:blipFill>
        <p:spPr>
          <a:xfrm>
            <a:off x="1857375" y="3071813"/>
            <a:ext cx="5430838" cy="2803525"/>
          </a:xfrm>
          <a:prstGeom prst="rect">
            <a:avLst/>
          </a:prstGeom>
          <a:noFill/>
          <a:ln>
            <a:noFill/>
          </a:ln>
        </p:spPr>
      </p:pic>
      <p:sp>
        <p:nvSpPr>
          <p:cNvPr id="258" name="Google Shape;258;p3"/>
          <p:cNvSpPr txBox="1"/>
          <p:nvPr/>
        </p:nvSpPr>
        <p:spPr>
          <a:xfrm>
            <a:off x="0" y="2387600"/>
            <a:ext cx="9144000" cy="2308284"/>
          </a:xfrm>
          <a:prstGeom prst="rect">
            <a:avLst/>
          </a:prstGeom>
          <a:no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chemeClr val="dk1"/>
              </a:buClr>
              <a:buSzPts val="2000"/>
              <a:buFont typeface="Arial"/>
              <a:buChar char="•"/>
            </a:pPr>
            <a:r>
              <a:rPr lang="en-US" sz="2400" b="0" i="0" u="none" strike="noStrike" cap="none" dirty="0">
                <a:solidFill>
                  <a:schemeClr val="dk1"/>
                </a:solidFill>
                <a:latin typeface="Calibri"/>
                <a:ea typeface="Calibri"/>
                <a:cs typeface="Calibri"/>
                <a:sym typeface="Calibri"/>
              </a:rPr>
              <a:t>DDL, Data definition language, is the SQL commands set which are used to define the structure of the data structures itself.</a:t>
            </a:r>
            <a:endParaRPr lang="en-US" sz="2400" dirty="0"/>
          </a:p>
          <a:p>
            <a:pPr marL="0" marR="0" lvl="0" indent="0" algn="l" rtl="0">
              <a:spcBef>
                <a:spcPts val="0"/>
              </a:spcBef>
              <a:spcAft>
                <a:spcPts val="0"/>
              </a:spcAft>
              <a:buNone/>
            </a:pPr>
            <a:r>
              <a:rPr lang="en-US" sz="2400" b="0" i="0" u="none" strike="noStrike" cap="none" dirty="0">
                <a:solidFill>
                  <a:schemeClr val="dk1"/>
                </a:solidFill>
                <a:latin typeface="Calibri"/>
                <a:ea typeface="Calibri"/>
                <a:cs typeface="Calibri"/>
                <a:sym typeface="Calibri"/>
              </a:rPr>
              <a:t>      Example: Create, Alter etc.</a:t>
            </a:r>
            <a:endParaRPr lang="en-US" sz="2400" dirty="0"/>
          </a:p>
          <a:p>
            <a:pPr marL="342900" marR="0" lvl="0" indent="-342900" algn="l" rtl="0">
              <a:spcBef>
                <a:spcPts val="0"/>
              </a:spcBef>
              <a:spcAft>
                <a:spcPts val="0"/>
              </a:spcAft>
              <a:buClr>
                <a:schemeClr val="dk1"/>
              </a:buClr>
              <a:buSzPts val="2000"/>
              <a:buFont typeface="Arial"/>
              <a:buChar char="•"/>
            </a:pPr>
            <a:r>
              <a:rPr lang="en-US" sz="2400" b="0" i="0" u="none" strike="noStrike" cap="none" dirty="0">
                <a:solidFill>
                  <a:schemeClr val="dk1"/>
                </a:solidFill>
                <a:latin typeface="Calibri"/>
                <a:ea typeface="Calibri"/>
                <a:cs typeface="Calibri"/>
                <a:sym typeface="Calibri"/>
              </a:rPr>
              <a:t>On the other hand, DML, Data manipulation language, is the set of SQL commands used to manipulate the data itself.</a:t>
            </a:r>
            <a:endParaRPr lang="en-US" sz="2400" dirty="0"/>
          </a:p>
          <a:p>
            <a:pPr marL="0" marR="0" lvl="0" indent="0" algn="l" rtl="0">
              <a:spcBef>
                <a:spcPts val="0"/>
              </a:spcBef>
              <a:spcAft>
                <a:spcPts val="0"/>
              </a:spcAft>
              <a:buNone/>
            </a:pPr>
            <a:r>
              <a:rPr lang="en-US" sz="2400" b="0" i="0" u="none" strike="noStrike" cap="none" dirty="0">
                <a:solidFill>
                  <a:schemeClr val="dk1"/>
                </a:solidFill>
                <a:latin typeface="Calibri"/>
                <a:ea typeface="Calibri"/>
                <a:cs typeface="Calibri"/>
                <a:sym typeface="Calibri"/>
              </a:rPr>
              <a:t>      Example: Insert, update, delete etc.</a:t>
            </a:r>
            <a:endParaRPr lang="en-US" sz="2400" dirty="0"/>
          </a:p>
        </p:txBody>
      </p:sp>
      <p:sp>
        <p:nvSpPr>
          <p:cNvPr id="259" name="Google Shape;259;p3"/>
          <p:cNvSpPr/>
          <p:nvPr/>
        </p:nvSpPr>
        <p:spPr>
          <a:xfrm>
            <a:off x="0" y="1643063"/>
            <a:ext cx="9144000" cy="642937"/>
          </a:xfrm>
          <a:prstGeom prst="rect">
            <a:avLst/>
          </a:prstGeom>
          <a:solidFill>
            <a:srgbClr val="1F497D"/>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
        <p:nvSpPr>
          <p:cNvPr id="260" name="Google Shape;260;p3"/>
          <p:cNvSpPr/>
          <p:nvPr/>
        </p:nvSpPr>
        <p:spPr>
          <a:xfrm>
            <a:off x="190500" y="1687513"/>
            <a:ext cx="8763000" cy="55403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lt1"/>
              </a:buClr>
              <a:buSzPts val="3000"/>
              <a:buFont typeface="Arial"/>
              <a:buNone/>
            </a:pPr>
            <a:r>
              <a:rPr lang="en-US" sz="3000" b="1" i="0" u="none" strike="noStrike" cap="none" dirty="0">
                <a:solidFill>
                  <a:schemeClr val="lt1"/>
                </a:solidFill>
                <a:latin typeface="Calibri"/>
                <a:ea typeface="Calibri"/>
                <a:cs typeface="Calibri"/>
                <a:sym typeface="Calibri"/>
              </a:rPr>
              <a:t>DDL and DML Constructs</a:t>
            </a:r>
          </a:p>
        </p:txBody>
      </p:sp>
      <p:sp>
        <p:nvSpPr>
          <p:cNvPr id="261" name="Google Shape;261;p3"/>
          <p:cNvSpPr/>
          <p:nvPr/>
        </p:nvSpPr>
        <p:spPr>
          <a:xfrm>
            <a:off x="6643688" y="6073775"/>
            <a:ext cx="1111250" cy="215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800"/>
              <a:buFont typeface="Arial"/>
              <a:buNone/>
            </a:pPr>
            <a:endParaRPr sz="800" b="0" i="0" u="none" strike="noStrike" cap="none">
              <a:solidFill>
                <a:schemeClr val="dk1"/>
              </a:solidFill>
              <a:latin typeface="Calibri"/>
              <a:ea typeface="Calibri"/>
              <a:cs typeface="Calibri"/>
              <a:sym typeface="Calibri"/>
            </a:endParaRPr>
          </a:p>
        </p:txBody>
      </p:sp>
      <p:sp>
        <p:nvSpPr>
          <p:cNvPr id="262" name="Google Shape;262;p3"/>
          <p:cNvSpPr/>
          <p:nvPr/>
        </p:nvSpPr>
        <p:spPr>
          <a:xfrm flipH="1">
            <a:off x="6564313" y="6072188"/>
            <a:ext cx="46037" cy="214312"/>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9007633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pic>
        <p:nvPicPr>
          <p:cNvPr id="256" name="Google Shape;256;p3" descr="C:\Users\parul\Desktop\Digital Learning Content.png"/>
          <p:cNvPicPr preferRelativeResize="0"/>
          <p:nvPr/>
        </p:nvPicPr>
        <p:blipFill rotWithShape="1">
          <a:blip r:embed="rId3">
            <a:alphaModFix/>
          </a:blip>
          <a:srcRect/>
          <a:stretch/>
        </p:blipFill>
        <p:spPr>
          <a:xfrm>
            <a:off x="0" y="-50800"/>
            <a:ext cx="9144000" cy="6900863"/>
          </a:xfrm>
          <a:prstGeom prst="rect">
            <a:avLst/>
          </a:prstGeom>
          <a:noFill/>
          <a:ln>
            <a:noFill/>
          </a:ln>
        </p:spPr>
      </p:pic>
      <p:pic>
        <p:nvPicPr>
          <p:cNvPr id="257" name="Google Shape;257;p3" descr="C:\Users\parul\Desktop\Untitled-1.png"/>
          <p:cNvPicPr preferRelativeResize="0"/>
          <p:nvPr/>
        </p:nvPicPr>
        <p:blipFill rotWithShape="1">
          <a:blip r:embed="rId4">
            <a:alphaModFix/>
          </a:blip>
          <a:srcRect/>
          <a:stretch/>
        </p:blipFill>
        <p:spPr>
          <a:xfrm>
            <a:off x="1857375" y="3071813"/>
            <a:ext cx="5430838" cy="2803525"/>
          </a:xfrm>
          <a:prstGeom prst="rect">
            <a:avLst/>
          </a:prstGeom>
          <a:noFill/>
          <a:ln>
            <a:noFill/>
          </a:ln>
        </p:spPr>
      </p:pic>
      <p:sp>
        <p:nvSpPr>
          <p:cNvPr id="258" name="Google Shape;258;p3"/>
          <p:cNvSpPr txBox="1"/>
          <p:nvPr/>
        </p:nvSpPr>
        <p:spPr>
          <a:xfrm>
            <a:off x="0" y="2387600"/>
            <a:ext cx="9144000" cy="2308284"/>
          </a:xfrm>
          <a:prstGeom prst="rect">
            <a:avLst/>
          </a:prstGeom>
          <a:noFill/>
          <a:ln>
            <a:noFill/>
          </a:ln>
        </p:spPr>
        <p:txBody>
          <a:bodyPr spcFirstLastPara="1" wrap="square" lIns="91425" tIns="45700" rIns="91425" bIns="45700" anchor="t" anchorCtr="0">
            <a:spAutoFit/>
          </a:bodyPr>
          <a:lstStyle/>
          <a:p>
            <a:pPr marL="342900" marR="0" lvl="0" indent="-342900" algn="l" rtl="0">
              <a:lnSpc>
                <a:spcPct val="150000"/>
              </a:lnSpc>
              <a:spcBef>
                <a:spcPts val="0"/>
              </a:spcBef>
              <a:spcAft>
                <a:spcPts val="0"/>
              </a:spcAft>
              <a:buClr>
                <a:schemeClr val="dk1"/>
              </a:buClr>
              <a:buSzPts val="2000"/>
              <a:buFont typeface="Arial"/>
              <a:buChar char="•"/>
            </a:pPr>
            <a:r>
              <a:rPr lang="en-US" sz="2400" b="0" i="0" u="none" strike="noStrike" cap="none" dirty="0">
                <a:solidFill>
                  <a:schemeClr val="dk1"/>
                </a:solidFill>
                <a:latin typeface="Calibri"/>
                <a:ea typeface="Calibri"/>
                <a:cs typeface="Calibri"/>
                <a:sym typeface="Calibri"/>
              </a:rPr>
              <a:t>In order to query the database instances of a relational databases we have Relational Algebra and Calculus Algebra.</a:t>
            </a:r>
            <a:endParaRPr sz="2400" dirty="0"/>
          </a:p>
          <a:p>
            <a:pPr marL="342900" marR="0" lvl="0" indent="-342900" algn="l" rtl="0">
              <a:lnSpc>
                <a:spcPct val="150000"/>
              </a:lnSpc>
              <a:spcBef>
                <a:spcPts val="0"/>
              </a:spcBef>
              <a:spcAft>
                <a:spcPts val="0"/>
              </a:spcAft>
              <a:buClr>
                <a:schemeClr val="dk1"/>
              </a:buClr>
              <a:buSzPts val="2000"/>
              <a:buFont typeface="Arial"/>
              <a:buChar char="•"/>
            </a:pPr>
            <a:r>
              <a:rPr lang="en-US" sz="2400" b="0" i="0" u="none" strike="noStrike" cap="none" dirty="0">
                <a:solidFill>
                  <a:schemeClr val="dk1"/>
                </a:solidFill>
                <a:latin typeface="Calibri"/>
                <a:ea typeface="Calibri"/>
                <a:cs typeface="Calibri"/>
                <a:sym typeface="Calibri"/>
              </a:rPr>
              <a:t>Relational Algebra takes relational database instances as input and yields the instances only as output.</a:t>
            </a:r>
            <a:endParaRPr sz="2400" dirty="0"/>
          </a:p>
        </p:txBody>
      </p:sp>
      <p:sp>
        <p:nvSpPr>
          <p:cNvPr id="259" name="Google Shape;259;p3"/>
          <p:cNvSpPr/>
          <p:nvPr/>
        </p:nvSpPr>
        <p:spPr>
          <a:xfrm>
            <a:off x="0" y="1643063"/>
            <a:ext cx="9144000" cy="642937"/>
          </a:xfrm>
          <a:prstGeom prst="rect">
            <a:avLst/>
          </a:prstGeom>
          <a:solidFill>
            <a:srgbClr val="1F497D"/>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
        <p:nvSpPr>
          <p:cNvPr id="260" name="Google Shape;260;p3"/>
          <p:cNvSpPr/>
          <p:nvPr/>
        </p:nvSpPr>
        <p:spPr>
          <a:xfrm>
            <a:off x="190500" y="1687513"/>
            <a:ext cx="8763000" cy="55403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lt1"/>
              </a:buClr>
              <a:buSzPts val="3000"/>
              <a:buFont typeface="Arial"/>
              <a:buNone/>
            </a:pPr>
            <a:r>
              <a:rPr lang="en-US" sz="3000" b="1" i="0" u="none" strike="noStrike" cap="none">
                <a:solidFill>
                  <a:schemeClr val="lt1"/>
                </a:solidFill>
                <a:latin typeface="Calibri"/>
                <a:ea typeface="Calibri"/>
                <a:cs typeface="Calibri"/>
                <a:sym typeface="Calibri"/>
              </a:rPr>
              <a:t>Relational Algebra</a:t>
            </a:r>
            <a:endParaRPr sz="3000" b="1" i="0" u="none" strike="noStrike" cap="none">
              <a:solidFill>
                <a:schemeClr val="lt1"/>
              </a:solidFill>
              <a:latin typeface="Calibri"/>
              <a:ea typeface="Calibri"/>
              <a:cs typeface="Calibri"/>
              <a:sym typeface="Calibri"/>
            </a:endParaRPr>
          </a:p>
        </p:txBody>
      </p:sp>
      <p:sp>
        <p:nvSpPr>
          <p:cNvPr id="261" name="Google Shape;261;p3"/>
          <p:cNvSpPr/>
          <p:nvPr/>
        </p:nvSpPr>
        <p:spPr>
          <a:xfrm>
            <a:off x="6643688" y="6073775"/>
            <a:ext cx="1111250" cy="215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800"/>
              <a:buFont typeface="Arial"/>
              <a:buNone/>
            </a:pPr>
            <a:endParaRPr sz="800" b="0" i="0" u="none" strike="noStrike" cap="none">
              <a:solidFill>
                <a:schemeClr val="dk1"/>
              </a:solidFill>
              <a:latin typeface="Calibri"/>
              <a:ea typeface="Calibri"/>
              <a:cs typeface="Calibri"/>
              <a:sym typeface="Calibri"/>
            </a:endParaRPr>
          </a:p>
        </p:txBody>
      </p:sp>
      <p:sp>
        <p:nvSpPr>
          <p:cNvPr id="262" name="Google Shape;262;p3"/>
          <p:cNvSpPr/>
          <p:nvPr/>
        </p:nvSpPr>
        <p:spPr>
          <a:xfrm flipH="1">
            <a:off x="6564313" y="6072188"/>
            <a:ext cx="46037" cy="214312"/>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pic>
        <p:nvPicPr>
          <p:cNvPr id="256" name="Google Shape;256;p3" descr="C:\Users\parul\Desktop\Digital Learning Content.png"/>
          <p:cNvPicPr preferRelativeResize="0"/>
          <p:nvPr/>
        </p:nvPicPr>
        <p:blipFill rotWithShape="1">
          <a:blip r:embed="rId3">
            <a:alphaModFix/>
          </a:blip>
          <a:srcRect/>
          <a:stretch/>
        </p:blipFill>
        <p:spPr>
          <a:xfrm>
            <a:off x="0" y="-50800"/>
            <a:ext cx="9144000" cy="6900863"/>
          </a:xfrm>
          <a:prstGeom prst="rect">
            <a:avLst/>
          </a:prstGeom>
          <a:noFill/>
          <a:ln>
            <a:noFill/>
          </a:ln>
        </p:spPr>
      </p:pic>
      <p:pic>
        <p:nvPicPr>
          <p:cNvPr id="257" name="Google Shape;257;p3" descr="C:\Users\parul\Desktop\Untitled-1.png"/>
          <p:cNvPicPr preferRelativeResize="0"/>
          <p:nvPr/>
        </p:nvPicPr>
        <p:blipFill rotWithShape="1">
          <a:blip r:embed="rId4">
            <a:alphaModFix/>
          </a:blip>
          <a:srcRect/>
          <a:stretch/>
        </p:blipFill>
        <p:spPr>
          <a:xfrm>
            <a:off x="1857375" y="3071813"/>
            <a:ext cx="5430838" cy="2803525"/>
          </a:xfrm>
          <a:prstGeom prst="rect">
            <a:avLst/>
          </a:prstGeom>
          <a:noFill/>
          <a:ln>
            <a:noFill/>
          </a:ln>
        </p:spPr>
      </p:pic>
      <p:sp>
        <p:nvSpPr>
          <p:cNvPr id="258" name="Google Shape;258;p3"/>
          <p:cNvSpPr txBox="1"/>
          <p:nvPr/>
        </p:nvSpPr>
        <p:spPr>
          <a:xfrm>
            <a:off x="0" y="2387600"/>
            <a:ext cx="9144000" cy="378561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0" i="0" u="none" strike="noStrike" cap="none" dirty="0">
                <a:solidFill>
                  <a:schemeClr val="dk1"/>
                </a:solidFill>
                <a:latin typeface="Calibri"/>
                <a:ea typeface="Calibri"/>
                <a:cs typeface="Calibri"/>
                <a:sym typeface="Calibri"/>
              </a:rPr>
              <a:t>Examples of DDL commands:</a:t>
            </a:r>
            <a:endParaRPr lang="en-US" sz="2400" dirty="0"/>
          </a:p>
          <a:p>
            <a:pPr marL="342900" marR="0" lvl="0" indent="-342900" algn="l" rtl="0">
              <a:spcBef>
                <a:spcPts val="0"/>
              </a:spcBef>
              <a:spcAft>
                <a:spcPts val="0"/>
              </a:spcAft>
              <a:buClr>
                <a:schemeClr val="dk1"/>
              </a:buClr>
              <a:buSzPts val="2000"/>
              <a:buFont typeface="Arial"/>
              <a:buChar char="•"/>
            </a:pPr>
            <a:r>
              <a:rPr lang="en-US" sz="2400" b="0" i="0" u="none" strike="noStrike" cap="none" dirty="0">
                <a:solidFill>
                  <a:schemeClr val="dk1"/>
                </a:solidFill>
                <a:latin typeface="Calibri"/>
                <a:ea typeface="Calibri"/>
                <a:cs typeface="Calibri"/>
                <a:sym typeface="Calibri"/>
              </a:rPr>
              <a:t>CREATE – is used to create the database or its objects (like table, index, function, views, store procedure and triggers).</a:t>
            </a:r>
            <a:endParaRPr lang="en-US" sz="2400" dirty="0"/>
          </a:p>
          <a:p>
            <a:pPr marL="342900" marR="0" lvl="0" indent="-342900" algn="l" rtl="0">
              <a:spcBef>
                <a:spcPts val="0"/>
              </a:spcBef>
              <a:spcAft>
                <a:spcPts val="0"/>
              </a:spcAft>
              <a:buClr>
                <a:schemeClr val="dk1"/>
              </a:buClr>
              <a:buSzPts val="2000"/>
              <a:buFont typeface="Arial"/>
              <a:buChar char="•"/>
            </a:pPr>
            <a:r>
              <a:rPr lang="en-US" sz="2400" b="0" i="0" u="none" strike="noStrike" cap="none" dirty="0">
                <a:solidFill>
                  <a:schemeClr val="dk1"/>
                </a:solidFill>
                <a:latin typeface="Calibri"/>
                <a:ea typeface="Calibri"/>
                <a:cs typeface="Calibri"/>
                <a:sym typeface="Calibri"/>
              </a:rPr>
              <a:t>DROP – is used to delete objects from the database.</a:t>
            </a:r>
            <a:endParaRPr lang="en-US" sz="2400" dirty="0"/>
          </a:p>
          <a:p>
            <a:pPr marL="342900" marR="0" lvl="0" indent="-342900" algn="l" rtl="0">
              <a:spcBef>
                <a:spcPts val="0"/>
              </a:spcBef>
              <a:spcAft>
                <a:spcPts val="0"/>
              </a:spcAft>
              <a:buClr>
                <a:schemeClr val="dk1"/>
              </a:buClr>
              <a:buSzPts val="2000"/>
              <a:buFont typeface="Arial"/>
              <a:buChar char="•"/>
            </a:pPr>
            <a:r>
              <a:rPr lang="en-US" sz="2400" b="0" i="0" u="none" strike="noStrike" cap="none" dirty="0">
                <a:solidFill>
                  <a:schemeClr val="dk1"/>
                </a:solidFill>
                <a:latin typeface="Calibri"/>
                <a:ea typeface="Calibri"/>
                <a:cs typeface="Calibri"/>
                <a:sym typeface="Calibri"/>
              </a:rPr>
              <a:t>ALTER-is used to alter the structure of the database.</a:t>
            </a:r>
            <a:endParaRPr lang="en-US" sz="2400" dirty="0"/>
          </a:p>
          <a:p>
            <a:pPr marL="342900" marR="0" lvl="0" indent="-342900" algn="l" rtl="0">
              <a:spcBef>
                <a:spcPts val="0"/>
              </a:spcBef>
              <a:spcAft>
                <a:spcPts val="0"/>
              </a:spcAft>
              <a:buClr>
                <a:schemeClr val="dk1"/>
              </a:buClr>
              <a:buSzPts val="2000"/>
              <a:buFont typeface="Arial"/>
              <a:buChar char="•"/>
            </a:pPr>
            <a:r>
              <a:rPr lang="en-US" sz="2400" b="0" i="0" u="none" strike="noStrike" cap="none" dirty="0">
                <a:solidFill>
                  <a:schemeClr val="dk1"/>
                </a:solidFill>
                <a:latin typeface="Calibri"/>
                <a:ea typeface="Calibri"/>
                <a:cs typeface="Calibri"/>
                <a:sym typeface="Calibri"/>
              </a:rPr>
              <a:t>TRUNCATE–is used to remove all records from a table, including all spaces allocated for the records are removed.</a:t>
            </a:r>
            <a:endParaRPr lang="en-US" sz="2400" dirty="0"/>
          </a:p>
          <a:p>
            <a:pPr marL="342900" marR="0" lvl="0" indent="-342900" algn="l" rtl="0">
              <a:spcBef>
                <a:spcPts val="0"/>
              </a:spcBef>
              <a:spcAft>
                <a:spcPts val="0"/>
              </a:spcAft>
              <a:buClr>
                <a:schemeClr val="dk1"/>
              </a:buClr>
              <a:buSzPts val="2000"/>
              <a:buFont typeface="Arial"/>
              <a:buChar char="•"/>
            </a:pPr>
            <a:r>
              <a:rPr lang="en-US" sz="2400" b="0" i="0" u="none" strike="noStrike" cap="none" dirty="0">
                <a:solidFill>
                  <a:schemeClr val="dk1"/>
                </a:solidFill>
                <a:latin typeface="Calibri"/>
                <a:ea typeface="Calibri"/>
                <a:cs typeface="Calibri"/>
                <a:sym typeface="Calibri"/>
              </a:rPr>
              <a:t>COMMENT –is used to add comments to the data dictionary.</a:t>
            </a:r>
            <a:endParaRPr lang="en-US" sz="2400" dirty="0"/>
          </a:p>
          <a:p>
            <a:pPr marL="342900" marR="0" lvl="0" indent="-342900" algn="l" rtl="0">
              <a:spcBef>
                <a:spcPts val="0"/>
              </a:spcBef>
              <a:spcAft>
                <a:spcPts val="0"/>
              </a:spcAft>
              <a:buClr>
                <a:schemeClr val="dk1"/>
              </a:buClr>
              <a:buSzPts val="2000"/>
              <a:buFont typeface="Arial"/>
              <a:buChar char="•"/>
            </a:pPr>
            <a:r>
              <a:rPr lang="en-US" sz="2400" b="0" i="0" u="none" strike="noStrike" cap="none" dirty="0">
                <a:solidFill>
                  <a:schemeClr val="dk1"/>
                </a:solidFill>
                <a:latin typeface="Calibri"/>
                <a:ea typeface="Calibri"/>
                <a:cs typeface="Calibri"/>
                <a:sym typeface="Calibri"/>
              </a:rPr>
              <a:t>RENAME –is used to rename an object existing in the database.</a:t>
            </a:r>
            <a:endParaRPr lang="en-US" sz="2400" dirty="0"/>
          </a:p>
          <a:p>
            <a:pPr marL="0" marR="0" lvl="0" indent="0" algn="l" rtl="0">
              <a:spcBef>
                <a:spcPts val="0"/>
              </a:spcBef>
              <a:spcAft>
                <a:spcPts val="0"/>
              </a:spcAft>
              <a:buNone/>
            </a:pPr>
            <a:endParaRPr lang="en-US" sz="2400" b="0" i="0" u="none" strike="noStrike" cap="none" dirty="0">
              <a:solidFill>
                <a:schemeClr val="dk1"/>
              </a:solidFill>
              <a:latin typeface="Arial"/>
              <a:ea typeface="Arial"/>
              <a:cs typeface="Arial"/>
              <a:sym typeface="Arial"/>
            </a:endParaRPr>
          </a:p>
        </p:txBody>
      </p:sp>
      <p:sp>
        <p:nvSpPr>
          <p:cNvPr id="259" name="Google Shape;259;p3"/>
          <p:cNvSpPr/>
          <p:nvPr/>
        </p:nvSpPr>
        <p:spPr>
          <a:xfrm>
            <a:off x="0" y="1643063"/>
            <a:ext cx="9144000" cy="642937"/>
          </a:xfrm>
          <a:prstGeom prst="rect">
            <a:avLst/>
          </a:prstGeom>
          <a:solidFill>
            <a:srgbClr val="1F497D"/>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
        <p:nvSpPr>
          <p:cNvPr id="260" name="Google Shape;260;p3"/>
          <p:cNvSpPr/>
          <p:nvPr/>
        </p:nvSpPr>
        <p:spPr>
          <a:xfrm>
            <a:off x="190500" y="1687513"/>
            <a:ext cx="8763000" cy="55403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lt1"/>
              </a:buClr>
              <a:buSzPts val="3000"/>
              <a:buFont typeface="Arial"/>
              <a:buNone/>
            </a:pPr>
            <a:r>
              <a:rPr lang="en-US" sz="3000" b="1" i="0" u="none" strike="noStrike" cap="none" dirty="0">
                <a:solidFill>
                  <a:schemeClr val="lt1"/>
                </a:solidFill>
                <a:latin typeface="Calibri"/>
                <a:ea typeface="Calibri"/>
                <a:cs typeface="Calibri"/>
                <a:sym typeface="Calibri"/>
              </a:rPr>
              <a:t>DDL and DML Constructs</a:t>
            </a:r>
          </a:p>
        </p:txBody>
      </p:sp>
      <p:sp>
        <p:nvSpPr>
          <p:cNvPr id="261" name="Google Shape;261;p3"/>
          <p:cNvSpPr/>
          <p:nvPr/>
        </p:nvSpPr>
        <p:spPr>
          <a:xfrm>
            <a:off x="6643688" y="6073775"/>
            <a:ext cx="1111250" cy="215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800"/>
              <a:buFont typeface="Arial"/>
              <a:buNone/>
            </a:pPr>
            <a:endParaRPr sz="800" b="0" i="0" u="none" strike="noStrike" cap="none">
              <a:solidFill>
                <a:schemeClr val="dk1"/>
              </a:solidFill>
              <a:latin typeface="Calibri"/>
              <a:ea typeface="Calibri"/>
              <a:cs typeface="Calibri"/>
              <a:sym typeface="Calibri"/>
            </a:endParaRPr>
          </a:p>
        </p:txBody>
      </p:sp>
      <p:sp>
        <p:nvSpPr>
          <p:cNvPr id="262" name="Google Shape;262;p3"/>
          <p:cNvSpPr/>
          <p:nvPr/>
        </p:nvSpPr>
        <p:spPr>
          <a:xfrm flipH="1">
            <a:off x="6564313" y="6072188"/>
            <a:ext cx="46037" cy="214312"/>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79664030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pic>
        <p:nvPicPr>
          <p:cNvPr id="256" name="Google Shape;256;p3" descr="C:\Users\parul\Desktop\Digital Learning Content.png"/>
          <p:cNvPicPr preferRelativeResize="0"/>
          <p:nvPr/>
        </p:nvPicPr>
        <p:blipFill rotWithShape="1">
          <a:blip r:embed="rId3">
            <a:alphaModFix/>
          </a:blip>
          <a:srcRect/>
          <a:stretch/>
        </p:blipFill>
        <p:spPr>
          <a:xfrm>
            <a:off x="0" y="-50800"/>
            <a:ext cx="9144000" cy="6900863"/>
          </a:xfrm>
          <a:prstGeom prst="rect">
            <a:avLst/>
          </a:prstGeom>
          <a:noFill/>
          <a:ln>
            <a:noFill/>
          </a:ln>
        </p:spPr>
      </p:pic>
      <p:pic>
        <p:nvPicPr>
          <p:cNvPr id="257" name="Google Shape;257;p3" descr="C:\Users\parul\Desktop\Untitled-1.png"/>
          <p:cNvPicPr preferRelativeResize="0"/>
          <p:nvPr/>
        </p:nvPicPr>
        <p:blipFill rotWithShape="1">
          <a:blip r:embed="rId4">
            <a:alphaModFix/>
          </a:blip>
          <a:srcRect/>
          <a:stretch/>
        </p:blipFill>
        <p:spPr>
          <a:xfrm>
            <a:off x="1857375" y="3071813"/>
            <a:ext cx="5430838" cy="2803525"/>
          </a:xfrm>
          <a:prstGeom prst="rect">
            <a:avLst/>
          </a:prstGeom>
          <a:noFill/>
          <a:ln>
            <a:noFill/>
          </a:ln>
        </p:spPr>
      </p:pic>
      <p:sp>
        <p:nvSpPr>
          <p:cNvPr id="258" name="Google Shape;258;p3"/>
          <p:cNvSpPr txBox="1"/>
          <p:nvPr/>
        </p:nvSpPr>
        <p:spPr>
          <a:xfrm>
            <a:off x="0" y="2387600"/>
            <a:ext cx="9144000" cy="193895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0" i="0" u="none" strike="noStrike" cap="none" dirty="0">
                <a:solidFill>
                  <a:schemeClr val="dk1"/>
                </a:solidFill>
                <a:latin typeface="Calibri"/>
                <a:ea typeface="Calibri"/>
                <a:cs typeface="Calibri"/>
                <a:sym typeface="Calibri"/>
              </a:rPr>
              <a:t>Examples of DML:</a:t>
            </a:r>
            <a:endParaRPr lang="en-US" sz="2400" dirty="0"/>
          </a:p>
          <a:p>
            <a:pPr marL="342900" marR="0" lvl="0" indent="-342900" algn="l" rtl="0">
              <a:spcBef>
                <a:spcPts val="0"/>
              </a:spcBef>
              <a:spcAft>
                <a:spcPts val="0"/>
              </a:spcAft>
              <a:buClr>
                <a:schemeClr val="dk1"/>
              </a:buClr>
              <a:buSzPts val="2000"/>
              <a:buFont typeface="Arial"/>
              <a:buChar char="•"/>
            </a:pPr>
            <a:r>
              <a:rPr lang="en-US" sz="2400" b="0" i="0" u="none" strike="noStrike" cap="none" dirty="0">
                <a:solidFill>
                  <a:schemeClr val="dk1"/>
                </a:solidFill>
                <a:latin typeface="Calibri"/>
                <a:ea typeface="Calibri"/>
                <a:cs typeface="Calibri"/>
                <a:sym typeface="Calibri"/>
              </a:rPr>
              <a:t>INSERT – is used to insert data into a table.</a:t>
            </a:r>
            <a:endParaRPr lang="en-US" sz="2400" dirty="0"/>
          </a:p>
          <a:p>
            <a:pPr marL="342900" marR="0" lvl="0" indent="-342900" algn="l" rtl="0">
              <a:spcBef>
                <a:spcPts val="0"/>
              </a:spcBef>
              <a:spcAft>
                <a:spcPts val="0"/>
              </a:spcAft>
              <a:buClr>
                <a:schemeClr val="dk1"/>
              </a:buClr>
              <a:buSzPts val="2000"/>
              <a:buFont typeface="Arial"/>
              <a:buChar char="•"/>
            </a:pPr>
            <a:r>
              <a:rPr lang="en-US" sz="2400" b="0" i="0" u="none" strike="noStrike" cap="none" dirty="0">
                <a:solidFill>
                  <a:schemeClr val="dk1"/>
                </a:solidFill>
                <a:latin typeface="Calibri"/>
                <a:ea typeface="Calibri"/>
                <a:cs typeface="Calibri"/>
                <a:sym typeface="Calibri"/>
              </a:rPr>
              <a:t>UPDATE – is used to update existing data within a table.</a:t>
            </a:r>
            <a:endParaRPr lang="en-US" sz="2400" dirty="0"/>
          </a:p>
          <a:p>
            <a:pPr marL="342900" marR="0" lvl="0" indent="-342900" algn="l" rtl="0">
              <a:spcBef>
                <a:spcPts val="0"/>
              </a:spcBef>
              <a:spcAft>
                <a:spcPts val="0"/>
              </a:spcAft>
              <a:buClr>
                <a:schemeClr val="dk1"/>
              </a:buClr>
              <a:buSzPts val="2000"/>
              <a:buFont typeface="Arial"/>
              <a:buChar char="•"/>
            </a:pPr>
            <a:r>
              <a:rPr lang="en-US" sz="2400" b="0" i="0" u="none" strike="noStrike" cap="none" dirty="0">
                <a:solidFill>
                  <a:schemeClr val="dk1"/>
                </a:solidFill>
                <a:latin typeface="Calibri"/>
                <a:ea typeface="Calibri"/>
                <a:cs typeface="Calibri"/>
                <a:sym typeface="Calibri"/>
              </a:rPr>
              <a:t>DELETE – is used to delete records from a database table.</a:t>
            </a:r>
            <a:endParaRPr lang="en-US" sz="2400" dirty="0"/>
          </a:p>
          <a:p>
            <a:pPr marL="342900" marR="0" lvl="0" indent="-215900" algn="l" rtl="0">
              <a:spcBef>
                <a:spcPts val="0"/>
              </a:spcBef>
              <a:spcAft>
                <a:spcPts val="0"/>
              </a:spcAft>
              <a:buClr>
                <a:schemeClr val="dk1"/>
              </a:buClr>
              <a:buSzPts val="2000"/>
              <a:buFont typeface="Arial"/>
              <a:buNone/>
            </a:pPr>
            <a:endParaRPr lang="en-US" sz="2400" b="0" i="0" u="none" strike="noStrike" cap="none" dirty="0">
              <a:solidFill>
                <a:schemeClr val="dk1"/>
              </a:solidFill>
              <a:latin typeface="Arial"/>
              <a:ea typeface="Arial"/>
              <a:cs typeface="Arial"/>
              <a:sym typeface="Arial"/>
            </a:endParaRPr>
          </a:p>
        </p:txBody>
      </p:sp>
      <p:sp>
        <p:nvSpPr>
          <p:cNvPr id="259" name="Google Shape;259;p3"/>
          <p:cNvSpPr/>
          <p:nvPr/>
        </p:nvSpPr>
        <p:spPr>
          <a:xfrm>
            <a:off x="0" y="1643063"/>
            <a:ext cx="9144000" cy="642937"/>
          </a:xfrm>
          <a:prstGeom prst="rect">
            <a:avLst/>
          </a:prstGeom>
          <a:solidFill>
            <a:srgbClr val="1F497D"/>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
        <p:nvSpPr>
          <p:cNvPr id="260" name="Google Shape;260;p3"/>
          <p:cNvSpPr/>
          <p:nvPr/>
        </p:nvSpPr>
        <p:spPr>
          <a:xfrm>
            <a:off x="190500" y="1687513"/>
            <a:ext cx="8763000" cy="55403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lt1"/>
              </a:buClr>
              <a:buSzPts val="3000"/>
              <a:buFont typeface="Arial"/>
              <a:buNone/>
            </a:pPr>
            <a:r>
              <a:rPr lang="en-US" sz="3000" b="1" i="0" u="none" strike="noStrike" cap="none" dirty="0">
                <a:solidFill>
                  <a:schemeClr val="lt1"/>
                </a:solidFill>
                <a:latin typeface="Calibri"/>
                <a:ea typeface="Calibri"/>
                <a:cs typeface="Calibri"/>
                <a:sym typeface="Calibri"/>
              </a:rPr>
              <a:t>DDL and DML Constructs</a:t>
            </a:r>
          </a:p>
        </p:txBody>
      </p:sp>
      <p:sp>
        <p:nvSpPr>
          <p:cNvPr id="261" name="Google Shape;261;p3"/>
          <p:cNvSpPr/>
          <p:nvPr/>
        </p:nvSpPr>
        <p:spPr>
          <a:xfrm>
            <a:off x="6643688" y="6073775"/>
            <a:ext cx="1111250" cy="215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800"/>
              <a:buFont typeface="Arial"/>
              <a:buNone/>
            </a:pPr>
            <a:endParaRPr sz="800" b="0" i="0" u="none" strike="noStrike" cap="none">
              <a:solidFill>
                <a:schemeClr val="dk1"/>
              </a:solidFill>
              <a:latin typeface="Calibri"/>
              <a:ea typeface="Calibri"/>
              <a:cs typeface="Calibri"/>
              <a:sym typeface="Calibri"/>
            </a:endParaRPr>
          </a:p>
        </p:txBody>
      </p:sp>
      <p:sp>
        <p:nvSpPr>
          <p:cNvPr id="262" name="Google Shape;262;p3"/>
          <p:cNvSpPr/>
          <p:nvPr/>
        </p:nvSpPr>
        <p:spPr>
          <a:xfrm flipH="1">
            <a:off x="6564313" y="6072188"/>
            <a:ext cx="46037" cy="214312"/>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52228496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pic>
        <p:nvPicPr>
          <p:cNvPr id="418" name="Google Shape;418;p19" descr="C:\Users\parul\Desktop\Digital Learning Content.png"/>
          <p:cNvPicPr preferRelativeResize="0"/>
          <p:nvPr/>
        </p:nvPicPr>
        <p:blipFill rotWithShape="1">
          <a:blip r:embed="rId3">
            <a:alphaModFix/>
          </a:blip>
          <a:srcRect/>
          <a:stretch/>
        </p:blipFill>
        <p:spPr>
          <a:xfrm>
            <a:off x="0" y="-50800"/>
            <a:ext cx="9144000" cy="6900863"/>
          </a:xfrm>
          <a:prstGeom prst="rect">
            <a:avLst/>
          </a:prstGeom>
          <a:noFill/>
          <a:ln>
            <a:noFill/>
          </a:ln>
        </p:spPr>
      </p:pic>
      <p:pic>
        <p:nvPicPr>
          <p:cNvPr id="419" name="Google Shape;419;p19" descr="C:\Users\parul\Desktop\Untitled-1.png"/>
          <p:cNvPicPr preferRelativeResize="0"/>
          <p:nvPr/>
        </p:nvPicPr>
        <p:blipFill rotWithShape="1">
          <a:blip r:embed="rId4">
            <a:alphaModFix/>
          </a:blip>
          <a:srcRect/>
          <a:stretch/>
        </p:blipFill>
        <p:spPr>
          <a:xfrm>
            <a:off x="1857375" y="3071813"/>
            <a:ext cx="5430838" cy="2803525"/>
          </a:xfrm>
          <a:prstGeom prst="rect">
            <a:avLst/>
          </a:prstGeom>
          <a:noFill/>
          <a:ln>
            <a:noFill/>
          </a:ln>
        </p:spPr>
      </p:pic>
      <p:sp>
        <p:nvSpPr>
          <p:cNvPr id="420" name="Google Shape;420;p19"/>
          <p:cNvSpPr/>
          <p:nvPr/>
        </p:nvSpPr>
        <p:spPr>
          <a:xfrm>
            <a:off x="0" y="1643063"/>
            <a:ext cx="9144000" cy="642937"/>
          </a:xfrm>
          <a:prstGeom prst="rect">
            <a:avLst/>
          </a:prstGeom>
          <a:solidFill>
            <a:srgbClr val="1F497D"/>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
        <p:nvSpPr>
          <p:cNvPr id="421" name="Google Shape;421;p19"/>
          <p:cNvSpPr/>
          <p:nvPr/>
        </p:nvSpPr>
        <p:spPr>
          <a:xfrm>
            <a:off x="190500" y="1687513"/>
            <a:ext cx="8763000" cy="55403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lt1"/>
              </a:buClr>
              <a:buSzPts val="3000"/>
              <a:buFont typeface="Arial"/>
              <a:buNone/>
            </a:pPr>
            <a:r>
              <a:rPr lang="en-US" sz="3000" b="1" i="0" u="none" strike="noStrike" cap="none">
                <a:solidFill>
                  <a:schemeClr val="lt1"/>
                </a:solidFill>
                <a:latin typeface="Calibri"/>
                <a:ea typeface="Calibri"/>
                <a:cs typeface="Calibri"/>
                <a:sym typeface="Calibri"/>
              </a:rPr>
              <a:t>DDL and DML difference</a:t>
            </a:r>
            <a:endParaRPr sz="3000" b="1" i="0" u="none" strike="noStrike" cap="none">
              <a:solidFill>
                <a:schemeClr val="lt1"/>
              </a:solidFill>
              <a:latin typeface="Calibri"/>
              <a:ea typeface="Calibri"/>
              <a:cs typeface="Calibri"/>
              <a:sym typeface="Calibri"/>
            </a:endParaRPr>
          </a:p>
        </p:txBody>
      </p:sp>
      <p:sp>
        <p:nvSpPr>
          <p:cNvPr id="422" name="Google Shape;422;p19"/>
          <p:cNvSpPr/>
          <p:nvPr/>
        </p:nvSpPr>
        <p:spPr>
          <a:xfrm>
            <a:off x="6643688" y="6073775"/>
            <a:ext cx="1111250" cy="215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800"/>
              <a:buFont typeface="Arial"/>
              <a:buNone/>
            </a:pPr>
            <a:endParaRPr sz="800" b="0" i="0" u="none" strike="noStrike" cap="none">
              <a:solidFill>
                <a:schemeClr val="dk1"/>
              </a:solidFill>
              <a:latin typeface="Calibri"/>
              <a:ea typeface="Calibri"/>
              <a:cs typeface="Calibri"/>
              <a:sym typeface="Calibri"/>
            </a:endParaRPr>
          </a:p>
        </p:txBody>
      </p:sp>
      <p:pic>
        <p:nvPicPr>
          <p:cNvPr id="423" name="Google Shape;423;p19"/>
          <p:cNvPicPr preferRelativeResize="0"/>
          <p:nvPr/>
        </p:nvPicPr>
        <p:blipFill rotWithShape="1">
          <a:blip r:embed="rId5">
            <a:alphaModFix/>
          </a:blip>
          <a:srcRect/>
          <a:stretch/>
        </p:blipFill>
        <p:spPr>
          <a:xfrm>
            <a:off x="619125" y="2301875"/>
            <a:ext cx="7905750" cy="4295775"/>
          </a:xfrm>
          <a:prstGeom prst="rect">
            <a:avLst/>
          </a:prstGeom>
          <a:noFill/>
          <a:ln>
            <a:noFill/>
          </a:ln>
        </p:spPr>
      </p:pic>
      <p:sp>
        <p:nvSpPr>
          <p:cNvPr id="424" name="Google Shape;424;p19"/>
          <p:cNvSpPr txBox="1"/>
          <p:nvPr/>
        </p:nvSpPr>
        <p:spPr>
          <a:xfrm>
            <a:off x="3708400" y="6664325"/>
            <a:ext cx="2016125" cy="23018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900" b="0" i="0" u="none" strike="noStrike" cap="none">
                <a:solidFill>
                  <a:schemeClr val="dk1"/>
                </a:solidFill>
                <a:latin typeface="Calibri"/>
                <a:ea typeface="Calibri"/>
                <a:cs typeface="Calibri"/>
                <a:sym typeface="Calibri"/>
              </a:rPr>
              <a:t>Difference between DDL and DML</a:t>
            </a:r>
            <a:r>
              <a:rPr lang="en-US" sz="1050" b="0" i="0" u="none" strike="noStrike" cap="none" baseline="30000">
                <a:solidFill>
                  <a:schemeClr val="dk1"/>
                </a:solidFill>
                <a:latin typeface="Calibri"/>
                <a:ea typeface="Calibri"/>
                <a:cs typeface="Calibri"/>
                <a:sym typeface="Calibri"/>
              </a:rPr>
              <a:t>2]</a:t>
            </a:r>
            <a:endParaRPr sz="1050" b="0" i="0" u="none" strike="noStrike" cap="none" baseline="30000">
              <a:solidFill>
                <a:schemeClr val="dk1"/>
              </a:solidFill>
              <a:latin typeface="Calibri"/>
              <a:ea typeface="Calibri"/>
              <a:cs typeface="Calibri"/>
              <a:sym typeface="Calibri"/>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pic>
        <p:nvPicPr>
          <p:cNvPr id="429" name="Google Shape;429;p20" descr="C:\Users\parul\Desktop\Digital Learning Content.png"/>
          <p:cNvPicPr preferRelativeResize="0"/>
          <p:nvPr/>
        </p:nvPicPr>
        <p:blipFill rotWithShape="1">
          <a:blip r:embed="rId3">
            <a:alphaModFix/>
          </a:blip>
          <a:srcRect/>
          <a:stretch/>
        </p:blipFill>
        <p:spPr>
          <a:xfrm>
            <a:off x="0" y="0"/>
            <a:ext cx="9144000" cy="6900863"/>
          </a:xfrm>
          <a:prstGeom prst="rect">
            <a:avLst/>
          </a:prstGeom>
          <a:noFill/>
          <a:ln>
            <a:noFill/>
          </a:ln>
        </p:spPr>
      </p:pic>
      <p:pic>
        <p:nvPicPr>
          <p:cNvPr id="430" name="Google Shape;430;p20" descr="C:\Users\parul\Desktop\Untitled-1.png"/>
          <p:cNvPicPr preferRelativeResize="0"/>
          <p:nvPr/>
        </p:nvPicPr>
        <p:blipFill rotWithShape="1">
          <a:blip r:embed="rId4">
            <a:alphaModFix/>
          </a:blip>
          <a:srcRect/>
          <a:stretch/>
        </p:blipFill>
        <p:spPr>
          <a:xfrm>
            <a:off x="1857375" y="3071813"/>
            <a:ext cx="5430838" cy="2803525"/>
          </a:xfrm>
          <a:prstGeom prst="rect">
            <a:avLst/>
          </a:prstGeom>
          <a:noFill/>
          <a:ln>
            <a:noFill/>
          </a:ln>
        </p:spPr>
      </p:pic>
      <p:sp>
        <p:nvSpPr>
          <p:cNvPr id="431" name="Google Shape;431;p20"/>
          <p:cNvSpPr txBox="1"/>
          <p:nvPr/>
        </p:nvSpPr>
        <p:spPr>
          <a:xfrm>
            <a:off x="190500" y="2286000"/>
            <a:ext cx="8739188" cy="378618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0" i="0" u="none" strike="noStrike" cap="none">
                <a:solidFill>
                  <a:schemeClr val="dk1"/>
                </a:solidFill>
                <a:latin typeface="Calibri"/>
                <a:ea typeface="Calibri"/>
                <a:cs typeface="Calibri"/>
                <a:sym typeface="Calibri"/>
              </a:rPr>
              <a:t>COMMERCIAL DBMS</a:t>
            </a:r>
            <a:endParaRPr/>
          </a:p>
          <a:p>
            <a:pPr marL="342900" marR="0" lvl="0" indent="-342900" algn="l" rtl="0">
              <a:spcBef>
                <a:spcPts val="0"/>
              </a:spcBef>
              <a:spcAft>
                <a:spcPts val="0"/>
              </a:spcAft>
              <a:buClr>
                <a:schemeClr val="dk1"/>
              </a:buClr>
              <a:buSzPts val="2000"/>
              <a:buFont typeface="Arial"/>
              <a:buChar char="•"/>
            </a:pPr>
            <a:r>
              <a:rPr lang="en-US" sz="2000" b="0" i="0" u="none" strike="noStrike" cap="none">
                <a:solidFill>
                  <a:schemeClr val="dk1"/>
                </a:solidFill>
                <a:latin typeface="Calibri"/>
                <a:ea typeface="Calibri"/>
                <a:cs typeface="Calibri"/>
                <a:sym typeface="Calibri"/>
              </a:rPr>
              <a:t>SQL server (Microsoft)</a:t>
            </a:r>
            <a:endParaRPr/>
          </a:p>
          <a:p>
            <a:pPr marL="342900" marR="0" lvl="0" indent="-342900" algn="l" rtl="0">
              <a:spcBef>
                <a:spcPts val="0"/>
              </a:spcBef>
              <a:spcAft>
                <a:spcPts val="0"/>
              </a:spcAft>
              <a:buClr>
                <a:schemeClr val="dk1"/>
              </a:buClr>
              <a:buSzPts val="2000"/>
              <a:buFont typeface="Arial"/>
              <a:buChar char="•"/>
            </a:pPr>
            <a:r>
              <a:rPr lang="en-US" sz="2000" b="0" i="0" u="none" strike="noStrike" cap="none">
                <a:solidFill>
                  <a:schemeClr val="dk1"/>
                </a:solidFill>
                <a:latin typeface="Calibri"/>
                <a:ea typeface="Calibri"/>
                <a:cs typeface="Calibri"/>
                <a:sym typeface="Calibri"/>
              </a:rPr>
              <a:t>IBM DB2 (IBM)</a:t>
            </a:r>
            <a:endParaRPr/>
          </a:p>
          <a:p>
            <a:pPr marL="342900" marR="0" lvl="0" indent="-342900" algn="l" rtl="0">
              <a:spcBef>
                <a:spcPts val="0"/>
              </a:spcBef>
              <a:spcAft>
                <a:spcPts val="0"/>
              </a:spcAft>
              <a:buClr>
                <a:schemeClr val="dk1"/>
              </a:buClr>
              <a:buSzPts val="2000"/>
              <a:buFont typeface="Arial"/>
              <a:buChar char="•"/>
            </a:pPr>
            <a:r>
              <a:rPr lang="en-US" sz="2000" b="0" i="0" u="none" strike="noStrike" cap="none">
                <a:solidFill>
                  <a:schemeClr val="dk1"/>
                </a:solidFill>
                <a:latin typeface="Calibri"/>
                <a:ea typeface="Calibri"/>
                <a:cs typeface="Calibri"/>
                <a:sym typeface="Calibri"/>
              </a:rPr>
              <a:t>Oracle</a:t>
            </a:r>
            <a:endParaRPr/>
          </a:p>
          <a:p>
            <a:pPr marL="342900" marR="0" lvl="0" indent="-342900" algn="l" rtl="0">
              <a:spcBef>
                <a:spcPts val="0"/>
              </a:spcBef>
              <a:spcAft>
                <a:spcPts val="0"/>
              </a:spcAft>
              <a:buClr>
                <a:schemeClr val="dk1"/>
              </a:buClr>
              <a:buSzPts val="2000"/>
              <a:buFont typeface="Arial"/>
              <a:buChar char="•"/>
            </a:pPr>
            <a:r>
              <a:rPr lang="en-US" sz="2000" b="0" i="0" u="none" strike="noStrike" cap="none">
                <a:solidFill>
                  <a:schemeClr val="dk1"/>
                </a:solidFill>
                <a:latin typeface="Calibri"/>
                <a:ea typeface="Calibri"/>
                <a:cs typeface="Calibri"/>
                <a:sym typeface="Calibri"/>
              </a:rPr>
              <a:t>Sybase</a:t>
            </a:r>
            <a:endParaRPr/>
          </a:p>
          <a:p>
            <a:pPr marL="342900" marR="0" lvl="0" indent="-342900" algn="l" rtl="0">
              <a:spcBef>
                <a:spcPts val="0"/>
              </a:spcBef>
              <a:spcAft>
                <a:spcPts val="0"/>
              </a:spcAft>
              <a:buClr>
                <a:schemeClr val="dk1"/>
              </a:buClr>
              <a:buSzPts val="2000"/>
              <a:buFont typeface="Arial"/>
              <a:buChar char="•"/>
            </a:pPr>
            <a:r>
              <a:rPr lang="en-US" sz="2000" b="0" i="0" u="none" strike="noStrike" cap="none">
                <a:solidFill>
                  <a:schemeClr val="dk1"/>
                </a:solidFill>
                <a:latin typeface="Calibri"/>
                <a:ea typeface="Calibri"/>
                <a:cs typeface="Calibri"/>
                <a:sym typeface="Calibri"/>
              </a:rPr>
              <a:t>Informix (IBM)</a:t>
            </a:r>
            <a:endParaRPr/>
          </a:p>
          <a:p>
            <a:pPr marL="342900" marR="0" lvl="0" indent="-342900" algn="l" rtl="0">
              <a:spcBef>
                <a:spcPts val="0"/>
              </a:spcBef>
              <a:spcAft>
                <a:spcPts val="0"/>
              </a:spcAft>
              <a:buClr>
                <a:schemeClr val="dk1"/>
              </a:buClr>
              <a:buSzPts val="2000"/>
              <a:buFont typeface="Arial"/>
              <a:buChar char="•"/>
            </a:pPr>
            <a:r>
              <a:rPr lang="en-US" sz="2000" b="0" i="0" u="none" strike="noStrike" cap="none">
                <a:solidFill>
                  <a:schemeClr val="dk1"/>
                </a:solidFill>
                <a:latin typeface="Calibri"/>
                <a:ea typeface="Calibri"/>
                <a:cs typeface="Calibri"/>
                <a:sym typeface="Calibri"/>
              </a:rPr>
              <a:t>Access (Microsoft)</a:t>
            </a:r>
            <a:endParaRPr/>
          </a:p>
          <a:p>
            <a:pPr marL="342900" marR="0" lvl="0" indent="-342900" algn="l" rtl="0">
              <a:spcBef>
                <a:spcPts val="0"/>
              </a:spcBef>
              <a:spcAft>
                <a:spcPts val="0"/>
              </a:spcAft>
              <a:buClr>
                <a:schemeClr val="dk1"/>
              </a:buClr>
              <a:buSzPts val="2000"/>
              <a:buFont typeface="Arial"/>
              <a:buChar char="•"/>
            </a:pPr>
            <a:r>
              <a:rPr lang="en-US" sz="2000" b="0" i="0" u="none" strike="noStrike" cap="none">
                <a:solidFill>
                  <a:schemeClr val="dk1"/>
                </a:solidFill>
                <a:latin typeface="Calibri"/>
                <a:ea typeface="Calibri"/>
                <a:cs typeface="Calibri"/>
                <a:sym typeface="Calibri"/>
              </a:rPr>
              <a:t>Cache (Intersystems – nonrelational)</a:t>
            </a:r>
            <a:endParaRPr sz="20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None/>
            </a:pPr>
            <a:r>
              <a:rPr lang="en-US" sz="2000" b="0" i="0" u="none" strike="noStrike" cap="none">
                <a:solidFill>
                  <a:schemeClr val="dk1"/>
                </a:solidFill>
                <a:latin typeface="Calibri"/>
                <a:ea typeface="Calibri"/>
                <a:cs typeface="Calibri"/>
                <a:sym typeface="Calibri"/>
              </a:rPr>
              <a:t>OPEN SOURCE DBMS	</a:t>
            </a:r>
            <a:endParaRPr/>
          </a:p>
          <a:p>
            <a:pPr marL="342900" marR="0" lvl="0" indent="-342900" algn="l" rtl="0">
              <a:spcBef>
                <a:spcPts val="0"/>
              </a:spcBef>
              <a:spcAft>
                <a:spcPts val="0"/>
              </a:spcAft>
              <a:buClr>
                <a:schemeClr val="dk1"/>
              </a:buClr>
              <a:buSzPts val="2000"/>
              <a:buFont typeface="Arial"/>
              <a:buChar char="•"/>
            </a:pPr>
            <a:r>
              <a:rPr lang="en-US" sz="2000" b="0" i="0" u="none" strike="noStrike" cap="none">
                <a:solidFill>
                  <a:schemeClr val="dk1"/>
                </a:solidFill>
                <a:latin typeface="Calibri"/>
                <a:ea typeface="Calibri"/>
                <a:cs typeface="Calibri"/>
                <a:sym typeface="Calibri"/>
              </a:rPr>
              <a:t>MySQL</a:t>
            </a:r>
            <a:endParaRPr/>
          </a:p>
          <a:p>
            <a:pPr marL="342900" marR="0" lvl="0" indent="-342900" algn="l" rtl="0">
              <a:spcBef>
                <a:spcPts val="0"/>
              </a:spcBef>
              <a:spcAft>
                <a:spcPts val="0"/>
              </a:spcAft>
              <a:buClr>
                <a:schemeClr val="dk1"/>
              </a:buClr>
              <a:buSzPts val="2000"/>
              <a:buFont typeface="Arial"/>
              <a:buChar char="•"/>
            </a:pPr>
            <a:r>
              <a:rPr lang="en-US" sz="2000" b="0" i="0" u="none" strike="noStrike" cap="none">
                <a:solidFill>
                  <a:schemeClr val="dk1"/>
                </a:solidFill>
                <a:latin typeface="Calibri"/>
                <a:ea typeface="Calibri"/>
                <a:cs typeface="Calibri"/>
                <a:sym typeface="Calibri"/>
              </a:rPr>
              <a:t>PostgreSQL</a:t>
            </a:r>
            <a:endParaRPr/>
          </a:p>
          <a:p>
            <a:pPr marL="342900" marR="0" lvl="0" indent="-215900" algn="l" rtl="0">
              <a:spcBef>
                <a:spcPts val="0"/>
              </a:spcBef>
              <a:spcAft>
                <a:spcPts val="0"/>
              </a:spcAft>
              <a:buClr>
                <a:schemeClr val="dk1"/>
              </a:buClr>
              <a:buSzPts val="2000"/>
              <a:buFont typeface="Arial"/>
              <a:buNone/>
            </a:pPr>
            <a:endParaRPr sz="2000" b="0" i="0" u="none" strike="noStrike" cap="none">
              <a:solidFill>
                <a:schemeClr val="dk1"/>
              </a:solidFill>
              <a:latin typeface="Arial"/>
              <a:ea typeface="Arial"/>
              <a:cs typeface="Arial"/>
              <a:sym typeface="Arial"/>
            </a:endParaRPr>
          </a:p>
        </p:txBody>
      </p:sp>
      <p:sp>
        <p:nvSpPr>
          <p:cNvPr id="432" name="Google Shape;432;p20"/>
          <p:cNvSpPr/>
          <p:nvPr/>
        </p:nvSpPr>
        <p:spPr>
          <a:xfrm>
            <a:off x="0" y="1643063"/>
            <a:ext cx="9144000" cy="642937"/>
          </a:xfrm>
          <a:prstGeom prst="rect">
            <a:avLst/>
          </a:prstGeom>
          <a:solidFill>
            <a:srgbClr val="1F497D"/>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
        <p:nvSpPr>
          <p:cNvPr id="433" name="Google Shape;433;p20"/>
          <p:cNvSpPr/>
          <p:nvPr/>
        </p:nvSpPr>
        <p:spPr>
          <a:xfrm>
            <a:off x="190500" y="1687513"/>
            <a:ext cx="8763000" cy="55403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lt1"/>
              </a:buClr>
              <a:buSzPts val="3000"/>
              <a:buFont typeface="Arial"/>
              <a:buNone/>
            </a:pPr>
            <a:r>
              <a:rPr lang="en-US" sz="3000" b="1" i="0" u="none" strike="noStrike" cap="none">
                <a:solidFill>
                  <a:schemeClr val="lt1"/>
                </a:solidFill>
                <a:latin typeface="Calibri"/>
                <a:ea typeface="Calibri"/>
                <a:cs typeface="Calibri"/>
                <a:sym typeface="Calibri"/>
              </a:rPr>
              <a:t>Commercial and open source DBMSs</a:t>
            </a:r>
            <a:endParaRPr sz="3000" b="1" i="0" u="none" strike="noStrike" cap="none">
              <a:solidFill>
                <a:schemeClr val="lt1"/>
              </a:solidFill>
              <a:latin typeface="Calibri"/>
              <a:ea typeface="Calibri"/>
              <a:cs typeface="Calibri"/>
              <a:sym typeface="Calibri"/>
            </a:endParaRPr>
          </a:p>
        </p:txBody>
      </p:sp>
      <p:sp>
        <p:nvSpPr>
          <p:cNvPr id="434" name="Google Shape;434;p20"/>
          <p:cNvSpPr/>
          <p:nvPr/>
        </p:nvSpPr>
        <p:spPr>
          <a:xfrm>
            <a:off x="6643688" y="6073775"/>
            <a:ext cx="1111250" cy="215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800"/>
              <a:buFont typeface="Arial"/>
              <a:buNone/>
            </a:pPr>
            <a:endParaRPr sz="800" b="0" i="0" u="none" strike="noStrike" cap="none">
              <a:solidFill>
                <a:schemeClr val="dk1"/>
              </a:solidFill>
              <a:latin typeface="Calibri"/>
              <a:ea typeface="Calibri"/>
              <a:cs typeface="Calibri"/>
              <a:sym typeface="Calibri"/>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38"/>
        <p:cNvGrpSpPr/>
        <p:nvPr/>
      </p:nvGrpSpPr>
      <p:grpSpPr>
        <a:xfrm>
          <a:off x="0" y="0"/>
          <a:ext cx="0" cy="0"/>
          <a:chOff x="0" y="0"/>
          <a:chExt cx="0" cy="0"/>
        </a:xfrm>
      </p:grpSpPr>
      <p:pic>
        <p:nvPicPr>
          <p:cNvPr id="439" name="Google Shape;439;ga8fece8bd4_2_6" descr="C:\Users\parul\Desktop\Digital Learning Content.png"/>
          <p:cNvPicPr preferRelativeResize="0"/>
          <p:nvPr/>
        </p:nvPicPr>
        <p:blipFill rotWithShape="1">
          <a:blip r:embed="rId3">
            <a:alphaModFix/>
          </a:blip>
          <a:srcRect/>
          <a:stretch/>
        </p:blipFill>
        <p:spPr>
          <a:xfrm>
            <a:off x="0" y="0"/>
            <a:ext cx="9143999" cy="6900862"/>
          </a:xfrm>
          <a:prstGeom prst="rect">
            <a:avLst/>
          </a:prstGeom>
          <a:noFill/>
          <a:ln>
            <a:noFill/>
          </a:ln>
        </p:spPr>
      </p:pic>
      <p:pic>
        <p:nvPicPr>
          <p:cNvPr id="440" name="Google Shape;440;ga8fece8bd4_2_6" descr="C:\Users\parul\Desktop\Untitled-1.png"/>
          <p:cNvPicPr preferRelativeResize="0"/>
          <p:nvPr/>
        </p:nvPicPr>
        <p:blipFill rotWithShape="1">
          <a:blip r:embed="rId4">
            <a:alphaModFix/>
          </a:blip>
          <a:srcRect/>
          <a:stretch/>
        </p:blipFill>
        <p:spPr>
          <a:xfrm>
            <a:off x="1857375" y="3071812"/>
            <a:ext cx="5430837" cy="2803525"/>
          </a:xfrm>
          <a:prstGeom prst="rect">
            <a:avLst/>
          </a:prstGeom>
          <a:noFill/>
          <a:ln>
            <a:noFill/>
          </a:ln>
        </p:spPr>
      </p:pic>
      <p:sp>
        <p:nvSpPr>
          <p:cNvPr id="441" name="Google Shape;441;ga8fece8bd4_2_6"/>
          <p:cNvSpPr txBox="1"/>
          <p:nvPr/>
        </p:nvSpPr>
        <p:spPr>
          <a:xfrm>
            <a:off x="190500" y="2286000"/>
            <a:ext cx="8739300" cy="19383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Calibri"/>
              <a:buNone/>
            </a:pPr>
            <a:r>
              <a:rPr lang="en-US" sz="2000" b="0" i="0" u="none">
                <a:solidFill>
                  <a:schemeClr val="dk1"/>
                </a:solidFill>
                <a:latin typeface="Calibri"/>
                <a:ea typeface="Calibri"/>
                <a:cs typeface="Calibri"/>
                <a:sym typeface="Calibri"/>
              </a:rPr>
              <a:t>Consider the following given relational schema:</a:t>
            </a:r>
            <a:br>
              <a:rPr lang="en-US" sz="2000" b="0" i="0" u="none">
                <a:solidFill>
                  <a:schemeClr val="dk1"/>
                </a:solidFill>
                <a:latin typeface="Calibri"/>
                <a:ea typeface="Calibri"/>
                <a:cs typeface="Calibri"/>
                <a:sym typeface="Calibri"/>
              </a:rPr>
            </a:br>
            <a:r>
              <a:rPr lang="en-US" sz="2000" b="0" i="0" u="none">
                <a:solidFill>
                  <a:schemeClr val="dk1"/>
                </a:solidFill>
                <a:latin typeface="Calibri"/>
                <a:ea typeface="Calibri"/>
                <a:cs typeface="Calibri"/>
                <a:sym typeface="Calibri"/>
              </a:rPr>
              <a:t>student(</a:t>
            </a:r>
            <a:r>
              <a:rPr lang="en-US" sz="2000" b="0" i="0" u="sng">
                <a:solidFill>
                  <a:schemeClr val="dk1"/>
                </a:solidFill>
                <a:latin typeface="Calibri"/>
                <a:ea typeface="Calibri"/>
                <a:cs typeface="Calibri"/>
                <a:sym typeface="Calibri"/>
              </a:rPr>
              <a:t>S_id</a:t>
            </a:r>
            <a:r>
              <a:rPr lang="en-US" sz="2000" b="0" i="0" u="none">
                <a:solidFill>
                  <a:schemeClr val="dk1"/>
                </a:solidFill>
                <a:latin typeface="Calibri"/>
                <a:ea typeface="Calibri"/>
                <a:cs typeface="Calibri"/>
                <a:sym typeface="Calibri"/>
              </a:rPr>
              <a:t>, name, enrolled_in, DOB, L_id, division) </a:t>
            </a:r>
            <a:endParaRPr/>
          </a:p>
          <a:p>
            <a:pPr marL="0" marR="0" lvl="0" indent="0" algn="l" rtl="0">
              <a:lnSpc>
                <a:spcPct val="100000"/>
              </a:lnSpc>
              <a:spcBef>
                <a:spcPts val="0"/>
              </a:spcBef>
              <a:spcAft>
                <a:spcPts val="0"/>
              </a:spcAft>
              <a:buClr>
                <a:schemeClr val="dk1"/>
              </a:buClr>
              <a:buSzPts val="2000"/>
              <a:buFont typeface="Calibri"/>
              <a:buNone/>
            </a:pPr>
            <a:r>
              <a:rPr lang="en-US" sz="2000" b="0" i="0" u="none">
                <a:solidFill>
                  <a:schemeClr val="dk1"/>
                </a:solidFill>
                <a:latin typeface="Calibri"/>
                <a:ea typeface="Calibri"/>
                <a:cs typeface="Calibri"/>
                <a:sym typeface="Calibri"/>
              </a:rPr>
              <a:t>lecturer(</a:t>
            </a:r>
            <a:r>
              <a:rPr lang="en-US" sz="2000" b="0" i="0" u="sng">
                <a:solidFill>
                  <a:schemeClr val="dk1"/>
                </a:solidFill>
                <a:latin typeface="Calibri"/>
                <a:ea typeface="Calibri"/>
                <a:cs typeface="Calibri"/>
                <a:sym typeface="Calibri"/>
              </a:rPr>
              <a:t>L_id</a:t>
            </a:r>
            <a:r>
              <a:rPr lang="en-US" sz="2000" b="0" i="0" u="none">
                <a:solidFill>
                  <a:schemeClr val="dk1"/>
                </a:solidFill>
                <a:latin typeface="Calibri"/>
                <a:ea typeface="Calibri"/>
                <a:cs typeface="Calibri"/>
                <a:sym typeface="Calibri"/>
              </a:rPr>
              <a:t>, L_name, Subject_code) </a:t>
            </a:r>
            <a:endParaRPr/>
          </a:p>
          <a:p>
            <a:pPr marL="0" marR="0" lvl="0" indent="0" algn="l" rtl="0">
              <a:lnSpc>
                <a:spcPct val="100000"/>
              </a:lnSpc>
              <a:spcBef>
                <a:spcPts val="0"/>
              </a:spcBef>
              <a:spcAft>
                <a:spcPts val="0"/>
              </a:spcAft>
              <a:buClr>
                <a:schemeClr val="dk1"/>
              </a:buClr>
              <a:buSzPts val="2000"/>
              <a:buFont typeface="Calibri"/>
              <a:buNone/>
            </a:pPr>
            <a:r>
              <a:rPr lang="en-US" sz="2000" b="0" i="0" u="none">
                <a:solidFill>
                  <a:schemeClr val="dk1"/>
                </a:solidFill>
                <a:latin typeface="Calibri"/>
                <a:ea typeface="Calibri"/>
                <a:cs typeface="Calibri"/>
                <a:sym typeface="Calibri"/>
              </a:rPr>
              <a:t>subject(</a:t>
            </a:r>
            <a:r>
              <a:rPr lang="en-US" sz="2000" b="0" i="0" u="sng">
                <a:solidFill>
                  <a:schemeClr val="dk1"/>
                </a:solidFill>
                <a:latin typeface="Calibri"/>
                <a:ea typeface="Calibri"/>
                <a:cs typeface="Calibri"/>
                <a:sym typeface="Calibri"/>
              </a:rPr>
              <a:t>code</a:t>
            </a:r>
            <a:r>
              <a:rPr lang="en-US" sz="2000" b="0" i="0" u="none">
                <a:solidFill>
                  <a:schemeClr val="dk1"/>
                </a:solidFill>
                <a:latin typeface="Calibri"/>
                <a:ea typeface="Calibri"/>
                <a:cs typeface="Calibri"/>
                <a:sym typeface="Calibri"/>
              </a:rPr>
              <a:t>, name, lecturer)</a:t>
            </a:r>
            <a:endParaRPr/>
          </a:p>
          <a:p>
            <a:pPr marL="0" marR="0" lvl="0" indent="0" algn="l" rtl="0">
              <a:lnSpc>
                <a:spcPct val="100000"/>
              </a:lnSpc>
              <a:spcBef>
                <a:spcPts val="0"/>
              </a:spcBef>
              <a:spcAft>
                <a:spcPts val="0"/>
              </a:spcAft>
              <a:buClr>
                <a:schemeClr val="dk1"/>
              </a:buClr>
              <a:buSzPts val="2000"/>
              <a:buFont typeface="Arial"/>
              <a:buNone/>
            </a:pPr>
            <a:endParaRPr sz="2000" b="0" i="0" u="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None/>
            </a:pPr>
            <a:endParaRPr sz="2000" b="0" i="0" u="none">
              <a:solidFill>
                <a:schemeClr val="dk1"/>
              </a:solidFill>
              <a:latin typeface="Calibri"/>
              <a:ea typeface="Calibri"/>
              <a:cs typeface="Calibri"/>
              <a:sym typeface="Calibri"/>
            </a:endParaRPr>
          </a:p>
        </p:txBody>
      </p:sp>
      <p:sp>
        <p:nvSpPr>
          <p:cNvPr id="442" name="Google Shape;442;ga8fece8bd4_2_6"/>
          <p:cNvSpPr txBox="1"/>
          <p:nvPr/>
        </p:nvSpPr>
        <p:spPr>
          <a:xfrm>
            <a:off x="0" y="1643062"/>
            <a:ext cx="9144000" cy="642900"/>
          </a:xfrm>
          <a:prstGeom prst="rect">
            <a:avLst/>
          </a:prstGeom>
          <a:solidFill>
            <a:srgbClr val="1F497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443" name="Google Shape;443;ga8fece8bd4_2_6"/>
          <p:cNvSpPr txBox="1"/>
          <p:nvPr/>
        </p:nvSpPr>
        <p:spPr>
          <a:xfrm>
            <a:off x="190500" y="1687512"/>
            <a:ext cx="8763000" cy="5541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3000"/>
              <a:buFont typeface="Calibri"/>
              <a:buNone/>
            </a:pPr>
            <a:r>
              <a:rPr lang="en-US" sz="3000" b="1" i="0" u="none">
                <a:solidFill>
                  <a:schemeClr val="lt1"/>
                </a:solidFill>
                <a:latin typeface="Calibri"/>
                <a:ea typeface="Calibri"/>
                <a:cs typeface="Calibri"/>
                <a:sym typeface="Calibri"/>
              </a:rPr>
              <a:t>Relational Algebra Queries</a:t>
            </a:r>
            <a:endParaRPr/>
          </a:p>
        </p:txBody>
      </p:sp>
      <p:sp>
        <p:nvSpPr>
          <p:cNvPr id="444" name="Google Shape;444;ga8fece8bd4_2_6"/>
          <p:cNvSpPr txBox="1"/>
          <p:nvPr/>
        </p:nvSpPr>
        <p:spPr>
          <a:xfrm>
            <a:off x="6643687" y="6073775"/>
            <a:ext cx="1111200" cy="216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graphicFrame>
        <p:nvGraphicFramePr>
          <p:cNvPr id="445" name="Google Shape;445;ga8fece8bd4_2_6"/>
          <p:cNvGraphicFramePr/>
          <p:nvPr/>
        </p:nvGraphicFramePr>
        <p:xfrm>
          <a:off x="1547812" y="4083050"/>
          <a:ext cx="6443625" cy="1854175"/>
        </p:xfrm>
        <a:graphic>
          <a:graphicData uri="http://schemas.openxmlformats.org/drawingml/2006/table">
            <a:tbl>
              <a:tblPr>
                <a:noFill/>
                <a:tableStyleId>{9DD1F319-D3F4-4195-957A-7A8C6EB60867}</a:tableStyleId>
              </a:tblPr>
              <a:tblGrid>
                <a:gridCol w="684200">
                  <a:extLst>
                    <a:ext uri="{9D8B030D-6E8A-4147-A177-3AD203B41FA5}">
                      <a16:colId xmlns:a16="http://schemas.microsoft.com/office/drawing/2014/main" val="20000"/>
                    </a:ext>
                  </a:extLst>
                </a:gridCol>
                <a:gridCol w="1008050">
                  <a:extLst>
                    <a:ext uri="{9D8B030D-6E8A-4147-A177-3AD203B41FA5}">
                      <a16:colId xmlns:a16="http://schemas.microsoft.com/office/drawing/2014/main" val="20001"/>
                    </a:ext>
                  </a:extLst>
                </a:gridCol>
                <a:gridCol w="1355725">
                  <a:extLst>
                    <a:ext uri="{9D8B030D-6E8A-4147-A177-3AD203B41FA5}">
                      <a16:colId xmlns:a16="http://schemas.microsoft.com/office/drawing/2014/main" val="20002"/>
                    </a:ext>
                  </a:extLst>
                </a:gridCol>
                <a:gridCol w="1308100">
                  <a:extLst>
                    <a:ext uri="{9D8B030D-6E8A-4147-A177-3AD203B41FA5}">
                      <a16:colId xmlns:a16="http://schemas.microsoft.com/office/drawing/2014/main" val="20003"/>
                    </a:ext>
                  </a:extLst>
                </a:gridCol>
                <a:gridCol w="1008050">
                  <a:extLst>
                    <a:ext uri="{9D8B030D-6E8A-4147-A177-3AD203B41FA5}">
                      <a16:colId xmlns:a16="http://schemas.microsoft.com/office/drawing/2014/main" val="20004"/>
                    </a:ext>
                  </a:extLst>
                </a:gridCol>
                <a:gridCol w="1079500">
                  <a:extLst>
                    <a:ext uri="{9D8B030D-6E8A-4147-A177-3AD203B41FA5}">
                      <a16:colId xmlns:a16="http://schemas.microsoft.com/office/drawing/2014/main" val="20005"/>
                    </a:ext>
                  </a:extLst>
                </a:gridCol>
              </a:tblGrid>
              <a:tr h="371475">
                <a:tc>
                  <a:txBody>
                    <a:bodyPr/>
                    <a:lstStyle/>
                    <a:p>
                      <a:pPr marL="0" marR="0" lvl="0" indent="0" algn="ctr" rtl="0">
                        <a:lnSpc>
                          <a:spcPct val="100000"/>
                        </a:lnSpc>
                        <a:spcBef>
                          <a:spcPts val="0"/>
                        </a:spcBef>
                        <a:spcAft>
                          <a:spcPts val="0"/>
                        </a:spcAft>
                        <a:buClr>
                          <a:srgbClr val="FFFFFF"/>
                        </a:buClr>
                        <a:buSzPts val="1800"/>
                        <a:buFont typeface="Calibri"/>
                        <a:buNone/>
                      </a:pPr>
                      <a:r>
                        <a:rPr lang="en-US" sz="1800" b="1" i="0" u="none" strike="noStrike" cap="none">
                          <a:solidFill>
                            <a:srgbClr val="FFFFFF"/>
                          </a:solidFill>
                          <a:latin typeface="Calibri"/>
                          <a:ea typeface="Calibri"/>
                          <a:cs typeface="Calibri"/>
                          <a:sym typeface="Calibri"/>
                        </a:rPr>
                        <a:t>S_id</a:t>
                      </a:r>
                      <a:endParaRPr/>
                    </a:p>
                  </a:txBody>
                  <a:tcPr marL="91425" marR="91425"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chemeClr val="accent1"/>
                    </a:solidFill>
                  </a:tcPr>
                </a:tc>
                <a:tc>
                  <a:txBody>
                    <a:bodyPr/>
                    <a:lstStyle/>
                    <a:p>
                      <a:pPr marL="0" marR="0" lvl="0" indent="0" algn="ctr" rtl="0">
                        <a:lnSpc>
                          <a:spcPct val="100000"/>
                        </a:lnSpc>
                        <a:spcBef>
                          <a:spcPts val="0"/>
                        </a:spcBef>
                        <a:spcAft>
                          <a:spcPts val="0"/>
                        </a:spcAft>
                        <a:buClr>
                          <a:srgbClr val="FFFFFF"/>
                        </a:buClr>
                        <a:buSzPts val="1800"/>
                        <a:buFont typeface="Calibri"/>
                        <a:buNone/>
                      </a:pPr>
                      <a:r>
                        <a:rPr lang="en-US" sz="1800" b="1" i="0" u="none" strike="noStrike" cap="none">
                          <a:solidFill>
                            <a:srgbClr val="FFFFFF"/>
                          </a:solidFill>
                          <a:latin typeface="Calibri"/>
                          <a:ea typeface="Calibri"/>
                          <a:cs typeface="Calibri"/>
                          <a:sym typeface="Calibri"/>
                        </a:rPr>
                        <a:t>Name</a:t>
                      </a:r>
                      <a:endParaRPr/>
                    </a:p>
                  </a:txBody>
                  <a:tcPr marL="91425" marR="91425"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chemeClr val="accent1"/>
                    </a:solidFill>
                  </a:tcPr>
                </a:tc>
                <a:tc>
                  <a:txBody>
                    <a:bodyPr/>
                    <a:lstStyle/>
                    <a:p>
                      <a:pPr marL="0" marR="0" lvl="0" indent="0" algn="ctr" rtl="0">
                        <a:lnSpc>
                          <a:spcPct val="100000"/>
                        </a:lnSpc>
                        <a:spcBef>
                          <a:spcPts val="0"/>
                        </a:spcBef>
                        <a:spcAft>
                          <a:spcPts val="0"/>
                        </a:spcAft>
                        <a:buClr>
                          <a:srgbClr val="FFFFFF"/>
                        </a:buClr>
                        <a:buSzPts val="1800"/>
                        <a:buFont typeface="Calibri"/>
                        <a:buNone/>
                      </a:pPr>
                      <a:r>
                        <a:rPr lang="en-US" sz="1800" b="1" i="0" u="none" strike="noStrike" cap="none">
                          <a:solidFill>
                            <a:srgbClr val="FFFFFF"/>
                          </a:solidFill>
                          <a:latin typeface="Calibri"/>
                          <a:ea typeface="Calibri"/>
                          <a:cs typeface="Calibri"/>
                          <a:sym typeface="Calibri"/>
                        </a:rPr>
                        <a:t>Enrolled_in</a:t>
                      </a:r>
                      <a:endParaRPr/>
                    </a:p>
                  </a:txBody>
                  <a:tcPr marL="91425" marR="91425"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chemeClr val="accent1"/>
                    </a:solidFill>
                  </a:tcPr>
                </a:tc>
                <a:tc>
                  <a:txBody>
                    <a:bodyPr/>
                    <a:lstStyle/>
                    <a:p>
                      <a:pPr marL="0" marR="0" lvl="0" indent="0" algn="ctr" rtl="0">
                        <a:lnSpc>
                          <a:spcPct val="100000"/>
                        </a:lnSpc>
                        <a:spcBef>
                          <a:spcPts val="0"/>
                        </a:spcBef>
                        <a:spcAft>
                          <a:spcPts val="0"/>
                        </a:spcAft>
                        <a:buClr>
                          <a:srgbClr val="FFFFFF"/>
                        </a:buClr>
                        <a:buSzPts val="1800"/>
                        <a:buFont typeface="Calibri"/>
                        <a:buNone/>
                      </a:pPr>
                      <a:r>
                        <a:rPr lang="en-US" sz="1800" b="1" i="0" u="none" strike="noStrike" cap="none">
                          <a:solidFill>
                            <a:srgbClr val="FFFFFF"/>
                          </a:solidFill>
                          <a:latin typeface="Calibri"/>
                          <a:ea typeface="Calibri"/>
                          <a:cs typeface="Calibri"/>
                          <a:sym typeface="Calibri"/>
                        </a:rPr>
                        <a:t>DOB</a:t>
                      </a:r>
                      <a:endParaRPr/>
                    </a:p>
                  </a:txBody>
                  <a:tcPr marL="91425" marR="91425"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chemeClr val="accent1"/>
                    </a:solidFill>
                  </a:tcPr>
                </a:tc>
                <a:tc>
                  <a:txBody>
                    <a:bodyPr/>
                    <a:lstStyle/>
                    <a:p>
                      <a:pPr marL="0" marR="0" lvl="0" indent="0" algn="ctr" rtl="0">
                        <a:lnSpc>
                          <a:spcPct val="100000"/>
                        </a:lnSpc>
                        <a:spcBef>
                          <a:spcPts val="0"/>
                        </a:spcBef>
                        <a:spcAft>
                          <a:spcPts val="0"/>
                        </a:spcAft>
                        <a:buClr>
                          <a:srgbClr val="FFFFFF"/>
                        </a:buClr>
                        <a:buSzPts val="1800"/>
                        <a:buFont typeface="Calibri"/>
                        <a:buNone/>
                      </a:pPr>
                      <a:r>
                        <a:rPr lang="en-US" sz="1800" b="1" i="0" u="none" strike="noStrike" cap="none">
                          <a:solidFill>
                            <a:srgbClr val="FFFFFF"/>
                          </a:solidFill>
                          <a:latin typeface="Calibri"/>
                          <a:ea typeface="Calibri"/>
                          <a:cs typeface="Calibri"/>
                          <a:sym typeface="Calibri"/>
                        </a:rPr>
                        <a:t>L_id</a:t>
                      </a:r>
                      <a:endParaRPr/>
                    </a:p>
                  </a:txBody>
                  <a:tcPr marL="91425" marR="91425"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chemeClr val="accent1"/>
                    </a:solidFill>
                  </a:tcPr>
                </a:tc>
                <a:tc>
                  <a:txBody>
                    <a:bodyPr/>
                    <a:lstStyle/>
                    <a:p>
                      <a:pPr marL="0" marR="0" lvl="0" indent="0" algn="ctr" rtl="0">
                        <a:lnSpc>
                          <a:spcPct val="100000"/>
                        </a:lnSpc>
                        <a:spcBef>
                          <a:spcPts val="0"/>
                        </a:spcBef>
                        <a:spcAft>
                          <a:spcPts val="0"/>
                        </a:spcAft>
                        <a:buClr>
                          <a:srgbClr val="FFFFFF"/>
                        </a:buClr>
                        <a:buSzPts val="1800"/>
                        <a:buFont typeface="Calibri"/>
                        <a:buNone/>
                      </a:pPr>
                      <a:r>
                        <a:rPr lang="en-US" sz="1800" b="1" i="0" u="none" strike="noStrike" cap="none">
                          <a:solidFill>
                            <a:srgbClr val="FFFFFF"/>
                          </a:solidFill>
                          <a:latin typeface="Calibri"/>
                          <a:ea typeface="Calibri"/>
                          <a:cs typeface="Calibri"/>
                          <a:sym typeface="Calibri"/>
                        </a:rPr>
                        <a:t>Division </a:t>
                      </a:r>
                      <a:endParaRPr/>
                    </a:p>
                  </a:txBody>
                  <a:tcPr marL="91425" marR="91425"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chemeClr val="accent1"/>
                    </a:solidFill>
                  </a:tcPr>
                </a:tc>
                <a:extLst>
                  <a:ext uri="{0D108BD9-81ED-4DB2-BD59-A6C34878D82A}">
                    <a16:rowId xmlns:a16="http://schemas.microsoft.com/office/drawing/2014/main" val="10000"/>
                  </a:ext>
                </a:extLst>
              </a:tr>
              <a:tr h="369875">
                <a:tc>
                  <a:txBody>
                    <a:bodyPr/>
                    <a:lstStyle/>
                    <a:p>
                      <a:pPr marL="0" marR="0" lvl="0" indent="0" algn="ctr"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301</a:t>
                      </a:r>
                      <a:endParaRPr/>
                    </a:p>
                  </a:txBody>
                  <a:tcPr marL="91425" marR="91425"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0D8E8"/>
                    </a:solidFill>
                  </a:tcPr>
                </a:tc>
                <a:tc>
                  <a:txBody>
                    <a:bodyPr/>
                    <a:lstStyle/>
                    <a:p>
                      <a:pPr marL="0" marR="0" lvl="0" indent="0" algn="ctr"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Riya</a:t>
                      </a:r>
                      <a:endParaRPr/>
                    </a:p>
                  </a:txBody>
                  <a:tcPr marL="91425" marR="91425"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0D8E8"/>
                    </a:solidFill>
                  </a:tcPr>
                </a:tc>
                <a:tc>
                  <a:txBody>
                    <a:bodyPr/>
                    <a:lstStyle/>
                    <a:p>
                      <a:pPr marL="0" marR="0" lvl="0" indent="0" algn="ctr"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AI</a:t>
                      </a:r>
                      <a:endParaRPr/>
                    </a:p>
                  </a:txBody>
                  <a:tcPr marL="91425" marR="91425"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0D8E8"/>
                    </a:solidFill>
                  </a:tcPr>
                </a:tc>
                <a:tc>
                  <a:txBody>
                    <a:bodyPr/>
                    <a:lstStyle/>
                    <a:p>
                      <a:pPr marL="0" marR="0" lvl="0" indent="0" algn="ctr"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22/03/1999</a:t>
                      </a:r>
                      <a:endParaRPr/>
                    </a:p>
                  </a:txBody>
                  <a:tcPr marL="91425" marR="91425"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0D8E8"/>
                    </a:solidFill>
                  </a:tcPr>
                </a:tc>
                <a:tc>
                  <a:txBody>
                    <a:bodyPr/>
                    <a:lstStyle/>
                    <a:p>
                      <a:pPr marL="0" marR="0" lvl="0" indent="0" algn="ctr"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454</a:t>
                      </a:r>
                      <a:endParaRPr/>
                    </a:p>
                  </a:txBody>
                  <a:tcPr marL="91425" marR="91425"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0D8E8"/>
                    </a:solidFill>
                  </a:tcPr>
                </a:tc>
                <a:tc>
                  <a:txBody>
                    <a:bodyPr/>
                    <a:lstStyle/>
                    <a:p>
                      <a:pPr marL="0" marR="0" lvl="0" indent="0" algn="ctr"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B1</a:t>
                      </a:r>
                      <a:endParaRPr/>
                    </a:p>
                  </a:txBody>
                  <a:tcPr marL="91425" marR="91425"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0D8E8"/>
                    </a:solidFill>
                  </a:tcPr>
                </a:tc>
                <a:extLst>
                  <a:ext uri="{0D108BD9-81ED-4DB2-BD59-A6C34878D82A}">
                    <a16:rowId xmlns:a16="http://schemas.microsoft.com/office/drawing/2014/main" val="10001"/>
                  </a:ext>
                </a:extLst>
              </a:tr>
              <a:tr h="371475">
                <a:tc>
                  <a:txBody>
                    <a:bodyPr/>
                    <a:lstStyle/>
                    <a:p>
                      <a:pPr marL="0" marR="0" lvl="0" indent="0" algn="ctr"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302</a:t>
                      </a:r>
                      <a:endParaRPr/>
                    </a:p>
                  </a:txBody>
                  <a:tcPr marL="91425" marR="91425"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ctr"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Rohit</a:t>
                      </a:r>
                      <a:endParaRPr/>
                    </a:p>
                  </a:txBody>
                  <a:tcPr marL="91425" marR="91425"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ctr"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ML</a:t>
                      </a:r>
                      <a:endParaRPr/>
                    </a:p>
                  </a:txBody>
                  <a:tcPr marL="91425" marR="91425"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ctr"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21/01/2000</a:t>
                      </a:r>
                      <a:endParaRPr/>
                    </a:p>
                  </a:txBody>
                  <a:tcPr marL="91425" marR="91425"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ctr"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456</a:t>
                      </a:r>
                      <a:endParaRPr/>
                    </a:p>
                  </a:txBody>
                  <a:tcPr marL="91425" marR="91425"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ctr"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B7</a:t>
                      </a:r>
                      <a:endParaRPr/>
                    </a:p>
                  </a:txBody>
                  <a:tcPr marL="91425" marR="91425"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extLst>
                  <a:ext uri="{0D108BD9-81ED-4DB2-BD59-A6C34878D82A}">
                    <a16:rowId xmlns:a16="http://schemas.microsoft.com/office/drawing/2014/main" val="10002"/>
                  </a:ext>
                </a:extLst>
              </a:tr>
              <a:tr h="369875">
                <a:tc>
                  <a:txBody>
                    <a:bodyPr/>
                    <a:lstStyle/>
                    <a:p>
                      <a:pPr marL="0" marR="0" lvl="0" indent="0" algn="ctr"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303</a:t>
                      </a:r>
                      <a:endParaRPr/>
                    </a:p>
                  </a:txBody>
                  <a:tcPr marL="91425" marR="91425"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0D8E8"/>
                    </a:solidFill>
                  </a:tcPr>
                </a:tc>
                <a:tc>
                  <a:txBody>
                    <a:bodyPr/>
                    <a:lstStyle/>
                    <a:p>
                      <a:pPr marL="0" marR="0" lvl="0" indent="0" algn="ctr"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Raman</a:t>
                      </a:r>
                      <a:endParaRPr/>
                    </a:p>
                  </a:txBody>
                  <a:tcPr marL="91425" marR="91425"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0D8E8"/>
                    </a:solidFill>
                  </a:tcPr>
                </a:tc>
                <a:tc>
                  <a:txBody>
                    <a:bodyPr/>
                    <a:lstStyle/>
                    <a:p>
                      <a:pPr marL="0" marR="0" lvl="0" indent="0" algn="ctr"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DBMS</a:t>
                      </a:r>
                      <a:endParaRPr/>
                    </a:p>
                  </a:txBody>
                  <a:tcPr marL="91425" marR="91425"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0D8E8"/>
                    </a:solidFill>
                  </a:tcPr>
                </a:tc>
                <a:tc>
                  <a:txBody>
                    <a:bodyPr/>
                    <a:lstStyle/>
                    <a:p>
                      <a:pPr marL="0" marR="0" lvl="0" indent="0" algn="ctr"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22/11/2000</a:t>
                      </a:r>
                      <a:endParaRPr/>
                    </a:p>
                  </a:txBody>
                  <a:tcPr marL="91425" marR="91425"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0D8E8"/>
                    </a:solidFill>
                  </a:tcPr>
                </a:tc>
                <a:tc>
                  <a:txBody>
                    <a:bodyPr/>
                    <a:lstStyle/>
                    <a:p>
                      <a:pPr marL="0" marR="0" lvl="0" indent="0" algn="ctr"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564</a:t>
                      </a:r>
                      <a:endParaRPr/>
                    </a:p>
                  </a:txBody>
                  <a:tcPr marL="91425" marR="91425"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0D8E8"/>
                    </a:solidFill>
                  </a:tcPr>
                </a:tc>
                <a:tc>
                  <a:txBody>
                    <a:bodyPr/>
                    <a:lstStyle/>
                    <a:p>
                      <a:pPr marL="0" marR="0" lvl="0" indent="0" algn="ctr"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B10</a:t>
                      </a:r>
                      <a:endParaRPr/>
                    </a:p>
                  </a:txBody>
                  <a:tcPr marL="91425" marR="91425"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0D8E8"/>
                    </a:solidFill>
                  </a:tcPr>
                </a:tc>
                <a:extLst>
                  <a:ext uri="{0D108BD9-81ED-4DB2-BD59-A6C34878D82A}">
                    <a16:rowId xmlns:a16="http://schemas.microsoft.com/office/drawing/2014/main" val="10003"/>
                  </a:ext>
                </a:extLst>
              </a:tr>
              <a:tr h="371475">
                <a:tc>
                  <a:txBody>
                    <a:bodyPr/>
                    <a:lstStyle/>
                    <a:p>
                      <a:pPr marL="0" marR="0" lvl="0" indent="0" algn="ctr"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304</a:t>
                      </a:r>
                      <a:endParaRPr/>
                    </a:p>
                  </a:txBody>
                  <a:tcPr marL="91425" marR="91425"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ctr"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Shweta</a:t>
                      </a:r>
                      <a:endParaRPr/>
                    </a:p>
                  </a:txBody>
                  <a:tcPr marL="91425" marR="91425"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ctr"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OS</a:t>
                      </a:r>
                      <a:endParaRPr/>
                    </a:p>
                  </a:txBody>
                  <a:tcPr marL="91425" marR="91425"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ctr"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11/03/2001</a:t>
                      </a:r>
                      <a:endParaRPr/>
                    </a:p>
                  </a:txBody>
                  <a:tcPr marL="91425" marR="91425"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ctr"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563</a:t>
                      </a:r>
                      <a:endParaRPr/>
                    </a:p>
                  </a:txBody>
                  <a:tcPr marL="91425" marR="91425"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ctr"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B8</a:t>
                      </a:r>
                      <a:endParaRPr/>
                    </a:p>
                  </a:txBody>
                  <a:tcPr marL="91425" marR="91425"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extLst>
                  <a:ext uri="{0D108BD9-81ED-4DB2-BD59-A6C34878D82A}">
                    <a16:rowId xmlns:a16="http://schemas.microsoft.com/office/drawing/2014/main" val="10004"/>
                  </a:ext>
                </a:extLst>
              </a:tr>
            </a:tbl>
          </a:graphicData>
        </a:graphic>
      </p:graphicFrame>
      <p:sp>
        <p:nvSpPr>
          <p:cNvPr id="446" name="Google Shape;446;ga8fece8bd4_2_6"/>
          <p:cNvSpPr txBox="1"/>
          <p:nvPr/>
        </p:nvSpPr>
        <p:spPr>
          <a:xfrm>
            <a:off x="3419475" y="3644900"/>
            <a:ext cx="2305200" cy="399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2000"/>
              <a:buFont typeface="Calibri"/>
              <a:buNone/>
            </a:pPr>
            <a:r>
              <a:rPr lang="en-US" sz="2000" b="0" i="0" u="none">
                <a:solidFill>
                  <a:schemeClr val="dk1"/>
                </a:solidFill>
                <a:latin typeface="Calibri"/>
                <a:ea typeface="Calibri"/>
                <a:cs typeface="Calibri"/>
                <a:sym typeface="Calibri"/>
              </a:rPr>
              <a:t>TABLE 1: students</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50"/>
        <p:cNvGrpSpPr/>
        <p:nvPr/>
      </p:nvGrpSpPr>
      <p:grpSpPr>
        <a:xfrm>
          <a:off x="0" y="0"/>
          <a:ext cx="0" cy="0"/>
          <a:chOff x="0" y="0"/>
          <a:chExt cx="0" cy="0"/>
        </a:xfrm>
      </p:grpSpPr>
      <p:pic>
        <p:nvPicPr>
          <p:cNvPr id="451" name="Google Shape;451;ga8fece8bd4_2_17" descr="C:\Users\parul\Desktop\Digital Learning Content.png"/>
          <p:cNvPicPr preferRelativeResize="0"/>
          <p:nvPr/>
        </p:nvPicPr>
        <p:blipFill rotWithShape="1">
          <a:blip r:embed="rId3">
            <a:alphaModFix/>
          </a:blip>
          <a:srcRect/>
          <a:stretch/>
        </p:blipFill>
        <p:spPr>
          <a:xfrm>
            <a:off x="0" y="0"/>
            <a:ext cx="9143999" cy="6900862"/>
          </a:xfrm>
          <a:prstGeom prst="rect">
            <a:avLst/>
          </a:prstGeom>
          <a:noFill/>
          <a:ln>
            <a:noFill/>
          </a:ln>
        </p:spPr>
      </p:pic>
      <p:pic>
        <p:nvPicPr>
          <p:cNvPr id="452" name="Google Shape;452;ga8fece8bd4_2_17" descr="C:\Users\parul\Desktop\Untitled-1.png"/>
          <p:cNvPicPr preferRelativeResize="0"/>
          <p:nvPr/>
        </p:nvPicPr>
        <p:blipFill rotWithShape="1">
          <a:blip r:embed="rId4">
            <a:alphaModFix/>
          </a:blip>
          <a:srcRect/>
          <a:stretch/>
        </p:blipFill>
        <p:spPr>
          <a:xfrm>
            <a:off x="1857375" y="3071812"/>
            <a:ext cx="5430837" cy="2803525"/>
          </a:xfrm>
          <a:prstGeom prst="rect">
            <a:avLst/>
          </a:prstGeom>
          <a:noFill/>
          <a:ln>
            <a:noFill/>
          </a:ln>
        </p:spPr>
      </p:pic>
      <p:sp>
        <p:nvSpPr>
          <p:cNvPr id="453" name="Google Shape;453;ga8fece8bd4_2_17"/>
          <p:cNvSpPr txBox="1"/>
          <p:nvPr/>
        </p:nvSpPr>
        <p:spPr>
          <a:xfrm>
            <a:off x="190500" y="2286000"/>
            <a:ext cx="8739300" cy="19383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Calibri"/>
              <a:buNone/>
            </a:pPr>
            <a:r>
              <a:rPr lang="en-US" sz="2000" b="0" i="0" u="none">
                <a:solidFill>
                  <a:schemeClr val="dk1"/>
                </a:solidFill>
                <a:latin typeface="Calibri"/>
                <a:ea typeface="Calibri"/>
                <a:cs typeface="Calibri"/>
                <a:sym typeface="Calibri"/>
              </a:rPr>
              <a:t>Consider the following given relational schema:</a:t>
            </a:r>
            <a:br>
              <a:rPr lang="en-US" sz="2000" b="0" i="0" u="none">
                <a:solidFill>
                  <a:schemeClr val="dk1"/>
                </a:solidFill>
                <a:latin typeface="Calibri"/>
                <a:ea typeface="Calibri"/>
                <a:cs typeface="Calibri"/>
                <a:sym typeface="Calibri"/>
              </a:rPr>
            </a:br>
            <a:r>
              <a:rPr lang="en-US" sz="2000" b="0" i="0" u="none">
                <a:solidFill>
                  <a:schemeClr val="dk1"/>
                </a:solidFill>
                <a:latin typeface="Calibri"/>
                <a:ea typeface="Calibri"/>
                <a:cs typeface="Calibri"/>
                <a:sym typeface="Calibri"/>
              </a:rPr>
              <a:t>student(</a:t>
            </a:r>
            <a:r>
              <a:rPr lang="en-US" sz="2000" b="0" i="0" u="sng">
                <a:solidFill>
                  <a:schemeClr val="dk1"/>
                </a:solidFill>
                <a:latin typeface="Calibri"/>
                <a:ea typeface="Calibri"/>
                <a:cs typeface="Calibri"/>
                <a:sym typeface="Calibri"/>
              </a:rPr>
              <a:t>S_id</a:t>
            </a:r>
            <a:r>
              <a:rPr lang="en-US" sz="2000" b="0" i="0" u="none">
                <a:solidFill>
                  <a:schemeClr val="dk1"/>
                </a:solidFill>
                <a:latin typeface="Calibri"/>
                <a:ea typeface="Calibri"/>
                <a:cs typeface="Calibri"/>
                <a:sym typeface="Calibri"/>
              </a:rPr>
              <a:t>, name, enrolled_in, DOB, L_id, division) </a:t>
            </a:r>
            <a:endParaRPr/>
          </a:p>
          <a:p>
            <a:pPr marL="0" marR="0" lvl="0" indent="0" algn="l" rtl="0">
              <a:lnSpc>
                <a:spcPct val="100000"/>
              </a:lnSpc>
              <a:spcBef>
                <a:spcPts val="0"/>
              </a:spcBef>
              <a:spcAft>
                <a:spcPts val="0"/>
              </a:spcAft>
              <a:buClr>
                <a:schemeClr val="dk1"/>
              </a:buClr>
              <a:buSzPts val="2000"/>
              <a:buFont typeface="Calibri"/>
              <a:buNone/>
            </a:pPr>
            <a:r>
              <a:rPr lang="en-US" sz="2000" b="0" i="0" u="none">
                <a:solidFill>
                  <a:schemeClr val="dk1"/>
                </a:solidFill>
                <a:latin typeface="Calibri"/>
                <a:ea typeface="Calibri"/>
                <a:cs typeface="Calibri"/>
                <a:sym typeface="Calibri"/>
              </a:rPr>
              <a:t>lecturer(</a:t>
            </a:r>
            <a:r>
              <a:rPr lang="en-US" sz="2000" b="0" i="0" u="sng">
                <a:solidFill>
                  <a:schemeClr val="dk1"/>
                </a:solidFill>
                <a:latin typeface="Calibri"/>
                <a:ea typeface="Calibri"/>
                <a:cs typeface="Calibri"/>
                <a:sym typeface="Calibri"/>
              </a:rPr>
              <a:t>L_id</a:t>
            </a:r>
            <a:r>
              <a:rPr lang="en-US" sz="2000" b="0" i="0" u="none">
                <a:solidFill>
                  <a:schemeClr val="dk1"/>
                </a:solidFill>
                <a:latin typeface="Calibri"/>
                <a:ea typeface="Calibri"/>
                <a:cs typeface="Calibri"/>
                <a:sym typeface="Calibri"/>
              </a:rPr>
              <a:t>, L_name, Subject_code) </a:t>
            </a:r>
            <a:endParaRPr/>
          </a:p>
          <a:p>
            <a:pPr marL="0" marR="0" lvl="0" indent="0" algn="l" rtl="0">
              <a:lnSpc>
                <a:spcPct val="100000"/>
              </a:lnSpc>
              <a:spcBef>
                <a:spcPts val="0"/>
              </a:spcBef>
              <a:spcAft>
                <a:spcPts val="0"/>
              </a:spcAft>
              <a:buClr>
                <a:schemeClr val="dk1"/>
              </a:buClr>
              <a:buSzPts val="2000"/>
              <a:buFont typeface="Calibri"/>
              <a:buNone/>
            </a:pPr>
            <a:r>
              <a:rPr lang="en-US" sz="2000" b="0" i="0" u="none">
                <a:solidFill>
                  <a:schemeClr val="dk1"/>
                </a:solidFill>
                <a:latin typeface="Calibri"/>
                <a:ea typeface="Calibri"/>
                <a:cs typeface="Calibri"/>
                <a:sym typeface="Calibri"/>
              </a:rPr>
              <a:t>subject(</a:t>
            </a:r>
            <a:r>
              <a:rPr lang="en-US" sz="2000" b="0" i="0" u="sng">
                <a:solidFill>
                  <a:schemeClr val="dk1"/>
                </a:solidFill>
                <a:latin typeface="Calibri"/>
                <a:ea typeface="Calibri"/>
                <a:cs typeface="Calibri"/>
                <a:sym typeface="Calibri"/>
              </a:rPr>
              <a:t>code</a:t>
            </a:r>
            <a:r>
              <a:rPr lang="en-US" sz="2000" b="0" i="0" u="none">
                <a:solidFill>
                  <a:schemeClr val="dk1"/>
                </a:solidFill>
                <a:latin typeface="Calibri"/>
                <a:ea typeface="Calibri"/>
                <a:cs typeface="Calibri"/>
                <a:sym typeface="Calibri"/>
              </a:rPr>
              <a:t>, name, lecturer)</a:t>
            </a:r>
            <a:endParaRPr/>
          </a:p>
          <a:p>
            <a:pPr marL="0" marR="0" lvl="0" indent="0" algn="l" rtl="0">
              <a:lnSpc>
                <a:spcPct val="100000"/>
              </a:lnSpc>
              <a:spcBef>
                <a:spcPts val="0"/>
              </a:spcBef>
              <a:spcAft>
                <a:spcPts val="0"/>
              </a:spcAft>
              <a:buClr>
                <a:schemeClr val="dk1"/>
              </a:buClr>
              <a:buSzPts val="2000"/>
              <a:buFont typeface="Arial"/>
              <a:buNone/>
            </a:pPr>
            <a:endParaRPr sz="2000" b="0" i="0" u="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None/>
            </a:pPr>
            <a:endParaRPr sz="2000" b="0" i="0" u="none">
              <a:solidFill>
                <a:schemeClr val="dk1"/>
              </a:solidFill>
              <a:latin typeface="Calibri"/>
              <a:ea typeface="Calibri"/>
              <a:cs typeface="Calibri"/>
              <a:sym typeface="Calibri"/>
            </a:endParaRPr>
          </a:p>
        </p:txBody>
      </p:sp>
      <p:sp>
        <p:nvSpPr>
          <p:cNvPr id="454" name="Google Shape;454;ga8fece8bd4_2_17"/>
          <p:cNvSpPr txBox="1"/>
          <p:nvPr/>
        </p:nvSpPr>
        <p:spPr>
          <a:xfrm>
            <a:off x="0" y="1643062"/>
            <a:ext cx="9144000" cy="642900"/>
          </a:xfrm>
          <a:prstGeom prst="rect">
            <a:avLst/>
          </a:prstGeom>
          <a:solidFill>
            <a:srgbClr val="1F497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455" name="Google Shape;455;ga8fece8bd4_2_17"/>
          <p:cNvSpPr txBox="1"/>
          <p:nvPr/>
        </p:nvSpPr>
        <p:spPr>
          <a:xfrm>
            <a:off x="190500" y="1687512"/>
            <a:ext cx="8763000" cy="5541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3000"/>
              <a:buFont typeface="Calibri"/>
              <a:buNone/>
            </a:pPr>
            <a:r>
              <a:rPr lang="en-US" sz="3000" b="1" i="0" u="none">
                <a:solidFill>
                  <a:schemeClr val="lt1"/>
                </a:solidFill>
                <a:latin typeface="Calibri"/>
                <a:ea typeface="Calibri"/>
                <a:cs typeface="Calibri"/>
                <a:sym typeface="Calibri"/>
              </a:rPr>
              <a:t>Relational Algebra Queries</a:t>
            </a:r>
            <a:endParaRPr/>
          </a:p>
        </p:txBody>
      </p:sp>
      <p:sp>
        <p:nvSpPr>
          <p:cNvPr id="456" name="Google Shape;456;ga8fece8bd4_2_17"/>
          <p:cNvSpPr txBox="1"/>
          <p:nvPr/>
        </p:nvSpPr>
        <p:spPr>
          <a:xfrm>
            <a:off x="6643687" y="6073775"/>
            <a:ext cx="1111200" cy="216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graphicFrame>
        <p:nvGraphicFramePr>
          <p:cNvPr id="457" name="Google Shape;457;ga8fece8bd4_2_17"/>
          <p:cNvGraphicFramePr/>
          <p:nvPr/>
        </p:nvGraphicFramePr>
        <p:xfrm>
          <a:off x="2820987" y="4021137"/>
          <a:ext cx="3478200" cy="1854175"/>
        </p:xfrm>
        <a:graphic>
          <a:graphicData uri="http://schemas.openxmlformats.org/drawingml/2006/table">
            <a:tbl>
              <a:tblPr>
                <a:noFill/>
                <a:tableStyleId>{9DD1F319-D3F4-4195-957A-7A8C6EB60867}</a:tableStyleId>
              </a:tblPr>
              <a:tblGrid>
                <a:gridCol w="731825">
                  <a:extLst>
                    <a:ext uri="{9D8B030D-6E8A-4147-A177-3AD203B41FA5}">
                      <a16:colId xmlns:a16="http://schemas.microsoft.com/office/drawing/2014/main" val="20000"/>
                    </a:ext>
                  </a:extLst>
                </a:gridCol>
                <a:gridCol w="1079500">
                  <a:extLst>
                    <a:ext uri="{9D8B030D-6E8A-4147-A177-3AD203B41FA5}">
                      <a16:colId xmlns:a16="http://schemas.microsoft.com/office/drawing/2014/main" val="20001"/>
                    </a:ext>
                  </a:extLst>
                </a:gridCol>
                <a:gridCol w="1666875">
                  <a:extLst>
                    <a:ext uri="{9D8B030D-6E8A-4147-A177-3AD203B41FA5}">
                      <a16:colId xmlns:a16="http://schemas.microsoft.com/office/drawing/2014/main" val="20002"/>
                    </a:ext>
                  </a:extLst>
                </a:gridCol>
              </a:tblGrid>
              <a:tr h="371475">
                <a:tc>
                  <a:txBody>
                    <a:bodyPr/>
                    <a:lstStyle/>
                    <a:p>
                      <a:pPr marL="0" marR="0" lvl="0" indent="0" algn="ctr" rtl="0">
                        <a:lnSpc>
                          <a:spcPct val="100000"/>
                        </a:lnSpc>
                        <a:spcBef>
                          <a:spcPts val="0"/>
                        </a:spcBef>
                        <a:spcAft>
                          <a:spcPts val="0"/>
                        </a:spcAft>
                        <a:buClr>
                          <a:srgbClr val="FFFFFF"/>
                        </a:buClr>
                        <a:buSzPts val="1800"/>
                        <a:buFont typeface="Calibri"/>
                        <a:buNone/>
                      </a:pPr>
                      <a:r>
                        <a:rPr lang="en-US" sz="1800" b="1" i="0" u="none" strike="noStrike" cap="none">
                          <a:solidFill>
                            <a:srgbClr val="FFFFFF"/>
                          </a:solidFill>
                          <a:latin typeface="Calibri"/>
                          <a:ea typeface="Calibri"/>
                          <a:cs typeface="Calibri"/>
                          <a:sym typeface="Calibri"/>
                        </a:rPr>
                        <a:t>L_id</a:t>
                      </a:r>
                      <a:endParaRPr/>
                    </a:p>
                  </a:txBody>
                  <a:tcPr marL="91475" marR="91475"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chemeClr val="accent1"/>
                    </a:solidFill>
                  </a:tcPr>
                </a:tc>
                <a:tc>
                  <a:txBody>
                    <a:bodyPr/>
                    <a:lstStyle/>
                    <a:p>
                      <a:pPr marL="0" marR="0" lvl="0" indent="0" algn="ctr" rtl="0">
                        <a:lnSpc>
                          <a:spcPct val="100000"/>
                        </a:lnSpc>
                        <a:spcBef>
                          <a:spcPts val="0"/>
                        </a:spcBef>
                        <a:spcAft>
                          <a:spcPts val="0"/>
                        </a:spcAft>
                        <a:buClr>
                          <a:srgbClr val="FFFFFF"/>
                        </a:buClr>
                        <a:buSzPts val="1800"/>
                        <a:buFont typeface="Calibri"/>
                        <a:buNone/>
                      </a:pPr>
                      <a:r>
                        <a:rPr lang="en-US" sz="1800" b="1" i="0" u="none" strike="noStrike" cap="none">
                          <a:solidFill>
                            <a:srgbClr val="FFFFFF"/>
                          </a:solidFill>
                          <a:latin typeface="Calibri"/>
                          <a:ea typeface="Calibri"/>
                          <a:cs typeface="Calibri"/>
                          <a:sym typeface="Calibri"/>
                        </a:rPr>
                        <a:t>L_name</a:t>
                      </a:r>
                      <a:endParaRPr/>
                    </a:p>
                  </a:txBody>
                  <a:tcPr marL="91475" marR="91475"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chemeClr val="accent1"/>
                    </a:solidFill>
                  </a:tcPr>
                </a:tc>
                <a:tc>
                  <a:txBody>
                    <a:bodyPr/>
                    <a:lstStyle/>
                    <a:p>
                      <a:pPr marL="0" marR="0" lvl="0" indent="0" algn="ctr" rtl="0">
                        <a:lnSpc>
                          <a:spcPct val="100000"/>
                        </a:lnSpc>
                        <a:spcBef>
                          <a:spcPts val="0"/>
                        </a:spcBef>
                        <a:spcAft>
                          <a:spcPts val="0"/>
                        </a:spcAft>
                        <a:buClr>
                          <a:srgbClr val="FFFFFF"/>
                        </a:buClr>
                        <a:buSzPts val="1800"/>
                        <a:buFont typeface="Calibri"/>
                        <a:buNone/>
                      </a:pPr>
                      <a:r>
                        <a:rPr lang="en-US" sz="1800" b="1" i="0" u="none" strike="noStrike" cap="none">
                          <a:solidFill>
                            <a:srgbClr val="FFFFFF"/>
                          </a:solidFill>
                          <a:latin typeface="Calibri"/>
                          <a:ea typeface="Calibri"/>
                          <a:cs typeface="Calibri"/>
                          <a:sym typeface="Calibri"/>
                        </a:rPr>
                        <a:t>Subject_code</a:t>
                      </a:r>
                      <a:endParaRPr/>
                    </a:p>
                  </a:txBody>
                  <a:tcPr marL="91475" marR="91475"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chemeClr val="accent1"/>
                    </a:solidFill>
                  </a:tcPr>
                </a:tc>
                <a:extLst>
                  <a:ext uri="{0D108BD9-81ED-4DB2-BD59-A6C34878D82A}">
                    <a16:rowId xmlns:a16="http://schemas.microsoft.com/office/drawing/2014/main" val="10000"/>
                  </a:ext>
                </a:extLst>
              </a:tr>
              <a:tr h="369875">
                <a:tc>
                  <a:txBody>
                    <a:bodyPr/>
                    <a:lstStyle/>
                    <a:p>
                      <a:pPr marL="0" marR="0" lvl="0" indent="0" algn="ctr"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454</a:t>
                      </a:r>
                      <a:endParaRPr/>
                    </a:p>
                  </a:txBody>
                  <a:tcPr marL="91475" marR="91475"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0D8E8"/>
                    </a:solidFill>
                  </a:tcPr>
                </a:tc>
                <a:tc>
                  <a:txBody>
                    <a:bodyPr/>
                    <a:lstStyle/>
                    <a:p>
                      <a:pPr marL="0" marR="0" lvl="0" indent="0" algn="ctr"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ABC</a:t>
                      </a:r>
                      <a:endParaRPr/>
                    </a:p>
                  </a:txBody>
                  <a:tcPr marL="91475" marR="91475"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0D8E8"/>
                    </a:solidFill>
                  </a:tcPr>
                </a:tc>
                <a:tc>
                  <a:txBody>
                    <a:bodyPr/>
                    <a:lstStyle/>
                    <a:p>
                      <a:pPr marL="0" marR="0" lvl="0" indent="0" algn="ctr"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03485</a:t>
                      </a:r>
                      <a:endParaRPr/>
                    </a:p>
                  </a:txBody>
                  <a:tcPr marL="91475" marR="91475"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0D8E8"/>
                    </a:solidFill>
                  </a:tcPr>
                </a:tc>
                <a:extLst>
                  <a:ext uri="{0D108BD9-81ED-4DB2-BD59-A6C34878D82A}">
                    <a16:rowId xmlns:a16="http://schemas.microsoft.com/office/drawing/2014/main" val="10001"/>
                  </a:ext>
                </a:extLst>
              </a:tr>
              <a:tr h="371475">
                <a:tc>
                  <a:txBody>
                    <a:bodyPr/>
                    <a:lstStyle/>
                    <a:p>
                      <a:pPr marL="0" marR="0" lvl="0" indent="0" algn="ctr"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456</a:t>
                      </a:r>
                      <a:endParaRPr/>
                    </a:p>
                  </a:txBody>
                  <a:tcPr marL="91475" marR="91475"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ctr"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XYZ</a:t>
                      </a:r>
                      <a:endParaRPr/>
                    </a:p>
                  </a:txBody>
                  <a:tcPr marL="91475" marR="91475"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ctr"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03486</a:t>
                      </a:r>
                      <a:endParaRPr/>
                    </a:p>
                  </a:txBody>
                  <a:tcPr marL="91475" marR="91475"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extLst>
                  <a:ext uri="{0D108BD9-81ED-4DB2-BD59-A6C34878D82A}">
                    <a16:rowId xmlns:a16="http://schemas.microsoft.com/office/drawing/2014/main" val="10002"/>
                  </a:ext>
                </a:extLst>
              </a:tr>
              <a:tr h="369875">
                <a:tc>
                  <a:txBody>
                    <a:bodyPr/>
                    <a:lstStyle/>
                    <a:p>
                      <a:pPr marL="0" marR="0" lvl="0" indent="0" algn="ctr"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564</a:t>
                      </a:r>
                      <a:endParaRPr/>
                    </a:p>
                  </a:txBody>
                  <a:tcPr marL="91475" marR="91475"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0D8E8"/>
                    </a:solidFill>
                  </a:tcPr>
                </a:tc>
                <a:tc>
                  <a:txBody>
                    <a:bodyPr/>
                    <a:lstStyle/>
                    <a:p>
                      <a:pPr marL="0" marR="0" lvl="0" indent="0" algn="ctr"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ASD</a:t>
                      </a:r>
                      <a:endParaRPr/>
                    </a:p>
                  </a:txBody>
                  <a:tcPr marL="91475" marR="91475"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0D8E8"/>
                    </a:solidFill>
                  </a:tcPr>
                </a:tc>
                <a:tc>
                  <a:txBody>
                    <a:bodyPr/>
                    <a:lstStyle/>
                    <a:p>
                      <a:pPr marL="0" marR="0" lvl="0" indent="0" algn="ctr"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03567</a:t>
                      </a:r>
                      <a:endParaRPr/>
                    </a:p>
                  </a:txBody>
                  <a:tcPr marL="91475" marR="91475"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0D8E8"/>
                    </a:solidFill>
                  </a:tcPr>
                </a:tc>
                <a:extLst>
                  <a:ext uri="{0D108BD9-81ED-4DB2-BD59-A6C34878D82A}">
                    <a16:rowId xmlns:a16="http://schemas.microsoft.com/office/drawing/2014/main" val="10003"/>
                  </a:ext>
                </a:extLst>
              </a:tr>
              <a:tr h="371475">
                <a:tc>
                  <a:txBody>
                    <a:bodyPr/>
                    <a:lstStyle/>
                    <a:p>
                      <a:pPr marL="0" marR="0" lvl="0" indent="0" algn="ctr"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563</a:t>
                      </a:r>
                      <a:endParaRPr/>
                    </a:p>
                  </a:txBody>
                  <a:tcPr marL="91475" marR="91475"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ctr"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PQS</a:t>
                      </a:r>
                      <a:endParaRPr/>
                    </a:p>
                  </a:txBody>
                  <a:tcPr marL="91475" marR="91475"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ctr"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03566</a:t>
                      </a:r>
                      <a:endParaRPr/>
                    </a:p>
                  </a:txBody>
                  <a:tcPr marL="91475" marR="91475"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extLst>
                  <a:ext uri="{0D108BD9-81ED-4DB2-BD59-A6C34878D82A}">
                    <a16:rowId xmlns:a16="http://schemas.microsoft.com/office/drawing/2014/main" val="10004"/>
                  </a:ext>
                </a:extLst>
              </a:tr>
            </a:tbl>
          </a:graphicData>
        </a:graphic>
      </p:graphicFrame>
      <p:sp>
        <p:nvSpPr>
          <p:cNvPr id="458" name="Google Shape;458;ga8fece8bd4_2_17"/>
          <p:cNvSpPr txBox="1"/>
          <p:nvPr/>
        </p:nvSpPr>
        <p:spPr>
          <a:xfrm>
            <a:off x="3419475" y="3644900"/>
            <a:ext cx="2305200" cy="399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2000"/>
              <a:buFont typeface="Calibri"/>
              <a:buNone/>
            </a:pPr>
            <a:r>
              <a:rPr lang="en-US" sz="2000" b="0" i="0" u="none">
                <a:solidFill>
                  <a:schemeClr val="dk1"/>
                </a:solidFill>
                <a:latin typeface="Calibri"/>
                <a:ea typeface="Calibri"/>
                <a:cs typeface="Calibri"/>
                <a:sym typeface="Calibri"/>
              </a:rPr>
              <a:t>TABLE 2: lecturer</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62"/>
        <p:cNvGrpSpPr/>
        <p:nvPr/>
      </p:nvGrpSpPr>
      <p:grpSpPr>
        <a:xfrm>
          <a:off x="0" y="0"/>
          <a:ext cx="0" cy="0"/>
          <a:chOff x="0" y="0"/>
          <a:chExt cx="0" cy="0"/>
        </a:xfrm>
      </p:grpSpPr>
      <p:pic>
        <p:nvPicPr>
          <p:cNvPr id="463" name="Google Shape;463;ga8fece8bd4_2_28" descr="C:\Users\parul\Desktop\Digital Learning Content.png"/>
          <p:cNvPicPr preferRelativeResize="0"/>
          <p:nvPr/>
        </p:nvPicPr>
        <p:blipFill rotWithShape="1">
          <a:blip r:embed="rId3">
            <a:alphaModFix/>
          </a:blip>
          <a:srcRect/>
          <a:stretch/>
        </p:blipFill>
        <p:spPr>
          <a:xfrm>
            <a:off x="0" y="0"/>
            <a:ext cx="9143999" cy="6900862"/>
          </a:xfrm>
          <a:prstGeom prst="rect">
            <a:avLst/>
          </a:prstGeom>
          <a:noFill/>
          <a:ln>
            <a:noFill/>
          </a:ln>
        </p:spPr>
      </p:pic>
      <p:pic>
        <p:nvPicPr>
          <p:cNvPr id="464" name="Google Shape;464;ga8fece8bd4_2_28" descr="C:\Users\parul\Desktop\Untitled-1.png"/>
          <p:cNvPicPr preferRelativeResize="0"/>
          <p:nvPr/>
        </p:nvPicPr>
        <p:blipFill rotWithShape="1">
          <a:blip r:embed="rId4">
            <a:alphaModFix/>
          </a:blip>
          <a:srcRect/>
          <a:stretch/>
        </p:blipFill>
        <p:spPr>
          <a:xfrm>
            <a:off x="1857375" y="3071812"/>
            <a:ext cx="5430837" cy="2803525"/>
          </a:xfrm>
          <a:prstGeom prst="rect">
            <a:avLst/>
          </a:prstGeom>
          <a:noFill/>
          <a:ln>
            <a:noFill/>
          </a:ln>
        </p:spPr>
      </p:pic>
      <p:sp>
        <p:nvSpPr>
          <p:cNvPr id="465" name="Google Shape;465;ga8fece8bd4_2_28"/>
          <p:cNvSpPr txBox="1"/>
          <p:nvPr/>
        </p:nvSpPr>
        <p:spPr>
          <a:xfrm>
            <a:off x="190500" y="2286000"/>
            <a:ext cx="8739300" cy="19383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Calibri"/>
              <a:buNone/>
            </a:pPr>
            <a:r>
              <a:rPr lang="en-US" sz="2000" b="0" i="0" u="none">
                <a:solidFill>
                  <a:schemeClr val="dk1"/>
                </a:solidFill>
                <a:latin typeface="Calibri"/>
                <a:ea typeface="Calibri"/>
                <a:cs typeface="Calibri"/>
                <a:sym typeface="Calibri"/>
              </a:rPr>
              <a:t>Consider the following given relational schema:</a:t>
            </a:r>
            <a:br>
              <a:rPr lang="en-US" sz="2000" b="0" i="0" u="none">
                <a:solidFill>
                  <a:schemeClr val="dk1"/>
                </a:solidFill>
                <a:latin typeface="Calibri"/>
                <a:ea typeface="Calibri"/>
                <a:cs typeface="Calibri"/>
                <a:sym typeface="Calibri"/>
              </a:rPr>
            </a:br>
            <a:r>
              <a:rPr lang="en-US" sz="2000" b="0" i="0" u="none">
                <a:solidFill>
                  <a:schemeClr val="dk1"/>
                </a:solidFill>
                <a:latin typeface="Calibri"/>
                <a:ea typeface="Calibri"/>
                <a:cs typeface="Calibri"/>
                <a:sym typeface="Calibri"/>
              </a:rPr>
              <a:t>student(</a:t>
            </a:r>
            <a:r>
              <a:rPr lang="en-US" sz="2000" b="0" i="0" u="sng">
                <a:solidFill>
                  <a:schemeClr val="dk1"/>
                </a:solidFill>
                <a:latin typeface="Calibri"/>
                <a:ea typeface="Calibri"/>
                <a:cs typeface="Calibri"/>
                <a:sym typeface="Calibri"/>
              </a:rPr>
              <a:t>S_id</a:t>
            </a:r>
            <a:r>
              <a:rPr lang="en-US" sz="2000" b="0" i="0" u="none">
                <a:solidFill>
                  <a:schemeClr val="dk1"/>
                </a:solidFill>
                <a:latin typeface="Calibri"/>
                <a:ea typeface="Calibri"/>
                <a:cs typeface="Calibri"/>
                <a:sym typeface="Calibri"/>
              </a:rPr>
              <a:t>, name, enrolled_in, DOB, L_id, division) </a:t>
            </a:r>
            <a:endParaRPr/>
          </a:p>
          <a:p>
            <a:pPr marL="0" marR="0" lvl="0" indent="0" algn="l" rtl="0">
              <a:lnSpc>
                <a:spcPct val="100000"/>
              </a:lnSpc>
              <a:spcBef>
                <a:spcPts val="0"/>
              </a:spcBef>
              <a:spcAft>
                <a:spcPts val="0"/>
              </a:spcAft>
              <a:buClr>
                <a:schemeClr val="dk1"/>
              </a:buClr>
              <a:buSzPts val="2000"/>
              <a:buFont typeface="Calibri"/>
              <a:buNone/>
            </a:pPr>
            <a:r>
              <a:rPr lang="en-US" sz="2000" b="0" i="0" u="none">
                <a:solidFill>
                  <a:schemeClr val="dk1"/>
                </a:solidFill>
                <a:latin typeface="Calibri"/>
                <a:ea typeface="Calibri"/>
                <a:cs typeface="Calibri"/>
                <a:sym typeface="Calibri"/>
              </a:rPr>
              <a:t>lecturer(</a:t>
            </a:r>
            <a:r>
              <a:rPr lang="en-US" sz="2000" b="0" i="0" u="sng">
                <a:solidFill>
                  <a:schemeClr val="dk1"/>
                </a:solidFill>
                <a:latin typeface="Calibri"/>
                <a:ea typeface="Calibri"/>
                <a:cs typeface="Calibri"/>
                <a:sym typeface="Calibri"/>
              </a:rPr>
              <a:t>L_id</a:t>
            </a:r>
            <a:r>
              <a:rPr lang="en-US" sz="2000" b="0" i="0" u="none">
                <a:solidFill>
                  <a:schemeClr val="dk1"/>
                </a:solidFill>
                <a:latin typeface="Calibri"/>
                <a:ea typeface="Calibri"/>
                <a:cs typeface="Calibri"/>
                <a:sym typeface="Calibri"/>
              </a:rPr>
              <a:t>, L_name, Subject_code) </a:t>
            </a:r>
            <a:endParaRPr/>
          </a:p>
          <a:p>
            <a:pPr marL="0" marR="0" lvl="0" indent="0" algn="l" rtl="0">
              <a:lnSpc>
                <a:spcPct val="100000"/>
              </a:lnSpc>
              <a:spcBef>
                <a:spcPts val="0"/>
              </a:spcBef>
              <a:spcAft>
                <a:spcPts val="0"/>
              </a:spcAft>
              <a:buClr>
                <a:schemeClr val="dk1"/>
              </a:buClr>
              <a:buSzPts val="2000"/>
              <a:buFont typeface="Calibri"/>
              <a:buNone/>
            </a:pPr>
            <a:r>
              <a:rPr lang="en-US" sz="2000" b="0" i="0" u="none">
                <a:solidFill>
                  <a:schemeClr val="dk1"/>
                </a:solidFill>
                <a:latin typeface="Calibri"/>
                <a:ea typeface="Calibri"/>
                <a:cs typeface="Calibri"/>
                <a:sym typeface="Calibri"/>
              </a:rPr>
              <a:t>subject(</a:t>
            </a:r>
            <a:r>
              <a:rPr lang="en-US" sz="2000" b="0" i="0" u="sng">
                <a:solidFill>
                  <a:schemeClr val="dk1"/>
                </a:solidFill>
                <a:latin typeface="Calibri"/>
                <a:ea typeface="Calibri"/>
                <a:cs typeface="Calibri"/>
                <a:sym typeface="Calibri"/>
              </a:rPr>
              <a:t>code</a:t>
            </a:r>
            <a:r>
              <a:rPr lang="en-US" sz="2000" b="0" i="0" u="none">
                <a:solidFill>
                  <a:schemeClr val="dk1"/>
                </a:solidFill>
                <a:latin typeface="Calibri"/>
                <a:ea typeface="Calibri"/>
                <a:cs typeface="Calibri"/>
                <a:sym typeface="Calibri"/>
              </a:rPr>
              <a:t>, name, lecturer)</a:t>
            </a:r>
            <a:endParaRPr/>
          </a:p>
          <a:p>
            <a:pPr marL="0" marR="0" lvl="0" indent="0" algn="l" rtl="0">
              <a:lnSpc>
                <a:spcPct val="100000"/>
              </a:lnSpc>
              <a:spcBef>
                <a:spcPts val="0"/>
              </a:spcBef>
              <a:spcAft>
                <a:spcPts val="0"/>
              </a:spcAft>
              <a:buClr>
                <a:schemeClr val="dk1"/>
              </a:buClr>
              <a:buSzPts val="2000"/>
              <a:buFont typeface="Arial"/>
              <a:buNone/>
            </a:pPr>
            <a:endParaRPr sz="2000" b="0" i="0" u="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None/>
            </a:pPr>
            <a:endParaRPr sz="2000" b="0" i="0" u="none">
              <a:solidFill>
                <a:schemeClr val="dk1"/>
              </a:solidFill>
              <a:latin typeface="Calibri"/>
              <a:ea typeface="Calibri"/>
              <a:cs typeface="Calibri"/>
              <a:sym typeface="Calibri"/>
            </a:endParaRPr>
          </a:p>
        </p:txBody>
      </p:sp>
      <p:sp>
        <p:nvSpPr>
          <p:cNvPr id="466" name="Google Shape;466;ga8fece8bd4_2_28"/>
          <p:cNvSpPr txBox="1"/>
          <p:nvPr/>
        </p:nvSpPr>
        <p:spPr>
          <a:xfrm>
            <a:off x="0" y="1643062"/>
            <a:ext cx="9144000" cy="642900"/>
          </a:xfrm>
          <a:prstGeom prst="rect">
            <a:avLst/>
          </a:prstGeom>
          <a:solidFill>
            <a:srgbClr val="1F497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467" name="Google Shape;467;ga8fece8bd4_2_28"/>
          <p:cNvSpPr txBox="1"/>
          <p:nvPr/>
        </p:nvSpPr>
        <p:spPr>
          <a:xfrm>
            <a:off x="190500" y="1687512"/>
            <a:ext cx="8763000" cy="5541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3000"/>
              <a:buFont typeface="Calibri"/>
              <a:buNone/>
            </a:pPr>
            <a:r>
              <a:rPr lang="en-US" sz="3000" b="1" i="0" u="none">
                <a:solidFill>
                  <a:schemeClr val="lt1"/>
                </a:solidFill>
                <a:latin typeface="Calibri"/>
                <a:ea typeface="Calibri"/>
                <a:cs typeface="Calibri"/>
                <a:sym typeface="Calibri"/>
              </a:rPr>
              <a:t>Relational Algebra Queries</a:t>
            </a:r>
            <a:endParaRPr/>
          </a:p>
        </p:txBody>
      </p:sp>
      <p:sp>
        <p:nvSpPr>
          <p:cNvPr id="468" name="Google Shape;468;ga8fece8bd4_2_28"/>
          <p:cNvSpPr txBox="1"/>
          <p:nvPr/>
        </p:nvSpPr>
        <p:spPr>
          <a:xfrm>
            <a:off x="6643687" y="6073775"/>
            <a:ext cx="1111200" cy="216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graphicFrame>
        <p:nvGraphicFramePr>
          <p:cNvPr id="469" name="Google Shape;469;ga8fece8bd4_2_28"/>
          <p:cNvGraphicFramePr/>
          <p:nvPr/>
        </p:nvGraphicFramePr>
        <p:xfrm>
          <a:off x="2873375" y="4094162"/>
          <a:ext cx="3373400" cy="1854175"/>
        </p:xfrm>
        <a:graphic>
          <a:graphicData uri="http://schemas.openxmlformats.org/drawingml/2006/table">
            <a:tbl>
              <a:tblPr>
                <a:noFill/>
                <a:tableStyleId>{9DD1F319-D3F4-4195-957A-7A8C6EB60867}</a:tableStyleId>
              </a:tblPr>
              <a:tblGrid>
                <a:gridCol w="1008050">
                  <a:extLst>
                    <a:ext uri="{9D8B030D-6E8A-4147-A177-3AD203B41FA5}">
                      <a16:colId xmlns:a16="http://schemas.microsoft.com/office/drawing/2014/main" val="20000"/>
                    </a:ext>
                  </a:extLst>
                </a:gridCol>
                <a:gridCol w="1008050">
                  <a:extLst>
                    <a:ext uri="{9D8B030D-6E8A-4147-A177-3AD203B41FA5}">
                      <a16:colId xmlns:a16="http://schemas.microsoft.com/office/drawing/2014/main" val="20001"/>
                    </a:ext>
                  </a:extLst>
                </a:gridCol>
                <a:gridCol w="1357300">
                  <a:extLst>
                    <a:ext uri="{9D8B030D-6E8A-4147-A177-3AD203B41FA5}">
                      <a16:colId xmlns:a16="http://schemas.microsoft.com/office/drawing/2014/main" val="20002"/>
                    </a:ext>
                  </a:extLst>
                </a:gridCol>
              </a:tblGrid>
              <a:tr h="371475">
                <a:tc>
                  <a:txBody>
                    <a:bodyPr/>
                    <a:lstStyle/>
                    <a:p>
                      <a:pPr marL="0" marR="0" lvl="0" indent="0" algn="ctr" rtl="0">
                        <a:lnSpc>
                          <a:spcPct val="100000"/>
                        </a:lnSpc>
                        <a:spcBef>
                          <a:spcPts val="0"/>
                        </a:spcBef>
                        <a:spcAft>
                          <a:spcPts val="0"/>
                        </a:spcAft>
                        <a:buClr>
                          <a:srgbClr val="FFFFFF"/>
                        </a:buClr>
                        <a:buSzPts val="1800"/>
                        <a:buFont typeface="Calibri"/>
                        <a:buNone/>
                      </a:pPr>
                      <a:r>
                        <a:rPr lang="en-US" sz="1800" b="1" i="0" u="none" strike="noStrike" cap="none">
                          <a:solidFill>
                            <a:srgbClr val="FFFFFF"/>
                          </a:solidFill>
                          <a:latin typeface="Calibri"/>
                          <a:ea typeface="Calibri"/>
                          <a:cs typeface="Calibri"/>
                          <a:sym typeface="Calibri"/>
                        </a:rPr>
                        <a:t>code</a:t>
                      </a:r>
                      <a:endParaRPr/>
                    </a:p>
                  </a:txBody>
                  <a:tcPr marL="91475" marR="91475"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chemeClr val="accent1"/>
                    </a:solidFill>
                  </a:tcPr>
                </a:tc>
                <a:tc>
                  <a:txBody>
                    <a:bodyPr/>
                    <a:lstStyle/>
                    <a:p>
                      <a:pPr marL="0" marR="0" lvl="0" indent="0" algn="ctr" rtl="0">
                        <a:lnSpc>
                          <a:spcPct val="100000"/>
                        </a:lnSpc>
                        <a:spcBef>
                          <a:spcPts val="0"/>
                        </a:spcBef>
                        <a:spcAft>
                          <a:spcPts val="0"/>
                        </a:spcAft>
                        <a:buClr>
                          <a:srgbClr val="FFFFFF"/>
                        </a:buClr>
                        <a:buSzPts val="1800"/>
                        <a:buFont typeface="Calibri"/>
                        <a:buNone/>
                      </a:pPr>
                      <a:r>
                        <a:rPr lang="en-US" sz="1800" b="1" i="0" u="none" strike="noStrike" cap="none">
                          <a:solidFill>
                            <a:srgbClr val="FFFFFF"/>
                          </a:solidFill>
                          <a:latin typeface="Calibri"/>
                          <a:ea typeface="Calibri"/>
                          <a:cs typeface="Calibri"/>
                          <a:sym typeface="Calibri"/>
                        </a:rPr>
                        <a:t>Name</a:t>
                      </a:r>
                      <a:endParaRPr/>
                    </a:p>
                  </a:txBody>
                  <a:tcPr marL="91475" marR="91475"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chemeClr val="accent1"/>
                    </a:solidFill>
                  </a:tcPr>
                </a:tc>
                <a:tc>
                  <a:txBody>
                    <a:bodyPr/>
                    <a:lstStyle/>
                    <a:p>
                      <a:pPr marL="0" marR="0" lvl="0" indent="0" algn="ctr" rtl="0">
                        <a:lnSpc>
                          <a:spcPct val="100000"/>
                        </a:lnSpc>
                        <a:spcBef>
                          <a:spcPts val="0"/>
                        </a:spcBef>
                        <a:spcAft>
                          <a:spcPts val="0"/>
                        </a:spcAft>
                        <a:buClr>
                          <a:srgbClr val="FFFFFF"/>
                        </a:buClr>
                        <a:buSzPts val="1800"/>
                        <a:buFont typeface="Calibri"/>
                        <a:buNone/>
                      </a:pPr>
                      <a:r>
                        <a:rPr lang="en-US" sz="1800" b="1" i="0" u="none" strike="noStrike" cap="none">
                          <a:solidFill>
                            <a:srgbClr val="FFFFFF"/>
                          </a:solidFill>
                          <a:latin typeface="Calibri"/>
                          <a:ea typeface="Calibri"/>
                          <a:cs typeface="Calibri"/>
                          <a:sym typeface="Calibri"/>
                        </a:rPr>
                        <a:t>Lecturer </a:t>
                      </a:r>
                      <a:endParaRPr/>
                    </a:p>
                  </a:txBody>
                  <a:tcPr marL="91475" marR="91475"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chemeClr val="accent1"/>
                    </a:solidFill>
                  </a:tcPr>
                </a:tc>
                <a:extLst>
                  <a:ext uri="{0D108BD9-81ED-4DB2-BD59-A6C34878D82A}">
                    <a16:rowId xmlns:a16="http://schemas.microsoft.com/office/drawing/2014/main" val="10000"/>
                  </a:ext>
                </a:extLst>
              </a:tr>
              <a:tr h="369875">
                <a:tc>
                  <a:txBody>
                    <a:bodyPr/>
                    <a:lstStyle/>
                    <a:p>
                      <a:pPr marL="0" marR="0" lvl="0" indent="0" algn="ctr"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03485</a:t>
                      </a:r>
                      <a:endParaRPr/>
                    </a:p>
                  </a:txBody>
                  <a:tcPr marL="91475" marR="91475"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0D8E8"/>
                    </a:solidFill>
                  </a:tcPr>
                </a:tc>
                <a:tc>
                  <a:txBody>
                    <a:bodyPr/>
                    <a:lstStyle/>
                    <a:p>
                      <a:pPr marL="0" marR="0" lvl="0" indent="0" algn="ctr"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AI</a:t>
                      </a:r>
                      <a:endParaRPr/>
                    </a:p>
                  </a:txBody>
                  <a:tcPr marL="91475" marR="91475"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0D8E8"/>
                    </a:solidFill>
                  </a:tcPr>
                </a:tc>
                <a:tc>
                  <a:txBody>
                    <a:bodyPr/>
                    <a:lstStyle/>
                    <a:p>
                      <a:pPr marL="0" marR="0" lvl="0" indent="0" algn="ctr"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454</a:t>
                      </a:r>
                      <a:endParaRPr/>
                    </a:p>
                  </a:txBody>
                  <a:tcPr marL="91475" marR="91475"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0D8E8"/>
                    </a:solidFill>
                  </a:tcPr>
                </a:tc>
                <a:extLst>
                  <a:ext uri="{0D108BD9-81ED-4DB2-BD59-A6C34878D82A}">
                    <a16:rowId xmlns:a16="http://schemas.microsoft.com/office/drawing/2014/main" val="10001"/>
                  </a:ext>
                </a:extLst>
              </a:tr>
              <a:tr h="371475">
                <a:tc>
                  <a:txBody>
                    <a:bodyPr/>
                    <a:lstStyle/>
                    <a:p>
                      <a:pPr marL="0" marR="0" lvl="0" indent="0" algn="ctr"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03486</a:t>
                      </a:r>
                      <a:endParaRPr/>
                    </a:p>
                  </a:txBody>
                  <a:tcPr marL="91475" marR="91475"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ctr"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ML</a:t>
                      </a:r>
                      <a:endParaRPr/>
                    </a:p>
                  </a:txBody>
                  <a:tcPr marL="91475" marR="91475"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ctr"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456</a:t>
                      </a:r>
                      <a:endParaRPr/>
                    </a:p>
                  </a:txBody>
                  <a:tcPr marL="91475" marR="91475"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extLst>
                  <a:ext uri="{0D108BD9-81ED-4DB2-BD59-A6C34878D82A}">
                    <a16:rowId xmlns:a16="http://schemas.microsoft.com/office/drawing/2014/main" val="10002"/>
                  </a:ext>
                </a:extLst>
              </a:tr>
              <a:tr h="369875">
                <a:tc>
                  <a:txBody>
                    <a:bodyPr/>
                    <a:lstStyle/>
                    <a:p>
                      <a:pPr marL="0" marR="0" lvl="0" indent="0" algn="ctr"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03567</a:t>
                      </a:r>
                      <a:endParaRPr/>
                    </a:p>
                  </a:txBody>
                  <a:tcPr marL="91475" marR="91475"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0D8E8"/>
                    </a:solidFill>
                  </a:tcPr>
                </a:tc>
                <a:tc>
                  <a:txBody>
                    <a:bodyPr/>
                    <a:lstStyle/>
                    <a:p>
                      <a:pPr marL="0" marR="0" lvl="0" indent="0" algn="ctr"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DBMS</a:t>
                      </a:r>
                      <a:endParaRPr/>
                    </a:p>
                  </a:txBody>
                  <a:tcPr marL="91475" marR="91475"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0D8E8"/>
                    </a:solidFill>
                  </a:tcPr>
                </a:tc>
                <a:tc>
                  <a:txBody>
                    <a:bodyPr/>
                    <a:lstStyle/>
                    <a:p>
                      <a:pPr marL="0" marR="0" lvl="0" indent="0" algn="ctr"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564</a:t>
                      </a:r>
                      <a:endParaRPr/>
                    </a:p>
                  </a:txBody>
                  <a:tcPr marL="91475" marR="91475"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0D8E8"/>
                    </a:solidFill>
                  </a:tcPr>
                </a:tc>
                <a:extLst>
                  <a:ext uri="{0D108BD9-81ED-4DB2-BD59-A6C34878D82A}">
                    <a16:rowId xmlns:a16="http://schemas.microsoft.com/office/drawing/2014/main" val="10003"/>
                  </a:ext>
                </a:extLst>
              </a:tr>
              <a:tr h="371475">
                <a:tc>
                  <a:txBody>
                    <a:bodyPr/>
                    <a:lstStyle/>
                    <a:p>
                      <a:pPr marL="0" marR="0" lvl="0" indent="0" algn="ctr"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03566</a:t>
                      </a:r>
                      <a:endParaRPr/>
                    </a:p>
                  </a:txBody>
                  <a:tcPr marL="91475" marR="91475"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ctr"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OS</a:t>
                      </a:r>
                      <a:endParaRPr/>
                    </a:p>
                  </a:txBody>
                  <a:tcPr marL="91475" marR="91475"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ctr"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563</a:t>
                      </a:r>
                      <a:endParaRPr/>
                    </a:p>
                  </a:txBody>
                  <a:tcPr marL="91475" marR="91475"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extLst>
                  <a:ext uri="{0D108BD9-81ED-4DB2-BD59-A6C34878D82A}">
                    <a16:rowId xmlns:a16="http://schemas.microsoft.com/office/drawing/2014/main" val="10004"/>
                  </a:ext>
                </a:extLst>
              </a:tr>
            </a:tbl>
          </a:graphicData>
        </a:graphic>
      </p:graphicFrame>
      <p:sp>
        <p:nvSpPr>
          <p:cNvPr id="470" name="Google Shape;470;ga8fece8bd4_2_28"/>
          <p:cNvSpPr txBox="1"/>
          <p:nvPr/>
        </p:nvSpPr>
        <p:spPr>
          <a:xfrm>
            <a:off x="3419475" y="3644900"/>
            <a:ext cx="2305200" cy="399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2000"/>
              <a:buFont typeface="Calibri"/>
              <a:buNone/>
            </a:pPr>
            <a:r>
              <a:rPr lang="en-US" sz="2000" b="0" i="0" u="none">
                <a:solidFill>
                  <a:schemeClr val="dk1"/>
                </a:solidFill>
                <a:latin typeface="Calibri"/>
                <a:ea typeface="Calibri"/>
                <a:cs typeface="Calibri"/>
                <a:sym typeface="Calibri"/>
              </a:rPr>
              <a:t>TABLE 3: subject</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74"/>
        <p:cNvGrpSpPr/>
        <p:nvPr/>
      </p:nvGrpSpPr>
      <p:grpSpPr>
        <a:xfrm>
          <a:off x="0" y="0"/>
          <a:ext cx="0" cy="0"/>
          <a:chOff x="0" y="0"/>
          <a:chExt cx="0" cy="0"/>
        </a:xfrm>
      </p:grpSpPr>
      <p:pic>
        <p:nvPicPr>
          <p:cNvPr id="475" name="Google Shape;475;ga8fece8bd4_2_39" descr="C:\Users\parul\Desktop\Digital Learning Content.png"/>
          <p:cNvPicPr preferRelativeResize="0"/>
          <p:nvPr/>
        </p:nvPicPr>
        <p:blipFill rotWithShape="1">
          <a:blip r:embed="rId3">
            <a:alphaModFix/>
          </a:blip>
          <a:srcRect/>
          <a:stretch/>
        </p:blipFill>
        <p:spPr>
          <a:xfrm>
            <a:off x="0" y="0"/>
            <a:ext cx="9143999" cy="6900862"/>
          </a:xfrm>
          <a:prstGeom prst="rect">
            <a:avLst/>
          </a:prstGeom>
          <a:noFill/>
          <a:ln>
            <a:noFill/>
          </a:ln>
        </p:spPr>
      </p:pic>
      <p:pic>
        <p:nvPicPr>
          <p:cNvPr id="476" name="Google Shape;476;ga8fece8bd4_2_39" descr="C:\Users\parul\Desktop\Untitled-1.png"/>
          <p:cNvPicPr preferRelativeResize="0"/>
          <p:nvPr/>
        </p:nvPicPr>
        <p:blipFill rotWithShape="1">
          <a:blip r:embed="rId4">
            <a:alphaModFix/>
          </a:blip>
          <a:srcRect/>
          <a:stretch/>
        </p:blipFill>
        <p:spPr>
          <a:xfrm>
            <a:off x="1857375" y="3071812"/>
            <a:ext cx="5430837" cy="2803525"/>
          </a:xfrm>
          <a:prstGeom prst="rect">
            <a:avLst/>
          </a:prstGeom>
          <a:noFill/>
          <a:ln>
            <a:noFill/>
          </a:ln>
        </p:spPr>
      </p:pic>
      <p:sp>
        <p:nvSpPr>
          <p:cNvPr id="477" name="Google Shape;477;ga8fece8bd4_2_39"/>
          <p:cNvSpPr txBox="1"/>
          <p:nvPr/>
        </p:nvSpPr>
        <p:spPr>
          <a:xfrm>
            <a:off x="190500" y="2286000"/>
            <a:ext cx="8739300" cy="53244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Calibri"/>
              <a:buNone/>
            </a:pPr>
            <a:r>
              <a:rPr lang="en-US" sz="2000" b="0" i="0" u="none" dirty="0">
                <a:solidFill>
                  <a:schemeClr val="dk1"/>
                </a:solidFill>
                <a:latin typeface="Calibri"/>
                <a:ea typeface="Calibri"/>
                <a:cs typeface="Calibri"/>
                <a:sym typeface="Calibri"/>
              </a:rPr>
              <a:t>Queries related to given tables.</a:t>
            </a:r>
            <a:endParaRPr dirty="0"/>
          </a:p>
          <a:p>
            <a:pPr marL="0" marR="0" lvl="0" indent="0" algn="l" rtl="0">
              <a:lnSpc>
                <a:spcPct val="100000"/>
              </a:lnSpc>
              <a:spcBef>
                <a:spcPts val="0"/>
              </a:spcBef>
              <a:spcAft>
                <a:spcPts val="0"/>
              </a:spcAft>
              <a:buClr>
                <a:schemeClr val="dk1"/>
              </a:buClr>
              <a:buSzPts val="2000"/>
              <a:buFont typeface="Arial"/>
              <a:buNone/>
            </a:pPr>
            <a:endParaRPr sz="2000" b="0" i="0" u="none" dirty="0">
              <a:solidFill>
                <a:schemeClr val="dk1"/>
              </a:solidFill>
              <a:latin typeface="Calibri"/>
              <a:ea typeface="Calibri"/>
              <a:cs typeface="Calibri"/>
              <a:sym typeface="Calibri"/>
            </a:endParaRPr>
          </a:p>
          <a:p>
            <a:pPr marL="215900" marR="0" lvl="0" indent="-342900" algn="l" rtl="0">
              <a:lnSpc>
                <a:spcPct val="100000"/>
              </a:lnSpc>
              <a:spcBef>
                <a:spcPts val="0"/>
              </a:spcBef>
              <a:spcAft>
                <a:spcPts val="0"/>
              </a:spcAft>
              <a:buClr>
                <a:schemeClr val="dk1"/>
              </a:buClr>
              <a:buSzPts val="2000"/>
              <a:buFont typeface="Wingdings" panose="05000000000000000000" pitchFamily="2" charset="2"/>
              <a:buChar char="Ø"/>
            </a:pPr>
            <a:r>
              <a:rPr lang="en-US" sz="2000" b="0" i="0" u="none" dirty="0">
                <a:solidFill>
                  <a:schemeClr val="dk1"/>
                </a:solidFill>
                <a:latin typeface="Calibri"/>
                <a:ea typeface="Calibri"/>
                <a:cs typeface="Calibri"/>
                <a:sym typeface="Calibri"/>
              </a:rPr>
              <a:t>Enlist student enrolled in subject AI.</a:t>
            </a:r>
            <a:endParaRPr dirty="0"/>
          </a:p>
          <a:p>
            <a:pPr marR="0" lvl="0" algn="l" rtl="0">
              <a:lnSpc>
                <a:spcPct val="100000"/>
              </a:lnSpc>
              <a:spcBef>
                <a:spcPts val="0"/>
              </a:spcBef>
              <a:spcAft>
                <a:spcPts val="0"/>
              </a:spcAft>
              <a:buClr>
                <a:schemeClr val="dk1"/>
              </a:buClr>
              <a:buSzPts val="2000"/>
            </a:pPr>
            <a:r>
              <a:rPr lang="en-US" sz="2000" b="0" i="0" u="none" dirty="0">
                <a:solidFill>
                  <a:schemeClr val="dk1"/>
                </a:solidFill>
                <a:latin typeface="Calibri"/>
                <a:ea typeface="Calibri"/>
                <a:cs typeface="Calibri"/>
                <a:sym typeface="Calibri"/>
              </a:rPr>
              <a:t>	</a:t>
            </a:r>
            <a:r>
              <a:rPr lang="en-US" sz="2000" b="0" i="0" u="none" dirty="0">
                <a:solidFill>
                  <a:schemeClr val="dk1"/>
                </a:solidFill>
                <a:latin typeface="Arial"/>
                <a:ea typeface="Arial"/>
                <a:cs typeface="Arial"/>
                <a:sym typeface="Arial"/>
              </a:rPr>
              <a:t>Π </a:t>
            </a:r>
            <a:r>
              <a:rPr lang="en-US" sz="2000" b="0" i="0" u="none" baseline="-25000" dirty="0" err="1">
                <a:solidFill>
                  <a:schemeClr val="dk1"/>
                </a:solidFill>
                <a:latin typeface="Arial"/>
                <a:ea typeface="Arial"/>
                <a:cs typeface="Arial"/>
                <a:sym typeface="Arial"/>
              </a:rPr>
              <a:t>S_id</a:t>
            </a:r>
            <a:r>
              <a:rPr lang="en-US" sz="2000" b="0" i="0" u="none" baseline="-25000" dirty="0">
                <a:solidFill>
                  <a:schemeClr val="dk1"/>
                </a:solidFill>
                <a:latin typeface="Arial"/>
                <a:ea typeface="Arial"/>
                <a:cs typeface="Arial"/>
                <a:sym typeface="Arial"/>
              </a:rPr>
              <a:t> </a:t>
            </a:r>
            <a:r>
              <a:rPr lang="en-US" sz="2000" b="0" i="0" u="none" dirty="0">
                <a:solidFill>
                  <a:schemeClr val="dk1"/>
                </a:solidFill>
                <a:latin typeface="Arial"/>
                <a:ea typeface="Arial"/>
                <a:cs typeface="Arial"/>
                <a:sym typeface="Arial"/>
              </a:rPr>
              <a:t>(σ </a:t>
            </a:r>
            <a:r>
              <a:rPr lang="en-US" sz="2000" b="0" i="0" u="none" baseline="-25000" dirty="0" err="1">
                <a:solidFill>
                  <a:schemeClr val="dk1"/>
                </a:solidFill>
                <a:latin typeface="Arial"/>
                <a:ea typeface="Arial"/>
                <a:cs typeface="Arial"/>
                <a:sym typeface="Arial"/>
              </a:rPr>
              <a:t>enrolled_in</a:t>
            </a:r>
            <a:r>
              <a:rPr lang="en-US" sz="2000" b="0" i="0" u="none" baseline="-25000" dirty="0">
                <a:solidFill>
                  <a:schemeClr val="dk1"/>
                </a:solidFill>
                <a:latin typeface="Arial"/>
                <a:ea typeface="Arial"/>
                <a:cs typeface="Arial"/>
                <a:sym typeface="Arial"/>
              </a:rPr>
              <a:t> = AI </a:t>
            </a:r>
            <a:r>
              <a:rPr lang="en-US" sz="2000" b="0" i="0" u="none" dirty="0">
                <a:solidFill>
                  <a:schemeClr val="dk1"/>
                </a:solidFill>
                <a:latin typeface="Arial"/>
                <a:ea typeface="Arial"/>
                <a:cs typeface="Arial"/>
                <a:sym typeface="Arial"/>
              </a:rPr>
              <a:t>(students))</a:t>
            </a:r>
            <a:endParaRPr dirty="0"/>
          </a:p>
          <a:p>
            <a:pPr marL="342900" marR="0" lvl="0" indent="-342900" algn="l" rtl="0">
              <a:lnSpc>
                <a:spcPct val="100000"/>
              </a:lnSpc>
              <a:spcBef>
                <a:spcPts val="0"/>
              </a:spcBef>
              <a:spcAft>
                <a:spcPts val="0"/>
              </a:spcAft>
              <a:buClr>
                <a:schemeClr val="dk1"/>
              </a:buClr>
              <a:buSzPts val="2000"/>
              <a:buFont typeface="Wingdings" panose="05000000000000000000" pitchFamily="2" charset="2"/>
              <a:buChar char="Ø"/>
            </a:pPr>
            <a:endParaRPr sz="2000" b="0" i="0" u="none" dirty="0">
              <a:solidFill>
                <a:schemeClr val="dk1"/>
              </a:solidFill>
              <a:latin typeface="Calibri"/>
              <a:ea typeface="Calibri"/>
              <a:cs typeface="Calibri"/>
              <a:sym typeface="Calibri"/>
            </a:endParaRPr>
          </a:p>
          <a:p>
            <a:pPr marL="215900" marR="0" lvl="0" indent="-342900" algn="l" rtl="0">
              <a:lnSpc>
                <a:spcPct val="100000"/>
              </a:lnSpc>
              <a:spcBef>
                <a:spcPts val="0"/>
              </a:spcBef>
              <a:spcAft>
                <a:spcPts val="0"/>
              </a:spcAft>
              <a:buClr>
                <a:schemeClr val="dk1"/>
              </a:buClr>
              <a:buSzPts val="2000"/>
              <a:buFont typeface="Wingdings" panose="05000000000000000000" pitchFamily="2" charset="2"/>
              <a:buChar char="Ø"/>
            </a:pPr>
            <a:r>
              <a:rPr lang="en-US" sz="2000" b="0" i="0" u="none" dirty="0">
                <a:solidFill>
                  <a:schemeClr val="dk1"/>
                </a:solidFill>
                <a:latin typeface="Calibri"/>
                <a:ea typeface="Calibri"/>
                <a:cs typeface="Calibri"/>
                <a:sym typeface="Calibri"/>
              </a:rPr>
              <a:t>Who is the FR of student id 302.</a:t>
            </a:r>
            <a:endParaRPr dirty="0"/>
          </a:p>
          <a:p>
            <a:pPr marR="0" lvl="0" algn="l" rtl="0">
              <a:lnSpc>
                <a:spcPct val="100000"/>
              </a:lnSpc>
              <a:spcBef>
                <a:spcPts val="0"/>
              </a:spcBef>
              <a:spcAft>
                <a:spcPts val="0"/>
              </a:spcAft>
              <a:buClr>
                <a:schemeClr val="dk1"/>
              </a:buClr>
              <a:buSzPts val="2000"/>
            </a:pPr>
            <a:r>
              <a:rPr lang="en-US" sz="2000" b="0" i="0" u="none" dirty="0">
                <a:solidFill>
                  <a:schemeClr val="dk1"/>
                </a:solidFill>
                <a:latin typeface="Calibri"/>
                <a:ea typeface="Calibri"/>
                <a:cs typeface="Calibri"/>
                <a:sym typeface="Calibri"/>
              </a:rPr>
              <a:t>	</a:t>
            </a:r>
            <a:r>
              <a:rPr lang="en-US" sz="2000" b="0" i="0" u="none" dirty="0" err="1">
                <a:solidFill>
                  <a:schemeClr val="dk1"/>
                </a:solidFill>
                <a:latin typeface="Arial"/>
                <a:ea typeface="Arial"/>
                <a:cs typeface="Arial"/>
                <a:sym typeface="Arial"/>
              </a:rPr>
              <a:t>Π</a:t>
            </a:r>
            <a:r>
              <a:rPr lang="en-US" sz="2000" b="0" i="0" u="none" baseline="-25000" dirty="0" err="1">
                <a:solidFill>
                  <a:schemeClr val="dk1"/>
                </a:solidFill>
                <a:latin typeface="Arial"/>
                <a:ea typeface="Arial"/>
                <a:cs typeface="Arial"/>
                <a:sym typeface="Arial"/>
              </a:rPr>
              <a:t>FR_id</a:t>
            </a:r>
            <a:r>
              <a:rPr lang="en-US" sz="2000" b="0" i="0" u="none" dirty="0">
                <a:solidFill>
                  <a:schemeClr val="dk1"/>
                </a:solidFill>
                <a:latin typeface="Arial"/>
                <a:ea typeface="Arial"/>
                <a:cs typeface="Arial"/>
                <a:sym typeface="Arial"/>
              </a:rPr>
              <a:t> (σ </a:t>
            </a:r>
            <a:r>
              <a:rPr lang="en-US" sz="2000" b="0" i="0" u="none" baseline="-25000" dirty="0" err="1">
                <a:solidFill>
                  <a:schemeClr val="dk1"/>
                </a:solidFill>
                <a:latin typeface="Arial"/>
                <a:ea typeface="Arial"/>
                <a:cs typeface="Arial"/>
                <a:sym typeface="Arial"/>
              </a:rPr>
              <a:t>S_id</a:t>
            </a:r>
            <a:r>
              <a:rPr lang="en-US" sz="2000" b="0" i="0" u="none" baseline="-25000" dirty="0">
                <a:solidFill>
                  <a:schemeClr val="dk1"/>
                </a:solidFill>
                <a:latin typeface="Arial"/>
                <a:ea typeface="Arial"/>
                <a:cs typeface="Arial"/>
                <a:sym typeface="Arial"/>
              </a:rPr>
              <a:t> = 302 </a:t>
            </a:r>
            <a:r>
              <a:rPr lang="en-US" sz="2000" b="0" i="0" u="none" dirty="0">
                <a:solidFill>
                  <a:schemeClr val="dk1"/>
                </a:solidFill>
                <a:latin typeface="Arial"/>
                <a:ea typeface="Arial"/>
                <a:cs typeface="Arial"/>
                <a:sym typeface="Arial"/>
              </a:rPr>
              <a:t>(students ))</a:t>
            </a:r>
            <a:endParaRPr dirty="0"/>
          </a:p>
          <a:p>
            <a:pPr marL="342900" marR="0" lvl="0" indent="-342900" algn="l" rtl="0">
              <a:lnSpc>
                <a:spcPct val="100000"/>
              </a:lnSpc>
              <a:spcBef>
                <a:spcPts val="0"/>
              </a:spcBef>
              <a:spcAft>
                <a:spcPts val="0"/>
              </a:spcAft>
              <a:buClr>
                <a:schemeClr val="dk1"/>
              </a:buClr>
              <a:buSzPts val="2000"/>
              <a:buFont typeface="Wingdings" panose="05000000000000000000" pitchFamily="2" charset="2"/>
              <a:buChar char="Ø"/>
            </a:pPr>
            <a:endParaRPr sz="2000" b="0" i="0" u="none" dirty="0">
              <a:solidFill>
                <a:schemeClr val="dk1"/>
              </a:solidFill>
              <a:latin typeface="Calibri"/>
              <a:ea typeface="Calibri"/>
              <a:cs typeface="Calibri"/>
              <a:sym typeface="Calibri"/>
            </a:endParaRPr>
          </a:p>
          <a:p>
            <a:pPr marL="215900" marR="0" lvl="0" indent="-342900" algn="l" rtl="0">
              <a:lnSpc>
                <a:spcPct val="100000"/>
              </a:lnSpc>
              <a:spcBef>
                <a:spcPts val="0"/>
              </a:spcBef>
              <a:spcAft>
                <a:spcPts val="0"/>
              </a:spcAft>
              <a:buClr>
                <a:schemeClr val="dk1"/>
              </a:buClr>
              <a:buSzPts val="2000"/>
              <a:buFont typeface="Wingdings" panose="05000000000000000000" pitchFamily="2" charset="2"/>
              <a:buChar char="Ø"/>
            </a:pPr>
            <a:r>
              <a:rPr lang="en-US" sz="2000" b="0" i="0" u="none" dirty="0">
                <a:solidFill>
                  <a:schemeClr val="dk1"/>
                </a:solidFill>
                <a:latin typeface="Calibri"/>
                <a:ea typeface="Calibri"/>
                <a:cs typeface="Calibri"/>
                <a:sym typeface="Calibri"/>
              </a:rPr>
              <a:t>Enlist the students enrolled in subject AI and ML.</a:t>
            </a:r>
            <a:endParaRPr dirty="0"/>
          </a:p>
          <a:p>
            <a:pPr marR="0" lvl="0" algn="l" rtl="0">
              <a:lnSpc>
                <a:spcPct val="100000"/>
              </a:lnSpc>
              <a:spcBef>
                <a:spcPts val="0"/>
              </a:spcBef>
              <a:spcAft>
                <a:spcPts val="0"/>
              </a:spcAft>
              <a:buClr>
                <a:schemeClr val="dk1"/>
              </a:buClr>
              <a:buSzPts val="2000"/>
            </a:pPr>
            <a:r>
              <a:rPr lang="en-US" sz="2000" b="0" i="0" u="none" dirty="0">
                <a:solidFill>
                  <a:schemeClr val="dk1"/>
                </a:solidFill>
                <a:latin typeface="Calibri"/>
                <a:ea typeface="Calibri"/>
                <a:cs typeface="Calibri"/>
                <a:sym typeface="Calibri"/>
              </a:rPr>
              <a:t>	</a:t>
            </a:r>
            <a:r>
              <a:rPr lang="en-US" sz="2000" b="0" i="0" u="none" dirty="0" err="1">
                <a:solidFill>
                  <a:schemeClr val="dk1"/>
                </a:solidFill>
                <a:latin typeface="Arial"/>
                <a:ea typeface="Arial"/>
                <a:cs typeface="Arial"/>
                <a:sym typeface="Arial"/>
              </a:rPr>
              <a:t>Π</a:t>
            </a:r>
            <a:r>
              <a:rPr lang="en-US" sz="2000" b="0" i="0" u="none" baseline="-25000" dirty="0" err="1">
                <a:solidFill>
                  <a:schemeClr val="dk1"/>
                </a:solidFill>
                <a:latin typeface="Arial"/>
                <a:ea typeface="Arial"/>
                <a:cs typeface="Arial"/>
                <a:sym typeface="Arial"/>
              </a:rPr>
              <a:t>name</a:t>
            </a:r>
            <a:r>
              <a:rPr lang="en-US" sz="2000" b="0" i="0" u="none" dirty="0">
                <a:solidFill>
                  <a:schemeClr val="dk1"/>
                </a:solidFill>
                <a:latin typeface="Arial"/>
                <a:ea typeface="Arial"/>
                <a:cs typeface="Arial"/>
                <a:sym typeface="Arial"/>
              </a:rPr>
              <a:t> (σ </a:t>
            </a:r>
            <a:r>
              <a:rPr lang="en-US" sz="2000" b="0" i="0" u="none" baseline="-25000" dirty="0" err="1">
                <a:solidFill>
                  <a:schemeClr val="dk1"/>
                </a:solidFill>
                <a:latin typeface="Arial"/>
                <a:ea typeface="Arial"/>
                <a:cs typeface="Arial"/>
                <a:sym typeface="Arial"/>
              </a:rPr>
              <a:t>enrolled_in</a:t>
            </a:r>
            <a:r>
              <a:rPr lang="en-US" sz="2000" b="0" i="0" u="none" baseline="-25000" dirty="0">
                <a:solidFill>
                  <a:schemeClr val="dk1"/>
                </a:solidFill>
                <a:latin typeface="Arial"/>
                <a:ea typeface="Arial"/>
                <a:cs typeface="Arial"/>
                <a:sym typeface="Arial"/>
              </a:rPr>
              <a:t> = AI </a:t>
            </a:r>
            <a:r>
              <a:rPr lang="en-US" sz="2000" b="0" i="0" u="none" dirty="0">
                <a:solidFill>
                  <a:schemeClr val="dk1"/>
                </a:solidFill>
                <a:latin typeface="Arial"/>
                <a:ea typeface="Arial"/>
                <a:cs typeface="Arial"/>
                <a:sym typeface="Arial"/>
              </a:rPr>
              <a:t>(students)) </a:t>
            </a:r>
            <a:r>
              <a:rPr lang="en-US" sz="2000" b="1" i="0" u="none" dirty="0">
                <a:solidFill>
                  <a:schemeClr val="dk1"/>
                </a:solidFill>
                <a:latin typeface="Arial"/>
                <a:ea typeface="Arial"/>
                <a:cs typeface="Arial"/>
                <a:sym typeface="Arial"/>
              </a:rPr>
              <a:t>Ո </a:t>
            </a:r>
            <a:r>
              <a:rPr lang="en-US" sz="2000" b="0" i="0" u="none" dirty="0" err="1">
                <a:solidFill>
                  <a:schemeClr val="dk1"/>
                </a:solidFill>
                <a:latin typeface="Arial"/>
                <a:ea typeface="Arial"/>
                <a:cs typeface="Arial"/>
                <a:sym typeface="Arial"/>
              </a:rPr>
              <a:t>Π</a:t>
            </a:r>
            <a:r>
              <a:rPr lang="en-US" sz="2000" b="0" i="0" u="none" baseline="-25000" dirty="0" err="1">
                <a:solidFill>
                  <a:schemeClr val="dk1"/>
                </a:solidFill>
                <a:latin typeface="Arial"/>
                <a:ea typeface="Arial"/>
                <a:cs typeface="Arial"/>
                <a:sym typeface="Arial"/>
              </a:rPr>
              <a:t>name</a:t>
            </a:r>
            <a:r>
              <a:rPr lang="en-US" sz="2000" b="0" i="0" u="none" dirty="0">
                <a:solidFill>
                  <a:schemeClr val="dk1"/>
                </a:solidFill>
                <a:latin typeface="Arial"/>
                <a:ea typeface="Arial"/>
                <a:cs typeface="Arial"/>
                <a:sym typeface="Arial"/>
              </a:rPr>
              <a:t>(σ </a:t>
            </a:r>
            <a:r>
              <a:rPr lang="en-US" sz="2000" b="0" i="0" u="none" baseline="-25000" dirty="0" err="1">
                <a:solidFill>
                  <a:schemeClr val="dk1"/>
                </a:solidFill>
                <a:latin typeface="Arial"/>
                <a:ea typeface="Arial"/>
                <a:cs typeface="Arial"/>
                <a:sym typeface="Arial"/>
              </a:rPr>
              <a:t>enrolled_in</a:t>
            </a:r>
            <a:r>
              <a:rPr lang="en-US" sz="2000" b="0" i="0" u="none" baseline="-25000" dirty="0">
                <a:solidFill>
                  <a:schemeClr val="dk1"/>
                </a:solidFill>
                <a:latin typeface="Arial"/>
                <a:ea typeface="Arial"/>
                <a:cs typeface="Arial"/>
                <a:sym typeface="Arial"/>
              </a:rPr>
              <a:t> = ML </a:t>
            </a:r>
            <a:r>
              <a:rPr lang="en-US" sz="2000" b="0" i="0" u="none" dirty="0">
                <a:solidFill>
                  <a:schemeClr val="dk1"/>
                </a:solidFill>
                <a:latin typeface="Arial"/>
                <a:ea typeface="Arial"/>
                <a:cs typeface="Arial"/>
                <a:sym typeface="Arial"/>
              </a:rPr>
              <a:t>(students ))</a:t>
            </a:r>
            <a:endParaRPr dirty="0"/>
          </a:p>
          <a:p>
            <a:pPr marL="342900" marR="0" lvl="0" indent="-342900" algn="l" rtl="0">
              <a:lnSpc>
                <a:spcPct val="100000"/>
              </a:lnSpc>
              <a:spcBef>
                <a:spcPts val="0"/>
              </a:spcBef>
              <a:spcAft>
                <a:spcPts val="0"/>
              </a:spcAft>
              <a:buClr>
                <a:schemeClr val="dk1"/>
              </a:buClr>
              <a:buSzPts val="2000"/>
              <a:buFont typeface="Wingdings" panose="05000000000000000000" pitchFamily="2" charset="2"/>
              <a:buChar char="Ø"/>
            </a:pPr>
            <a:endParaRPr sz="2000" b="0" i="0" u="none" dirty="0">
              <a:solidFill>
                <a:schemeClr val="dk1"/>
              </a:solidFill>
              <a:latin typeface="Calibri"/>
              <a:ea typeface="Calibri"/>
              <a:cs typeface="Calibri"/>
              <a:sym typeface="Calibri"/>
            </a:endParaRPr>
          </a:p>
          <a:p>
            <a:pPr marL="215900" marR="0" lvl="0" indent="-342900" algn="l" rtl="0">
              <a:lnSpc>
                <a:spcPct val="100000"/>
              </a:lnSpc>
              <a:spcBef>
                <a:spcPts val="0"/>
              </a:spcBef>
              <a:spcAft>
                <a:spcPts val="0"/>
              </a:spcAft>
              <a:buClr>
                <a:schemeClr val="dk1"/>
              </a:buClr>
              <a:buSzPts val="2000"/>
              <a:buFont typeface="Wingdings" panose="05000000000000000000" pitchFamily="2" charset="2"/>
              <a:buChar char="Ø"/>
            </a:pPr>
            <a:r>
              <a:rPr lang="en-US" sz="2000" b="0" i="0" u="none" dirty="0">
                <a:solidFill>
                  <a:schemeClr val="dk1"/>
                </a:solidFill>
                <a:latin typeface="Calibri"/>
                <a:ea typeface="Calibri"/>
                <a:cs typeface="Calibri"/>
                <a:sym typeface="Calibri"/>
              </a:rPr>
              <a:t>Enlist the faculties who take AI or ML.</a:t>
            </a:r>
            <a:endParaRPr dirty="0"/>
          </a:p>
          <a:p>
            <a:pPr marL="0" marR="0" lvl="0" indent="0" algn="l" rtl="0">
              <a:lnSpc>
                <a:spcPct val="100000"/>
              </a:lnSpc>
              <a:spcBef>
                <a:spcPts val="0"/>
              </a:spcBef>
              <a:spcAft>
                <a:spcPts val="0"/>
              </a:spcAft>
              <a:buClr>
                <a:schemeClr val="dk1"/>
              </a:buClr>
              <a:buSzPts val="2000"/>
              <a:buFont typeface="Calibri"/>
              <a:buNone/>
            </a:pPr>
            <a:r>
              <a:rPr lang="en-US" sz="2000" b="0" i="0" u="none" dirty="0">
                <a:solidFill>
                  <a:schemeClr val="dk1"/>
                </a:solidFill>
                <a:latin typeface="Calibri"/>
                <a:ea typeface="Calibri"/>
                <a:cs typeface="Calibri"/>
                <a:sym typeface="Calibri"/>
              </a:rPr>
              <a:t>	</a:t>
            </a:r>
            <a:r>
              <a:rPr lang="en-US" sz="2000" b="0" i="0" u="none" dirty="0" err="1">
                <a:solidFill>
                  <a:schemeClr val="dk1"/>
                </a:solidFill>
                <a:latin typeface="Arial"/>
                <a:ea typeface="Arial"/>
                <a:cs typeface="Arial"/>
                <a:sym typeface="Arial"/>
              </a:rPr>
              <a:t>Π</a:t>
            </a:r>
            <a:r>
              <a:rPr lang="en-US" sz="2000" b="0" i="0" u="none" baseline="-25000" dirty="0" err="1">
                <a:solidFill>
                  <a:schemeClr val="dk1"/>
                </a:solidFill>
                <a:latin typeface="Arial"/>
                <a:ea typeface="Arial"/>
                <a:cs typeface="Arial"/>
                <a:sym typeface="Arial"/>
              </a:rPr>
              <a:t>L_name</a:t>
            </a:r>
            <a:r>
              <a:rPr lang="en-US" sz="2000" b="0" i="0" u="none" dirty="0">
                <a:solidFill>
                  <a:schemeClr val="dk1"/>
                </a:solidFill>
                <a:latin typeface="Arial"/>
                <a:ea typeface="Arial"/>
                <a:cs typeface="Arial"/>
                <a:sym typeface="Arial"/>
              </a:rPr>
              <a:t> (σ </a:t>
            </a:r>
            <a:r>
              <a:rPr lang="en-US" sz="2000" b="0" i="0" u="none" baseline="-25000" dirty="0" err="1">
                <a:solidFill>
                  <a:schemeClr val="dk1"/>
                </a:solidFill>
                <a:latin typeface="Arial"/>
                <a:ea typeface="Arial"/>
                <a:cs typeface="Arial"/>
                <a:sym typeface="Arial"/>
              </a:rPr>
              <a:t>enrolled_in</a:t>
            </a:r>
            <a:r>
              <a:rPr lang="en-US" sz="2000" b="0" i="0" u="none" baseline="-25000" dirty="0">
                <a:solidFill>
                  <a:schemeClr val="dk1"/>
                </a:solidFill>
                <a:latin typeface="Arial"/>
                <a:ea typeface="Arial"/>
                <a:cs typeface="Arial"/>
                <a:sym typeface="Arial"/>
              </a:rPr>
              <a:t> = AI </a:t>
            </a:r>
            <a:r>
              <a:rPr lang="en-US" sz="2000" b="0" i="0" u="none" dirty="0">
                <a:solidFill>
                  <a:schemeClr val="dk1"/>
                </a:solidFill>
                <a:latin typeface="Arial"/>
                <a:ea typeface="Arial"/>
                <a:cs typeface="Arial"/>
                <a:sym typeface="Arial"/>
              </a:rPr>
              <a:t>(students)) </a:t>
            </a:r>
            <a:r>
              <a:rPr lang="en-US" sz="2000" b="1" i="0" u="none" dirty="0">
                <a:solidFill>
                  <a:schemeClr val="dk1"/>
                </a:solidFill>
                <a:latin typeface="Arial"/>
                <a:ea typeface="Arial"/>
                <a:cs typeface="Arial"/>
                <a:sym typeface="Arial"/>
              </a:rPr>
              <a:t>ꓴ </a:t>
            </a:r>
            <a:r>
              <a:rPr lang="en-US" sz="2000" b="0" i="0" u="none" dirty="0" err="1">
                <a:solidFill>
                  <a:schemeClr val="dk1"/>
                </a:solidFill>
                <a:latin typeface="Arial"/>
                <a:ea typeface="Arial"/>
                <a:cs typeface="Arial"/>
                <a:sym typeface="Arial"/>
              </a:rPr>
              <a:t>Π</a:t>
            </a:r>
            <a:r>
              <a:rPr lang="en-US" sz="2000" b="0" i="0" u="none" baseline="-25000" dirty="0" err="1">
                <a:solidFill>
                  <a:schemeClr val="dk1"/>
                </a:solidFill>
                <a:latin typeface="Arial"/>
                <a:ea typeface="Arial"/>
                <a:cs typeface="Arial"/>
                <a:sym typeface="Arial"/>
              </a:rPr>
              <a:t>name</a:t>
            </a:r>
            <a:r>
              <a:rPr lang="en-US" sz="2000" b="0" i="0" u="none" dirty="0">
                <a:solidFill>
                  <a:schemeClr val="dk1"/>
                </a:solidFill>
                <a:latin typeface="Arial"/>
                <a:ea typeface="Arial"/>
                <a:cs typeface="Arial"/>
                <a:sym typeface="Arial"/>
              </a:rPr>
              <a:t>(σ </a:t>
            </a:r>
            <a:r>
              <a:rPr lang="en-US" sz="2000" b="0" i="0" u="none" baseline="-25000" dirty="0" err="1">
                <a:solidFill>
                  <a:schemeClr val="dk1"/>
                </a:solidFill>
                <a:latin typeface="Arial"/>
                <a:ea typeface="Arial"/>
                <a:cs typeface="Arial"/>
                <a:sym typeface="Arial"/>
              </a:rPr>
              <a:t>enrolled_in</a:t>
            </a:r>
            <a:r>
              <a:rPr lang="en-US" sz="2000" b="0" i="0" u="none" baseline="-25000" dirty="0">
                <a:solidFill>
                  <a:schemeClr val="dk1"/>
                </a:solidFill>
                <a:latin typeface="Arial"/>
                <a:ea typeface="Arial"/>
                <a:cs typeface="Arial"/>
                <a:sym typeface="Arial"/>
              </a:rPr>
              <a:t> = ML </a:t>
            </a:r>
            <a:r>
              <a:rPr lang="en-US" sz="2000" b="0" i="0" u="none" dirty="0">
                <a:solidFill>
                  <a:schemeClr val="dk1"/>
                </a:solidFill>
                <a:latin typeface="Arial"/>
                <a:ea typeface="Arial"/>
                <a:cs typeface="Arial"/>
                <a:sym typeface="Arial"/>
              </a:rPr>
              <a:t>(students ))</a:t>
            </a:r>
            <a:endParaRPr dirty="0"/>
          </a:p>
          <a:p>
            <a:pPr marL="0" marR="0" lvl="0" indent="0" algn="l" rtl="0">
              <a:lnSpc>
                <a:spcPct val="100000"/>
              </a:lnSpc>
              <a:spcBef>
                <a:spcPts val="0"/>
              </a:spcBef>
              <a:spcAft>
                <a:spcPts val="0"/>
              </a:spcAft>
              <a:buClr>
                <a:schemeClr val="dk1"/>
              </a:buClr>
              <a:buSzPts val="2000"/>
              <a:buFont typeface="Arial"/>
              <a:buNone/>
            </a:pPr>
            <a:endParaRPr sz="2000" b="0" i="0" u="non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2000"/>
              <a:buFont typeface="Arial"/>
              <a:buNone/>
            </a:pPr>
            <a:endParaRPr sz="2000" b="0" i="0" u="non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2000"/>
              <a:buFont typeface="Arial"/>
              <a:buNone/>
            </a:pPr>
            <a:endParaRPr sz="2000" b="0" i="0" u="non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None/>
            </a:pPr>
            <a:endParaRPr sz="2000" b="0" i="0" u="none" dirty="0">
              <a:solidFill>
                <a:schemeClr val="dk1"/>
              </a:solidFill>
              <a:latin typeface="Calibri"/>
              <a:ea typeface="Calibri"/>
              <a:cs typeface="Calibri"/>
              <a:sym typeface="Calibri"/>
            </a:endParaRPr>
          </a:p>
        </p:txBody>
      </p:sp>
      <p:sp>
        <p:nvSpPr>
          <p:cNvPr id="478" name="Google Shape;478;ga8fece8bd4_2_39"/>
          <p:cNvSpPr txBox="1"/>
          <p:nvPr/>
        </p:nvSpPr>
        <p:spPr>
          <a:xfrm>
            <a:off x="0" y="1643062"/>
            <a:ext cx="9144000" cy="642900"/>
          </a:xfrm>
          <a:prstGeom prst="rect">
            <a:avLst/>
          </a:prstGeom>
          <a:solidFill>
            <a:srgbClr val="1F497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479" name="Google Shape;479;ga8fece8bd4_2_39"/>
          <p:cNvSpPr txBox="1"/>
          <p:nvPr/>
        </p:nvSpPr>
        <p:spPr>
          <a:xfrm>
            <a:off x="190500" y="1687512"/>
            <a:ext cx="8763000" cy="5541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3000"/>
              <a:buFont typeface="Calibri"/>
              <a:buNone/>
            </a:pPr>
            <a:r>
              <a:rPr lang="en-US" sz="3000" b="1" i="0" u="none">
                <a:solidFill>
                  <a:schemeClr val="lt1"/>
                </a:solidFill>
                <a:latin typeface="Calibri"/>
                <a:ea typeface="Calibri"/>
                <a:cs typeface="Calibri"/>
                <a:sym typeface="Calibri"/>
              </a:rPr>
              <a:t>Relational Algebra Queries</a:t>
            </a:r>
            <a:endParaRPr/>
          </a:p>
        </p:txBody>
      </p:sp>
      <p:sp>
        <p:nvSpPr>
          <p:cNvPr id="480" name="Google Shape;480;ga8fece8bd4_2_39"/>
          <p:cNvSpPr txBox="1"/>
          <p:nvPr/>
        </p:nvSpPr>
        <p:spPr>
          <a:xfrm>
            <a:off x="6643687" y="6073775"/>
            <a:ext cx="1111200" cy="216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pic>
        <p:nvPicPr>
          <p:cNvPr id="485" name="Google Shape;485;ga8fece8bd4_2_48" descr="C:\Users\parul\Desktop\Digital Learning Content.png"/>
          <p:cNvPicPr preferRelativeResize="0"/>
          <p:nvPr/>
        </p:nvPicPr>
        <p:blipFill rotWithShape="1">
          <a:blip r:embed="rId3">
            <a:alphaModFix/>
          </a:blip>
          <a:srcRect/>
          <a:stretch/>
        </p:blipFill>
        <p:spPr>
          <a:xfrm>
            <a:off x="0" y="0"/>
            <a:ext cx="9143999" cy="6900862"/>
          </a:xfrm>
          <a:prstGeom prst="rect">
            <a:avLst/>
          </a:prstGeom>
          <a:noFill/>
          <a:ln>
            <a:noFill/>
          </a:ln>
        </p:spPr>
      </p:pic>
      <p:pic>
        <p:nvPicPr>
          <p:cNvPr id="486" name="Google Shape;486;ga8fece8bd4_2_48" descr="C:\Users\parul\Desktop\Untitled-1.png"/>
          <p:cNvPicPr preferRelativeResize="0"/>
          <p:nvPr/>
        </p:nvPicPr>
        <p:blipFill rotWithShape="1">
          <a:blip r:embed="rId4">
            <a:alphaModFix/>
          </a:blip>
          <a:srcRect/>
          <a:stretch/>
        </p:blipFill>
        <p:spPr>
          <a:xfrm>
            <a:off x="1857375" y="3071812"/>
            <a:ext cx="5430837" cy="2803525"/>
          </a:xfrm>
          <a:prstGeom prst="rect">
            <a:avLst/>
          </a:prstGeom>
          <a:noFill/>
          <a:ln>
            <a:noFill/>
          </a:ln>
        </p:spPr>
      </p:pic>
      <p:sp>
        <p:nvSpPr>
          <p:cNvPr id="487" name="Google Shape;487;ga8fece8bd4_2_48"/>
          <p:cNvSpPr txBox="1"/>
          <p:nvPr/>
        </p:nvSpPr>
        <p:spPr>
          <a:xfrm>
            <a:off x="190500" y="2286000"/>
            <a:ext cx="8739300" cy="53244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Calibri"/>
              <a:buNone/>
            </a:pPr>
            <a:r>
              <a:rPr lang="en-US" sz="2000" b="0" i="0" u="none">
                <a:solidFill>
                  <a:schemeClr val="dk1"/>
                </a:solidFill>
                <a:latin typeface="Calibri"/>
                <a:ea typeface="Calibri"/>
                <a:cs typeface="Calibri"/>
                <a:sym typeface="Calibri"/>
              </a:rPr>
              <a:t>Queries related to given tables.</a:t>
            </a:r>
            <a:endParaRPr/>
          </a:p>
          <a:p>
            <a:pPr marL="0" marR="0" lvl="0" indent="0" algn="l" rtl="0">
              <a:lnSpc>
                <a:spcPct val="100000"/>
              </a:lnSpc>
              <a:spcBef>
                <a:spcPts val="0"/>
              </a:spcBef>
              <a:spcAft>
                <a:spcPts val="0"/>
              </a:spcAft>
              <a:buClr>
                <a:schemeClr val="dk1"/>
              </a:buClr>
              <a:buSzPts val="2000"/>
              <a:buFont typeface="Arial"/>
              <a:buNone/>
            </a:pPr>
            <a:endParaRPr sz="2000" b="0" i="0" u="none">
              <a:solidFill>
                <a:schemeClr val="dk1"/>
              </a:solidFill>
              <a:latin typeface="Calibri"/>
              <a:ea typeface="Calibri"/>
              <a:cs typeface="Calibri"/>
              <a:sym typeface="Calibri"/>
            </a:endParaRPr>
          </a:p>
          <a:p>
            <a:pPr marL="0" marR="0" lvl="0" indent="-127000" algn="l" rtl="0">
              <a:lnSpc>
                <a:spcPct val="100000"/>
              </a:lnSpc>
              <a:spcBef>
                <a:spcPts val="0"/>
              </a:spcBef>
              <a:spcAft>
                <a:spcPts val="0"/>
              </a:spcAft>
              <a:buClr>
                <a:schemeClr val="dk1"/>
              </a:buClr>
              <a:buSzPts val="2000"/>
              <a:buFont typeface="Noto Sans Symbols"/>
              <a:buChar char="⮚"/>
            </a:pPr>
            <a:r>
              <a:rPr lang="en-US" sz="2000" b="0" i="0" u="none">
                <a:solidFill>
                  <a:schemeClr val="dk1"/>
                </a:solidFill>
                <a:latin typeface="Calibri"/>
                <a:ea typeface="Calibri"/>
                <a:cs typeface="Calibri"/>
                <a:sym typeface="Calibri"/>
              </a:rPr>
              <a:t>Enlist the student with their FR having division B7.</a:t>
            </a:r>
            <a:endParaRPr/>
          </a:p>
          <a:p>
            <a:pPr marL="0" marR="0" lvl="0" indent="0" algn="l" rtl="0">
              <a:lnSpc>
                <a:spcPct val="100000"/>
              </a:lnSpc>
              <a:spcBef>
                <a:spcPts val="0"/>
              </a:spcBef>
              <a:spcAft>
                <a:spcPts val="0"/>
              </a:spcAft>
              <a:buClr>
                <a:schemeClr val="dk1"/>
              </a:buClr>
              <a:buSzPts val="2000"/>
              <a:buFont typeface="Calibri"/>
              <a:buNone/>
            </a:pPr>
            <a:r>
              <a:rPr lang="en-US" sz="2000" b="0" i="0" u="none">
                <a:solidFill>
                  <a:schemeClr val="dk1"/>
                </a:solidFill>
                <a:latin typeface="Calibri"/>
                <a:ea typeface="Calibri"/>
                <a:cs typeface="Calibri"/>
                <a:sym typeface="Calibri"/>
              </a:rPr>
              <a:t>	</a:t>
            </a:r>
            <a:r>
              <a:rPr lang="en-US" sz="2000" b="0" i="0" u="none">
                <a:solidFill>
                  <a:schemeClr val="dk1"/>
                </a:solidFill>
                <a:latin typeface="Arial"/>
                <a:ea typeface="Arial"/>
                <a:cs typeface="Arial"/>
                <a:sym typeface="Arial"/>
              </a:rPr>
              <a:t>Π </a:t>
            </a:r>
            <a:r>
              <a:rPr lang="en-US" sz="2000" b="0" i="0" u="none" baseline="-25000">
                <a:solidFill>
                  <a:schemeClr val="dk1"/>
                </a:solidFill>
                <a:latin typeface="Arial"/>
                <a:ea typeface="Arial"/>
                <a:cs typeface="Arial"/>
                <a:sym typeface="Arial"/>
              </a:rPr>
              <a:t>name,L_name </a:t>
            </a:r>
            <a:r>
              <a:rPr lang="en-US" sz="2000" b="0" i="0" u="none">
                <a:solidFill>
                  <a:schemeClr val="dk1"/>
                </a:solidFill>
                <a:latin typeface="Arial"/>
                <a:ea typeface="Arial"/>
                <a:cs typeface="Arial"/>
                <a:sym typeface="Arial"/>
              </a:rPr>
              <a:t>(σ </a:t>
            </a:r>
            <a:r>
              <a:rPr lang="en-US" sz="2000" b="0" i="0" u="none" baseline="-25000">
                <a:solidFill>
                  <a:schemeClr val="dk1"/>
                </a:solidFill>
                <a:latin typeface="Arial"/>
                <a:ea typeface="Arial"/>
                <a:cs typeface="Arial"/>
                <a:sym typeface="Arial"/>
              </a:rPr>
              <a:t>division = B7 </a:t>
            </a:r>
            <a:r>
              <a:rPr lang="en-US" sz="2000" b="0" i="0" u="none">
                <a:solidFill>
                  <a:schemeClr val="dk1"/>
                </a:solidFill>
                <a:latin typeface="Arial"/>
                <a:ea typeface="Arial"/>
                <a:cs typeface="Arial"/>
                <a:sym typeface="Arial"/>
              </a:rPr>
              <a:t>(students     lecturer))</a:t>
            </a:r>
            <a:endParaRPr/>
          </a:p>
          <a:p>
            <a:pPr marL="0" marR="0" lvl="0" indent="0" algn="l" rtl="0">
              <a:lnSpc>
                <a:spcPct val="100000"/>
              </a:lnSpc>
              <a:spcBef>
                <a:spcPts val="0"/>
              </a:spcBef>
              <a:spcAft>
                <a:spcPts val="0"/>
              </a:spcAft>
              <a:buClr>
                <a:schemeClr val="dk1"/>
              </a:buClr>
              <a:buSzPts val="2000"/>
              <a:buFont typeface="Arial"/>
              <a:buNone/>
            </a:pPr>
            <a:endParaRPr sz="2000" b="0" i="0" u="none">
              <a:solidFill>
                <a:schemeClr val="dk1"/>
              </a:solidFill>
              <a:latin typeface="Calibri"/>
              <a:ea typeface="Calibri"/>
              <a:cs typeface="Calibri"/>
              <a:sym typeface="Calibri"/>
            </a:endParaRPr>
          </a:p>
          <a:p>
            <a:pPr marL="0" marR="0" lvl="0" indent="-127000" algn="l" rtl="0">
              <a:lnSpc>
                <a:spcPct val="100000"/>
              </a:lnSpc>
              <a:spcBef>
                <a:spcPts val="0"/>
              </a:spcBef>
              <a:spcAft>
                <a:spcPts val="0"/>
              </a:spcAft>
              <a:buClr>
                <a:schemeClr val="dk1"/>
              </a:buClr>
              <a:buSzPts val="2000"/>
              <a:buFont typeface="Noto Sans Symbols"/>
              <a:buChar char="⮚"/>
            </a:pPr>
            <a:r>
              <a:rPr lang="en-US" sz="2000" b="0" i="0" u="none">
                <a:solidFill>
                  <a:schemeClr val="dk1"/>
                </a:solidFill>
                <a:latin typeface="Calibri"/>
                <a:ea typeface="Calibri"/>
                <a:cs typeface="Calibri"/>
                <a:sym typeface="Calibri"/>
              </a:rPr>
              <a:t>Rename table lecturer to faculty.</a:t>
            </a:r>
            <a:endParaRPr/>
          </a:p>
          <a:p>
            <a:pPr marL="0" marR="0" lvl="0" indent="0" algn="l" rtl="0">
              <a:lnSpc>
                <a:spcPct val="100000"/>
              </a:lnSpc>
              <a:spcBef>
                <a:spcPts val="0"/>
              </a:spcBef>
              <a:spcAft>
                <a:spcPts val="0"/>
              </a:spcAft>
              <a:buClr>
                <a:schemeClr val="dk1"/>
              </a:buClr>
              <a:buSzPts val="2000"/>
              <a:buFont typeface="Calibri"/>
              <a:buNone/>
            </a:pPr>
            <a:r>
              <a:rPr lang="en-US" sz="2000" b="0" i="0" u="none">
                <a:solidFill>
                  <a:schemeClr val="dk1"/>
                </a:solidFill>
                <a:latin typeface="Calibri"/>
                <a:ea typeface="Calibri"/>
                <a:cs typeface="Calibri"/>
                <a:sym typeface="Calibri"/>
              </a:rPr>
              <a:t>	ρ </a:t>
            </a:r>
            <a:r>
              <a:rPr lang="en-US" sz="2000" b="0" i="0" u="none" baseline="-25000">
                <a:solidFill>
                  <a:schemeClr val="dk1"/>
                </a:solidFill>
                <a:latin typeface="Calibri"/>
                <a:ea typeface="Calibri"/>
                <a:cs typeface="Calibri"/>
                <a:sym typeface="Calibri"/>
              </a:rPr>
              <a:t>faculty</a:t>
            </a:r>
            <a:r>
              <a:rPr lang="en-US" sz="2000" b="0" i="0" u="none">
                <a:solidFill>
                  <a:schemeClr val="dk1"/>
                </a:solidFill>
                <a:latin typeface="Calibri"/>
                <a:ea typeface="Calibri"/>
                <a:cs typeface="Calibri"/>
                <a:sym typeface="Calibri"/>
              </a:rPr>
              <a:t> (lecturer)</a:t>
            </a:r>
            <a:endParaRPr/>
          </a:p>
          <a:p>
            <a:pPr marL="0" marR="0" lvl="0" indent="0" algn="l" rtl="0">
              <a:lnSpc>
                <a:spcPct val="100000"/>
              </a:lnSpc>
              <a:spcBef>
                <a:spcPts val="0"/>
              </a:spcBef>
              <a:spcAft>
                <a:spcPts val="0"/>
              </a:spcAft>
              <a:buClr>
                <a:schemeClr val="dk1"/>
              </a:buClr>
              <a:buSzPts val="2000"/>
              <a:buFont typeface="Arial"/>
              <a:buNone/>
            </a:pPr>
            <a:endParaRPr sz="2000" b="0" i="0" u="none">
              <a:solidFill>
                <a:schemeClr val="dk1"/>
              </a:solidFill>
              <a:latin typeface="Calibri"/>
              <a:ea typeface="Calibri"/>
              <a:cs typeface="Calibri"/>
              <a:sym typeface="Calibri"/>
            </a:endParaRPr>
          </a:p>
          <a:p>
            <a:pPr marL="0" marR="0" lvl="0" indent="-127000" algn="l" rtl="0">
              <a:lnSpc>
                <a:spcPct val="100000"/>
              </a:lnSpc>
              <a:spcBef>
                <a:spcPts val="0"/>
              </a:spcBef>
              <a:spcAft>
                <a:spcPts val="0"/>
              </a:spcAft>
              <a:buClr>
                <a:schemeClr val="dk1"/>
              </a:buClr>
              <a:buSzPts val="2000"/>
              <a:buFont typeface="Noto Sans Symbols"/>
              <a:buChar char="⮚"/>
            </a:pPr>
            <a:r>
              <a:rPr lang="en-US" sz="2000" b="0" i="0" u="none">
                <a:solidFill>
                  <a:schemeClr val="dk1"/>
                </a:solidFill>
                <a:latin typeface="Calibri"/>
                <a:ea typeface="Calibri"/>
                <a:cs typeface="Calibri"/>
                <a:sym typeface="Calibri"/>
              </a:rPr>
              <a:t>Enlist lecturer who is teaching OS and rename it to XYZ.</a:t>
            </a:r>
            <a:endParaRPr/>
          </a:p>
          <a:p>
            <a:pPr marL="0" marR="0" lvl="0" indent="0" algn="l" rtl="0">
              <a:lnSpc>
                <a:spcPct val="100000"/>
              </a:lnSpc>
              <a:spcBef>
                <a:spcPts val="0"/>
              </a:spcBef>
              <a:spcAft>
                <a:spcPts val="0"/>
              </a:spcAft>
              <a:buClr>
                <a:schemeClr val="dk1"/>
              </a:buClr>
              <a:buSzPts val="2000"/>
              <a:buFont typeface="Calibri"/>
              <a:buNone/>
            </a:pPr>
            <a:r>
              <a:rPr lang="en-US" sz="2000" b="0" i="0" u="none">
                <a:solidFill>
                  <a:schemeClr val="dk1"/>
                </a:solidFill>
                <a:latin typeface="Calibri"/>
                <a:ea typeface="Calibri"/>
                <a:cs typeface="Calibri"/>
                <a:sym typeface="Calibri"/>
              </a:rPr>
              <a:t>	ρ </a:t>
            </a:r>
            <a:r>
              <a:rPr lang="en-US" sz="2000" b="0" i="0" u="none" baseline="-25000">
                <a:solidFill>
                  <a:schemeClr val="dk1"/>
                </a:solidFill>
                <a:latin typeface="Calibri"/>
                <a:ea typeface="Calibri"/>
                <a:cs typeface="Calibri"/>
                <a:sym typeface="Calibri"/>
              </a:rPr>
              <a:t>XYZ</a:t>
            </a:r>
            <a:r>
              <a:rPr lang="en-US" sz="2000" b="0" i="0" u="none">
                <a:solidFill>
                  <a:schemeClr val="dk1"/>
                </a:solidFill>
                <a:latin typeface="Calibri"/>
                <a:ea typeface="Calibri"/>
                <a:cs typeface="Calibri"/>
                <a:sym typeface="Calibri"/>
              </a:rPr>
              <a:t> (</a:t>
            </a:r>
            <a:r>
              <a:rPr lang="en-US" sz="2000" b="0" i="0" u="none">
                <a:solidFill>
                  <a:schemeClr val="dk1"/>
                </a:solidFill>
                <a:latin typeface="Arial"/>
                <a:ea typeface="Arial"/>
                <a:cs typeface="Arial"/>
                <a:sym typeface="Arial"/>
              </a:rPr>
              <a:t>Π </a:t>
            </a:r>
            <a:r>
              <a:rPr lang="en-US" sz="2000" b="0" i="0" u="none" baseline="-25000">
                <a:solidFill>
                  <a:schemeClr val="dk1"/>
                </a:solidFill>
                <a:latin typeface="Arial"/>
                <a:ea typeface="Arial"/>
                <a:cs typeface="Arial"/>
                <a:sym typeface="Arial"/>
              </a:rPr>
              <a:t>L_name </a:t>
            </a:r>
            <a:r>
              <a:rPr lang="en-US" sz="2000" b="0" i="0" u="none">
                <a:solidFill>
                  <a:schemeClr val="dk1"/>
                </a:solidFill>
                <a:latin typeface="Arial"/>
                <a:ea typeface="Arial"/>
                <a:cs typeface="Arial"/>
                <a:sym typeface="Arial"/>
              </a:rPr>
              <a:t>(σ </a:t>
            </a:r>
            <a:r>
              <a:rPr lang="en-US" sz="2000" b="0" i="0" u="none" baseline="-25000">
                <a:solidFill>
                  <a:schemeClr val="dk1"/>
                </a:solidFill>
                <a:latin typeface="Arial"/>
                <a:ea typeface="Arial"/>
                <a:cs typeface="Arial"/>
                <a:sym typeface="Arial"/>
              </a:rPr>
              <a:t>L_name = OS </a:t>
            </a:r>
            <a:r>
              <a:rPr lang="en-US" sz="2000" b="0" i="0" u="none">
                <a:solidFill>
                  <a:schemeClr val="dk1"/>
                </a:solidFill>
                <a:latin typeface="Arial"/>
                <a:ea typeface="Arial"/>
                <a:cs typeface="Arial"/>
                <a:sym typeface="Arial"/>
              </a:rPr>
              <a:t>(lecturer      subject))</a:t>
            </a:r>
            <a:r>
              <a:rPr lang="en-US" sz="2000" b="0" i="0" u="none">
                <a:solidFill>
                  <a:schemeClr val="dk1"/>
                </a:solidFill>
                <a:latin typeface="Calibri"/>
                <a:ea typeface="Calibri"/>
                <a:cs typeface="Calibri"/>
                <a:sym typeface="Calibri"/>
              </a:rPr>
              <a:t>)</a:t>
            </a:r>
            <a:endParaRPr/>
          </a:p>
          <a:p>
            <a:pPr marL="0" marR="0" lvl="0" indent="0" algn="l" rtl="0">
              <a:lnSpc>
                <a:spcPct val="100000"/>
              </a:lnSpc>
              <a:spcBef>
                <a:spcPts val="0"/>
              </a:spcBef>
              <a:spcAft>
                <a:spcPts val="0"/>
              </a:spcAft>
              <a:buClr>
                <a:schemeClr val="dk1"/>
              </a:buClr>
              <a:buSzPts val="2000"/>
              <a:buFont typeface="Arial"/>
              <a:buNone/>
            </a:pPr>
            <a:endParaRPr sz="2000" b="0" i="0" u="none">
              <a:solidFill>
                <a:schemeClr val="dk1"/>
              </a:solidFill>
              <a:latin typeface="Calibri"/>
              <a:ea typeface="Calibri"/>
              <a:cs typeface="Calibri"/>
              <a:sym typeface="Calibri"/>
            </a:endParaRPr>
          </a:p>
          <a:p>
            <a:pPr marL="0" marR="0" lvl="0" indent="-127000" algn="l" rtl="0">
              <a:lnSpc>
                <a:spcPct val="100000"/>
              </a:lnSpc>
              <a:spcBef>
                <a:spcPts val="0"/>
              </a:spcBef>
              <a:spcAft>
                <a:spcPts val="0"/>
              </a:spcAft>
              <a:buClr>
                <a:schemeClr val="dk1"/>
              </a:buClr>
              <a:buSzPts val="2000"/>
              <a:buFont typeface="Noto Sans Symbols"/>
              <a:buChar char="⮚"/>
            </a:pPr>
            <a:r>
              <a:rPr lang="en-US" sz="2000" b="0" i="0" u="none">
                <a:solidFill>
                  <a:schemeClr val="dk1"/>
                </a:solidFill>
                <a:latin typeface="Calibri"/>
                <a:ea typeface="Calibri"/>
                <a:cs typeface="Calibri"/>
                <a:sym typeface="Calibri"/>
              </a:rPr>
              <a:t>Select faculty id who is FR of Division B7.</a:t>
            </a:r>
            <a:endParaRPr/>
          </a:p>
          <a:p>
            <a:pPr marL="457200" marR="0" lvl="1" indent="0" algn="l" rtl="0">
              <a:lnSpc>
                <a:spcPct val="100000"/>
              </a:lnSpc>
              <a:spcBef>
                <a:spcPts val="0"/>
              </a:spcBef>
              <a:spcAft>
                <a:spcPts val="0"/>
              </a:spcAft>
              <a:buClr>
                <a:schemeClr val="dk1"/>
              </a:buClr>
              <a:buSzPts val="2000"/>
              <a:buFont typeface="Calibri"/>
              <a:buNone/>
            </a:pPr>
            <a:r>
              <a:rPr lang="en-US" sz="2000" b="0" i="0" u="none" strike="noStrike" cap="none">
                <a:solidFill>
                  <a:schemeClr val="dk1"/>
                </a:solidFill>
                <a:latin typeface="Calibri"/>
                <a:ea typeface="Calibri"/>
                <a:cs typeface="Calibri"/>
                <a:sym typeface="Calibri"/>
              </a:rPr>
              <a:t>	</a:t>
            </a:r>
            <a:r>
              <a:rPr lang="en-US" sz="2000" b="0" i="0" u="none" strike="noStrike" cap="none">
                <a:solidFill>
                  <a:schemeClr val="dk1"/>
                </a:solidFill>
                <a:latin typeface="Arial"/>
                <a:ea typeface="Arial"/>
                <a:cs typeface="Arial"/>
                <a:sym typeface="Arial"/>
              </a:rPr>
              <a:t>Π </a:t>
            </a:r>
            <a:r>
              <a:rPr lang="en-US" sz="2000" b="0" i="0" u="none" strike="noStrike" cap="none" baseline="-25000">
                <a:solidFill>
                  <a:schemeClr val="dk1"/>
                </a:solidFill>
                <a:latin typeface="Arial"/>
                <a:ea typeface="Arial"/>
                <a:cs typeface="Arial"/>
                <a:sym typeface="Arial"/>
              </a:rPr>
              <a:t>L_id </a:t>
            </a:r>
            <a:r>
              <a:rPr lang="en-US" sz="2000" b="0" i="0" u="none" strike="noStrike" cap="none">
                <a:solidFill>
                  <a:schemeClr val="dk1"/>
                </a:solidFill>
                <a:latin typeface="Arial"/>
                <a:ea typeface="Arial"/>
                <a:cs typeface="Arial"/>
                <a:sym typeface="Arial"/>
              </a:rPr>
              <a:t>(σ </a:t>
            </a:r>
            <a:r>
              <a:rPr lang="en-US" sz="2000" b="0" i="0" u="none" strike="noStrike" cap="none" baseline="-25000">
                <a:solidFill>
                  <a:schemeClr val="dk1"/>
                </a:solidFill>
                <a:latin typeface="Arial"/>
                <a:ea typeface="Arial"/>
                <a:cs typeface="Arial"/>
                <a:sym typeface="Arial"/>
              </a:rPr>
              <a:t>division = B7 </a:t>
            </a:r>
            <a:r>
              <a:rPr lang="en-US" sz="2000" b="0" i="0" u="none" strike="noStrike" cap="none">
                <a:solidFill>
                  <a:schemeClr val="dk1"/>
                </a:solidFill>
                <a:latin typeface="Arial"/>
                <a:ea typeface="Arial"/>
                <a:cs typeface="Arial"/>
                <a:sym typeface="Arial"/>
              </a:rPr>
              <a:t>(students      lecturer))</a:t>
            </a:r>
            <a:endParaRPr/>
          </a:p>
          <a:p>
            <a:pPr marL="457200" marR="0" lvl="1" indent="0" algn="l" rtl="0">
              <a:lnSpc>
                <a:spcPct val="100000"/>
              </a:lnSpc>
              <a:spcBef>
                <a:spcPts val="0"/>
              </a:spcBef>
              <a:spcAft>
                <a:spcPts val="0"/>
              </a:spcAft>
              <a:buClr>
                <a:schemeClr val="dk1"/>
              </a:buClr>
              <a:buSzPts val="2000"/>
              <a:buFont typeface="Arial"/>
              <a:buNone/>
            </a:pPr>
            <a:endParaRPr sz="20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2000"/>
              <a:buFont typeface="Arial"/>
              <a:buNone/>
            </a:pPr>
            <a:endParaRPr sz="2000" b="0" i="0" u="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2000"/>
              <a:buFont typeface="Noto Sans Symbols"/>
              <a:buNone/>
            </a:pPr>
            <a:endParaRPr sz="2000" b="0" i="0" u="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None/>
            </a:pPr>
            <a:endParaRPr sz="2000" b="0" i="0" u="none">
              <a:solidFill>
                <a:schemeClr val="dk1"/>
              </a:solidFill>
              <a:latin typeface="Calibri"/>
              <a:ea typeface="Calibri"/>
              <a:cs typeface="Calibri"/>
              <a:sym typeface="Calibri"/>
            </a:endParaRPr>
          </a:p>
        </p:txBody>
      </p:sp>
      <p:sp>
        <p:nvSpPr>
          <p:cNvPr id="488" name="Google Shape;488;ga8fece8bd4_2_48"/>
          <p:cNvSpPr txBox="1"/>
          <p:nvPr/>
        </p:nvSpPr>
        <p:spPr>
          <a:xfrm>
            <a:off x="0" y="1643062"/>
            <a:ext cx="9144000" cy="642900"/>
          </a:xfrm>
          <a:prstGeom prst="rect">
            <a:avLst/>
          </a:prstGeom>
          <a:solidFill>
            <a:srgbClr val="1F497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489" name="Google Shape;489;ga8fece8bd4_2_48"/>
          <p:cNvSpPr txBox="1"/>
          <p:nvPr/>
        </p:nvSpPr>
        <p:spPr>
          <a:xfrm>
            <a:off x="190500" y="1687512"/>
            <a:ext cx="8763000" cy="5541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3000"/>
              <a:buFont typeface="Calibri"/>
              <a:buNone/>
            </a:pPr>
            <a:r>
              <a:rPr lang="en-US" sz="3000" b="1" i="0" u="none">
                <a:solidFill>
                  <a:schemeClr val="lt1"/>
                </a:solidFill>
                <a:latin typeface="Calibri"/>
                <a:ea typeface="Calibri"/>
                <a:cs typeface="Calibri"/>
                <a:sym typeface="Calibri"/>
              </a:rPr>
              <a:t>Relational Algebra Queries</a:t>
            </a:r>
            <a:endParaRPr/>
          </a:p>
        </p:txBody>
      </p:sp>
      <p:sp>
        <p:nvSpPr>
          <p:cNvPr id="490" name="Google Shape;490;ga8fece8bd4_2_48"/>
          <p:cNvSpPr txBox="1"/>
          <p:nvPr/>
        </p:nvSpPr>
        <p:spPr>
          <a:xfrm>
            <a:off x="6643687" y="6073775"/>
            <a:ext cx="1111200" cy="216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491" name="Google Shape;491;ga8fece8bd4_2_48"/>
          <p:cNvSpPr/>
          <p:nvPr/>
        </p:nvSpPr>
        <p:spPr>
          <a:xfrm rot="5400000">
            <a:off x="5061743" y="3283743"/>
            <a:ext cx="150812" cy="180975"/>
          </a:xfrm>
          <a:prstGeom prst="flowChartCollate">
            <a:avLst/>
          </a:prstGeom>
          <a:solidFill>
            <a:schemeClr val="accent1"/>
          </a:solidFill>
          <a:ln w="25400" cap="flat" cmpd="sng">
            <a:solidFill>
              <a:srgbClr val="385D8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492" name="Google Shape;492;ga8fece8bd4_2_48"/>
          <p:cNvSpPr/>
          <p:nvPr/>
        </p:nvSpPr>
        <p:spPr>
          <a:xfrm rot="5400000">
            <a:off x="4298950" y="6064250"/>
            <a:ext cx="152400" cy="180975"/>
          </a:xfrm>
          <a:prstGeom prst="flowChartCollate">
            <a:avLst/>
          </a:prstGeom>
          <a:solidFill>
            <a:schemeClr val="accent1"/>
          </a:solidFill>
          <a:ln w="25400" cap="flat" cmpd="sng">
            <a:solidFill>
              <a:srgbClr val="385D8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493" name="Google Shape;493;ga8fece8bd4_2_48"/>
          <p:cNvSpPr/>
          <p:nvPr/>
        </p:nvSpPr>
        <p:spPr>
          <a:xfrm rot="5400000">
            <a:off x="5152231" y="5126831"/>
            <a:ext cx="150812" cy="180975"/>
          </a:xfrm>
          <a:prstGeom prst="flowChartCollate">
            <a:avLst/>
          </a:prstGeom>
          <a:solidFill>
            <a:schemeClr val="accent1"/>
          </a:solidFill>
          <a:ln w="25400" cap="flat" cmpd="sng">
            <a:solidFill>
              <a:srgbClr val="385D8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97"/>
        <p:cNvGrpSpPr/>
        <p:nvPr/>
      </p:nvGrpSpPr>
      <p:grpSpPr>
        <a:xfrm>
          <a:off x="0" y="0"/>
          <a:ext cx="0" cy="0"/>
          <a:chOff x="0" y="0"/>
          <a:chExt cx="0" cy="0"/>
        </a:xfrm>
      </p:grpSpPr>
      <p:pic>
        <p:nvPicPr>
          <p:cNvPr id="498" name="Google Shape;498;ga8fece8bd4_2_60" descr="C:\Users\parul\Desktop\Digital Learning Content.png"/>
          <p:cNvPicPr preferRelativeResize="0"/>
          <p:nvPr/>
        </p:nvPicPr>
        <p:blipFill rotWithShape="1">
          <a:blip r:embed="rId3">
            <a:alphaModFix/>
          </a:blip>
          <a:srcRect/>
          <a:stretch/>
        </p:blipFill>
        <p:spPr>
          <a:xfrm>
            <a:off x="0" y="0"/>
            <a:ext cx="9143999" cy="6900862"/>
          </a:xfrm>
          <a:prstGeom prst="rect">
            <a:avLst/>
          </a:prstGeom>
          <a:noFill/>
          <a:ln>
            <a:noFill/>
          </a:ln>
        </p:spPr>
      </p:pic>
      <p:pic>
        <p:nvPicPr>
          <p:cNvPr id="499" name="Google Shape;499;ga8fece8bd4_2_60" descr="C:\Users\parul\Desktop\Untitled-1.png"/>
          <p:cNvPicPr preferRelativeResize="0"/>
          <p:nvPr/>
        </p:nvPicPr>
        <p:blipFill rotWithShape="1">
          <a:blip r:embed="rId4">
            <a:alphaModFix/>
          </a:blip>
          <a:srcRect/>
          <a:stretch/>
        </p:blipFill>
        <p:spPr>
          <a:xfrm>
            <a:off x="1857375" y="3071812"/>
            <a:ext cx="5430837" cy="2803525"/>
          </a:xfrm>
          <a:prstGeom prst="rect">
            <a:avLst/>
          </a:prstGeom>
          <a:noFill/>
          <a:ln>
            <a:noFill/>
          </a:ln>
        </p:spPr>
      </p:pic>
      <p:sp>
        <p:nvSpPr>
          <p:cNvPr id="500" name="Google Shape;500;ga8fece8bd4_2_60"/>
          <p:cNvSpPr txBox="1"/>
          <p:nvPr/>
        </p:nvSpPr>
        <p:spPr>
          <a:xfrm>
            <a:off x="190500" y="2286000"/>
            <a:ext cx="8739300" cy="31701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Calibri"/>
              <a:buNone/>
            </a:pPr>
            <a:r>
              <a:rPr lang="en-US" sz="2000" b="0" i="0" u="none" dirty="0">
                <a:solidFill>
                  <a:schemeClr val="dk1"/>
                </a:solidFill>
                <a:latin typeface="Calibri"/>
                <a:ea typeface="Calibri"/>
                <a:cs typeface="Calibri"/>
                <a:sym typeface="Calibri"/>
              </a:rPr>
              <a:t>Queries related to given tables.</a:t>
            </a:r>
            <a:endParaRPr dirty="0"/>
          </a:p>
          <a:p>
            <a:pPr marL="0" marR="0" lvl="0" indent="0" algn="l" rtl="0">
              <a:lnSpc>
                <a:spcPct val="100000"/>
              </a:lnSpc>
              <a:spcBef>
                <a:spcPts val="0"/>
              </a:spcBef>
              <a:spcAft>
                <a:spcPts val="0"/>
              </a:spcAft>
              <a:buClr>
                <a:schemeClr val="dk1"/>
              </a:buClr>
              <a:buSzPts val="2000"/>
              <a:buFont typeface="Arial"/>
              <a:buNone/>
            </a:pPr>
            <a:endParaRPr sz="2000" b="0" i="0" u="none" dirty="0">
              <a:solidFill>
                <a:schemeClr val="dk1"/>
              </a:solidFill>
              <a:latin typeface="Calibri"/>
              <a:ea typeface="Calibri"/>
              <a:cs typeface="Calibri"/>
              <a:sym typeface="Calibri"/>
            </a:endParaRPr>
          </a:p>
          <a:p>
            <a:pPr marL="215900" marR="0" lvl="0" indent="-342900" algn="l" rtl="0">
              <a:lnSpc>
                <a:spcPct val="100000"/>
              </a:lnSpc>
              <a:spcBef>
                <a:spcPts val="0"/>
              </a:spcBef>
              <a:spcAft>
                <a:spcPts val="0"/>
              </a:spcAft>
              <a:buClr>
                <a:schemeClr val="dk1"/>
              </a:buClr>
              <a:buSzPts val="2000"/>
              <a:buFont typeface="Wingdings" panose="05000000000000000000" pitchFamily="2" charset="2"/>
              <a:buChar char="Ø"/>
            </a:pPr>
            <a:r>
              <a:rPr lang="en-US" sz="2000" b="0" i="0" u="none" dirty="0">
                <a:solidFill>
                  <a:schemeClr val="dk1"/>
                </a:solidFill>
                <a:latin typeface="Calibri"/>
                <a:ea typeface="Calibri"/>
                <a:cs typeface="Calibri"/>
                <a:sym typeface="Calibri"/>
              </a:rPr>
              <a:t>Enlist the subject taken by faculty ABC.</a:t>
            </a:r>
            <a:endParaRPr dirty="0"/>
          </a:p>
          <a:p>
            <a:pPr marR="0" lvl="0" algn="l" rtl="0">
              <a:lnSpc>
                <a:spcPct val="100000"/>
              </a:lnSpc>
              <a:spcBef>
                <a:spcPts val="0"/>
              </a:spcBef>
              <a:spcAft>
                <a:spcPts val="0"/>
              </a:spcAft>
              <a:buClr>
                <a:schemeClr val="dk1"/>
              </a:buClr>
              <a:buSzPts val="2000"/>
            </a:pPr>
            <a:r>
              <a:rPr lang="en-US" sz="2000" b="0" i="0" u="none" dirty="0">
                <a:solidFill>
                  <a:schemeClr val="dk1"/>
                </a:solidFill>
                <a:latin typeface="Calibri"/>
                <a:ea typeface="Calibri"/>
                <a:cs typeface="Calibri"/>
                <a:sym typeface="Calibri"/>
              </a:rPr>
              <a:t>	</a:t>
            </a:r>
            <a:r>
              <a:rPr lang="en-US" sz="2000" b="0" i="0" u="none" dirty="0">
                <a:solidFill>
                  <a:schemeClr val="dk1"/>
                </a:solidFill>
                <a:latin typeface="Arial"/>
                <a:ea typeface="Arial"/>
                <a:cs typeface="Arial"/>
                <a:sym typeface="Arial"/>
              </a:rPr>
              <a:t>Π </a:t>
            </a:r>
            <a:r>
              <a:rPr lang="en-US" sz="2000" b="0" i="0" u="none" baseline="-25000" dirty="0">
                <a:solidFill>
                  <a:schemeClr val="dk1"/>
                </a:solidFill>
                <a:latin typeface="Arial"/>
                <a:ea typeface="Arial"/>
                <a:cs typeface="Arial"/>
                <a:sym typeface="Arial"/>
              </a:rPr>
              <a:t>name </a:t>
            </a:r>
            <a:r>
              <a:rPr lang="en-US" sz="2000" b="0" i="0" u="none" dirty="0">
                <a:solidFill>
                  <a:schemeClr val="dk1"/>
                </a:solidFill>
                <a:latin typeface="Arial"/>
                <a:ea typeface="Arial"/>
                <a:cs typeface="Arial"/>
                <a:sym typeface="Arial"/>
              </a:rPr>
              <a:t>(σ </a:t>
            </a:r>
            <a:r>
              <a:rPr lang="en-US" sz="2000" b="0" i="0" u="none" baseline="-25000" dirty="0">
                <a:solidFill>
                  <a:schemeClr val="dk1"/>
                </a:solidFill>
                <a:latin typeface="Arial"/>
                <a:ea typeface="Arial"/>
                <a:cs typeface="Arial"/>
                <a:sym typeface="Arial"/>
              </a:rPr>
              <a:t> </a:t>
            </a:r>
            <a:r>
              <a:rPr lang="en-US" sz="2000" b="0" i="0" u="none" baseline="-25000" dirty="0" err="1">
                <a:solidFill>
                  <a:schemeClr val="dk1"/>
                </a:solidFill>
                <a:latin typeface="Arial"/>
                <a:ea typeface="Arial"/>
                <a:cs typeface="Arial"/>
                <a:sym typeface="Arial"/>
              </a:rPr>
              <a:t>L_name</a:t>
            </a:r>
            <a:r>
              <a:rPr lang="en-US" sz="2000" b="0" i="0" u="none" baseline="-25000" dirty="0">
                <a:solidFill>
                  <a:schemeClr val="dk1"/>
                </a:solidFill>
                <a:latin typeface="Arial"/>
                <a:ea typeface="Arial"/>
                <a:cs typeface="Arial"/>
                <a:sym typeface="Arial"/>
              </a:rPr>
              <a:t> = ABC </a:t>
            </a:r>
            <a:r>
              <a:rPr lang="en-US" sz="2000" b="0" i="0" u="none" dirty="0">
                <a:solidFill>
                  <a:schemeClr val="dk1"/>
                </a:solidFill>
                <a:latin typeface="Arial"/>
                <a:ea typeface="Arial"/>
                <a:cs typeface="Arial"/>
                <a:sym typeface="Arial"/>
              </a:rPr>
              <a:t>(lecturer      subject))</a:t>
            </a:r>
            <a:endParaRPr dirty="0"/>
          </a:p>
          <a:p>
            <a:pPr marL="342900" marR="0" lvl="0" indent="-342900" algn="l" rtl="0">
              <a:lnSpc>
                <a:spcPct val="100000"/>
              </a:lnSpc>
              <a:spcBef>
                <a:spcPts val="0"/>
              </a:spcBef>
              <a:spcAft>
                <a:spcPts val="0"/>
              </a:spcAft>
              <a:buClr>
                <a:schemeClr val="dk1"/>
              </a:buClr>
              <a:buSzPts val="2000"/>
              <a:buFont typeface="Wingdings" panose="05000000000000000000" pitchFamily="2" charset="2"/>
              <a:buChar char="Ø"/>
            </a:pPr>
            <a:endParaRPr sz="2000" b="0" i="0" u="none" dirty="0">
              <a:solidFill>
                <a:schemeClr val="dk1"/>
              </a:solidFill>
              <a:latin typeface="Calibri"/>
              <a:ea typeface="Calibri"/>
              <a:cs typeface="Calibri"/>
              <a:sym typeface="Calibri"/>
            </a:endParaRPr>
          </a:p>
          <a:p>
            <a:pPr marL="215900" marR="0" lvl="0" indent="-342900" algn="l" rtl="0">
              <a:lnSpc>
                <a:spcPct val="100000"/>
              </a:lnSpc>
              <a:spcBef>
                <a:spcPts val="0"/>
              </a:spcBef>
              <a:spcAft>
                <a:spcPts val="0"/>
              </a:spcAft>
              <a:buClr>
                <a:schemeClr val="dk1"/>
              </a:buClr>
              <a:buSzPts val="2000"/>
              <a:buFont typeface="Wingdings" panose="05000000000000000000" pitchFamily="2" charset="2"/>
              <a:buChar char="Ø"/>
            </a:pPr>
            <a:r>
              <a:rPr lang="en-US" sz="2000" b="0" i="0" u="none" dirty="0">
                <a:solidFill>
                  <a:schemeClr val="dk1"/>
                </a:solidFill>
                <a:latin typeface="Calibri"/>
                <a:ea typeface="Calibri"/>
                <a:cs typeface="Calibri"/>
                <a:sym typeface="Calibri"/>
              </a:rPr>
              <a:t>Enlist lecturer with subject taken by them and rename it to PQS.</a:t>
            </a:r>
            <a:endParaRPr dirty="0"/>
          </a:p>
          <a:p>
            <a:pPr marL="0" marR="0" lvl="0" indent="0" algn="l" rtl="0">
              <a:lnSpc>
                <a:spcPct val="100000"/>
              </a:lnSpc>
              <a:spcBef>
                <a:spcPts val="0"/>
              </a:spcBef>
              <a:spcAft>
                <a:spcPts val="0"/>
              </a:spcAft>
              <a:buClr>
                <a:schemeClr val="dk1"/>
              </a:buClr>
              <a:buSzPts val="2000"/>
              <a:buFont typeface="Calibri"/>
              <a:buNone/>
            </a:pPr>
            <a:r>
              <a:rPr lang="en-US" sz="2000" b="0" i="0" u="none" dirty="0">
                <a:solidFill>
                  <a:schemeClr val="dk1"/>
                </a:solidFill>
                <a:latin typeface="Calibri"/>
                <a:ea typeface="Calibri"/>
                <a:cs typeface="Calibri"/>
                <a:sym typeface="Calibri"/>
              </a:rPr>
              <a:t>	ρ </a:t>
            </a:r>
            <a:r>
              <a:rPr lang="en-US" sz="2000" b="0" i="0" u="none" baseline="-25000" dirty="0">
                <a:solidFill>
                  <a:schemeClr val="dk1"/>
                </a:solidFill>
                <a:latin typeface="Calibri"/>
                <a:ea typeface="Calibri"/>
                <a:cs typeface="Calibri"/>
                <a:sym typeface="Calibri"/>
              </a:rPr>
              <a:t>PQS</a:t>
            </a:r>
            <a:r>
              <a:rPr lang="en-US" sz="2000" b="0" i="0" u="none" dirty="0">
                <a:solidFill>
                  <a:schemeClr val="dk1"/>
                </a:solidFill>
                <a:latin typeface="Calibri"/>
                <a:ea typeface="Calibri"/>
                <a:cs typeface="Calibri"/>
                <a:sym typeface="Calibri"/>
              </a:rPr>
              <a:t>(</a:t>
            </a:r>
            <a:r>
              <a:rPr lang="en-US" sz="2000" b="0" i="0" u="none" dirty="0">
                <a:solidFill>
                  <a:schemeClr val="dk1"/>
                </a:solidFill>
                <a:latin typeface="Arial"/>
                <a:ea typeface="Arial"/>
                <a:cs typeface="Arial"/>
                <a:sym typeface="Arial"/>
              </a:rPr>
              <a:t>Π </a:t>
            </a:r>
            <a:r>
              <a:rPr lang="en-US" sz="2000" b="0" i="0" u="none" baseline="-25000" dirty="0" err="1">
                <a:solidFill>
                  <a:schemeClr val="dk1"/>
                </a:solidFill>
                <a:latin typeface="Arial"/>
                <a:ea typeface="Arial"/>
                <a:cs typeface="Arial"/>
                <a:sym typeface="Arial"/>
              </a:rPr>
              <a:t>L_name</a:t>
            </a:r>
            <a:r>
              <a:rPr lang="en-US" sz="2000" b="0" i="0" u="none" baseline="-25000" dirty="0">
                <a:solidFill>
                  <a:schemeClr val="dk1"/>
                </a:solidFill>
                <a:latin typeface="Arial"/>
                <a:ea typeface="Arial"/>
                <a:cs typeface="Arial"/>
                <a:sym typeface="Arial"/>
              </a:rPr>
              <a:t>, name </a:t>
            </a:r>
            <a:r>
              <a:rPr lang="en-US" sz="2000" b="0" i="0" u="none" dirty="0">
                <a:solidFill>
                  <a:schemeClr val="dk1"/>
                </a:solidFill>
                <a:latin typeface="Arial"/>
                <a:ea typeface="Arial"/>
                <a:cs typeface="Arial"/>
                <a:sym typeface="Arial"/>
              </a:rPr>
              <a:t>(σ </a:t>
            </a:r>
            <a:r>
              <a:rPr lang="en-US" sz="2000" b="0" i="0" u="none" baseline="-25000" dirty="0">
                <a:solidFill>
                  <a:schemeClr val="dk1"/>
                </a:solidFill>
                <a:latin typeface="Arial"/>
                <a:ea typeface="Arial"/>
                <a:cs typeface="Arial"/>
                <a:sym typeface="Arial"/>
              </a:rPr>
              <a:t> </a:t>
            </a:r>
            <a:r>
              <a:rPr lang="en-US" sz="2000" b="0" i="0" u="none" baseline="-25000" dirty="0" err="1">
                <a:solidFill>
                  <a:schemeClr val="dk1"/>
                </a:solidFill>
                <a:latin typeface="Arial"/>
                <a:ea typeface="Arial"/>
                <a:cs typeface="Arial"/>
                <a:sym typeface="Arial"/>
              </a:rPr>
              <a:t>L_name</a:t>
            </a:r>
            <a:r>
              <a:rPr lang="en-US" sz="2000" b="0" i="0" u="none" baseline="-25000" dirty="0">
                <a:solidFill>
                  <a:schemeClr val="dk1"/>
                </a:solidFill>
                <a:latin typeface="Arial"/>
                <a:ea typeface="Arial"/>
                <a:cs typeface="Arial"/>
                <a:sym typeface="Arial"/>
              </a:rPr>
              <a:t> = ABC </a:t>
            </a:r>
            <a:r>
              <a:rPr lang="en-US" sz="2000" b="0" i="0" u="none" dirty="0">
                <a:solidFill>
                  <a:schemeClr val="dk1"/>
                </a:solidFill>
                <a:latin typeface="Arial"/>
                <a:ea typeface="Arial"/>
                <a:cs typeface="Arial"/>
                <a:sym typeface="Arial"/>
              </a:rPr>
              <a:t>(lecturer      subject)))</a:t>
            </a:r>
            <a:endParaRPr dirty="0"/>
          </a:p>
          <a:p>
            <a:pPr marL="0" marR="0" lvl="0" indent="0" algn="l" rtl="0">
              <a:lnSpc>
                <a:spcPct val="100000"/>
              </a:lnSpc>
              <a:spcBef>
                <a:spcPts val="0"/>
              </a:spcBef>
              <a:spcAft>
                <a:spcPts val="0"/>
              </a:spcAft>
              <a:buClr>
                <a:schemeClr val="dk1"/>
              </a:buClr>
              <a:buSzPts val="2000"/>
              <a:buFont typeface="Arial"/>
              <a:buNone/>
            </a:pPr>
            <a:endParaRPr sz="2000" b="0" i="0" u="non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2000"/>
              <a:buFont typeface="Noto Sans Symbols"/>
              <a:buNone/>
            </a:pPr>
            <a:endParaRPr sz="2000" b="0" i="0" u="non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None/>
            </a:pPr>
            <a:endParaRPr sz="2000" b="0" i="0" u="none" dirty="0">
              <a:solidFill>
                <a:schemeClr val="dk1"/>
              </a:solidFill>
              <a:latin typeface="Calibri"/>
              <a:ea typeface="Calibri"/>
              <a:cs typeface="Calibri"/>
              <a:sym typeface="Calibri"/>
            </a:endParaRPr>
          </a:p>
        </p:txBody>
      </p:sp>
      <p:sp>
        <p:nvSpPr>
          <p:cNvPr id="501" name="Google Shape;501;ga8fece8bd4_2_60"/>
          <p:cNvSpPr txBox="1"/>
          <p:nvPr/>
        </p:nvSpPr>
        <p:spPr>
          <a:xfrm>
            <a:off x="0" y="1643062"/>
            <a:ext cx="9144000" cy="642900"/>
          </a:xfrm>
          <a:prstGeom prst="rect">
            <a:avLst/>
          </a:prstGeom>
          <a:solidFill>
            <a:srgbClr val="1F497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502" name="Google Shape;502;ga8fece8bd4_2_60"/>
          <p:cNvSpPr txBox="1"/>
          <p:nvPr/>
        </p:nvSpPr>
        <p:spPr>
          <a:xfrm>
            <a:off x="190500" y="1687512"/>
            <a:ext cx="8763000" cy="5541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3000"/>
              <a:buFont typeface="Calibri"/>
              <a:buNone/>
            </a:pPr>
            <a:r>
              <a:rPr lang="en-US" sz="3000" b="1" i="0" u="none">
                <a:solidFill>
                  <a:schemeClr val="lt1"/>
                </a:solidFill>
                <a:latin typeface="Calibri"/>
                <a:ea typeface="Calibri"/>
                <a:cs typeface="Calibri"/>
                <a:sym typeface="Calibri"/>
              </a:rPr>
              <a:t>Relational Algebra Queries</a:t>
            </a:r>
            <a:endParaRPr/>
          </a:p>
        </p:txBody>
      </p:sp>
      <p:sp>
        <p:nvSpPr>
          <p:cNvPr id="503" name="Google Shape;503;ga8fece8bd4_2_60"/>
          <p:cNvSpPr txBox="1"/>
          <p:nvPr/>
        </p:nvSpPr>
        <p:spPr>
          <a:xfrm>
            <a:off x="6643687" y="6073775"/>
            <a:ext cx="1111200" cy="216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504" name="Google Shape;504;ga8fece8bd4_2_60"/>
          <p:cNvSpPr/>
          <p:nvPr/>
        </p:nvSpPr>
        <p:spPr>
          <a:xfrm rot="5400000">
            <a:off x="4545806" y="3283743"/>
            <a:ext cx="150812" cy="180975"/>
          </a:xfrm>
          <a:prstGeom prst="flowChartCollate">
            <a:avLst/>
          </a:prstGeom>
          <a:solidFill>
            <a:schemeClr val="accent1"/>
          </a:solidFill>
          <a:ln w="25400" cap="flat" cmpd="sng">
            <a:solidFill>
              <a:srgbClr val="385D8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505" name="Google Shape;505;ga8fece8bd4_2_60"/>
          <p:cNvSpPr/>
          <p:nvPr/>
        </p:nvSpPr>
        <p:spPr>
          <a:xfrm rot="5400000">
            <a:off x="5811043" y="4206081"/>
            <a:ext cx="150812" cy="180975"/>
          </a:xfrm>
          <a:prstGeom prst="flowChartCollate">
            <a:avLst/>
          </a:prstGeom>
          <a:solidFill>
            <a:schemeClr val="accent1"/>
          </a:solidFill>
          <a:ln w="25400" cap="flat" cmpd="sng">
            <a:solidFill>
              <a:srgbClr val="385D8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pic>
        <p:nvPicPr>
          <p:cNvPr id="256" name="Google Shape;256;p3" descr="C:\Users\parul\Desktop\Digital Learning Content.png"/>
          <p:cNvPicPr preferRelativeResize="0"/>
          <p:nvPr/>
        </p:nvPicPr>
        <p:blipFill rotWithShape="1">
          <a:blip r:embed="rId3">
            <a:alphaModFix/>
          </a:blip>
          <a:srcRect/>
          <a:stretch/>
        </p:blipFill>
        <p:spPr>
          <a:xfrm>
            <a:off x="0" y="-50800"/>
            <a:ext cx="9144000" cy="6900863"/>
          </a:xfrm>
          <a:prstGeom prst="rect">
            <a:avLst/>
          </a:prstGeom>
          <a:noFill/>
          <a:ln>
            <a:noFill/>
          </a:ln>
        </p:spPr>
      </p:pic>
      <p:pic>
        <p:nvPicPr>
          <p:cNvPr id="257" name="Google Shape;257;p3" descr="C:\Users\parul\Desktop\Untitled-1.png"/>
          <p:cNvPicPr preferRelativeResize="0"/>
          <p:nvPr/>
        </p:nvPicPr>
        <p:blipFill rotWithShape="1">
          <a:blip r:embed="rId4">
            <a:alphaModFix/>
          </a:blip>
          <a:srcRect/>
          <a:stretch/>
        </p:blipFill>
        <p:spPr>
          <a:xfrm>
            <a:off x="1857375" y="3071813"/>
            <a:ext cx="5430838" cy="2803525"/>
          </a:xfrm>
          <a:prstGeom prst="rect">
            <a:avLst/>
          </a:prstGeom>
          <a:noFill/>
          <a:ln>
            <a:noFill/>
          </a:ln>
        </p:spPr>
      </p:pic>
      <p:sp>
        <p:nvSpPr>
          <p:cNvPr id="258" name="Google Shape;258;p3"/>
          <p:cNvSpPr txBox="1"/>
          <p:nvPr/>
        </p:nvSpPr>
        <p:spPr>
          <a:xfrm>
            <a:off x="0" y="2387600"/>
            <a:ext cx="9144000" cy="4524275"/>
          </a:xfrm>
          <a:prstGeom prst="rect">
            <a:avLst/>
          </a:prstGeom>
          <a:noFill/>
          <a:ln>
            <a:noFill/>
          </a:ln>
        </p:spPr>
        <p:txBody>
          <a:bodyPr spcFirstLastPara="1" wrap="square" lIns="91425" tIns="45700" rIns="91425" bIns="45700" anchor="t" anchorCtr="0">
            <a:spAutoFit/>
          </a:bodyPr>
          <a:lstStyle/>
          <a:p>
            <a:pPr marL="342900" marR="0" lvl="0" indent="-342900" algn="l" rtl="0">
              <a:lnSpc>
                <a:spcPct val="150000"/>
              </a:lnSpc>
              <a:spcBef>
                <a:spcPts val="0"/>
              </a:spcBef>
              <a:spcAft>
                <a:spcPts val="0"/>
              </a:spcAft>
              <a:buClr>
                <a:schemeClr val="dk1"/>
              </a:buClr>
              <a:buSzPts val="2000"/>
              <a:buFont typeface="Arial"/>
              <a:buChar char="•"/>
            </a:pPr>
            <a:r>
              <a:rPr lang="en-US" sz="2400" b="0" i="0" u="none" strike="noStrike" cap="none" dirty="0">
                <a:solidFill>
                  <a:schemeClr val="dk1"/>
                </a:solidFill>
                <a:latin typeface="Calibri"/>
                <a:ea typeface="Calibri"/>
                <a:cs typeface="Calibri"/>
                <a:sym typeface="Calibri"/>
              </a:rPr>
              <a:t>Fundamental operations included in the Relational Algebra:</a:t>
            </a:r>
            <a:endParaRPr sz="2400" dirty="0"/>
          </a:p>
          <a:p>
            <a:pPr marL="354013" marR="0" lvl="0" indent="0" algn="l" rtl="0">
              <a:lnSpc>
                <a:spcPct val="150000"/>
              </a:lnSpc>
              <a:spcBef>
                <a:spcPts val="0"/>
              </a:spcBef>
              <a:spcAft>
                <a:spcPts val="0"/>
              </a:spcAft>
              <a:buNone/>
            </a:pPr>
            <a:r>
              <a:rPr lang="en-US" sz="2400" b="0" i="0" u="none" strike="noStrike" cap="none" dirty="0">
                <a:solidFill>
                  <a:schemeClr val="dk1"/>
                </a:solidFill>
                <a:latin typeface="Calibri"/>
                <a:ea typeface="Calibri"/>
                <a:cs typeface="Calibri"/>
                <a:sym typeface="Calibri"/>
              </a:rPr>
              <a:t>A) Select</a:t>
            </a:r>
            <a:endParaRPr sz="2400" dirty="0"/>
          </a:p>
          <a:p>
            <a:pPr marL="354013" marR="0" lvl="0" indent="0" algn="l" rtl="0">
              <a:lnSpc>
                <a:spcPct val="150000"/>
              </a:lnSpc>
              <a:spcBef>
                <a:spcPts val="0"/>
              </a:spcBef>
              <a:spcAft>
                <a:spcPts val="0"/>
              </a:spcAft>
              <a:buNone/>
            </a:pPr>
            <a:r>
              <a:rPr lang="en-US" sz="2400" b="0" i="0" u="none" strike="noStrike" cap="none" dirty="0">
                <a:solidFill>
                  <a:schemeClr val="dk1"/>
                </a:solidFill>
                <a:latin typeface="Calibri"/>
                <a:ea typeface="Calibri"/>
                <a:cs typeface="Calibri"/>
                <a:sym typeface="Calibri"/>
              </a:rPr>
              <a:t>B) Project</a:t>
            </a:r>
            <a:endParaRPr sz="2400" dirty="0"/>
          </a:p>
          <a:p>
            <a:pPr marL="354013" marR="0" lvl="0" indent="0" algn="l" rtl="0">
              <a:lnSpc>
                <a:spcPct val="150000"/>
              </a:lnSpc>
              <a:spcBef>
                <a:spcPts val="0"/>
              </a:spcBef>
              <a:spcAft>
                <a:spcPts val="0"/>
              </a:spcAft>
              <a:buNone/>
            </a:pPr>
            <a:r>
              <a:rPr lang="en-US" sz="2400" b="0" i="0" u="none" strike="noStrike" cap="none" dirty="0">
                <a:solidFill>
                  <a:schemeClr val="dk1"/>
                </a:solidFill>
                <a:latin typeface="Calibri"/>
                <a:ea typeface="Calibri"/>
                <a:cs typeface="Calibri"/>
                <a:sym typeface="Calibri"/>
              </a:rPr>
              <a:t>C) Union</a:t>
            </a:r>
            <a:endParaRPr sz="2400" dirty="0"/>
          </a:p>
          <a:p>
            <a:pPr marL="354013" marR="0" lvl="0" indent="0" algn="l" rtl="0">
              <a:lnSpc>
                <a:spcPct val="150000"/>
              </a:lnSpc>
              <a:spcBef>
                <a:spcPts val="0"/>
              </a:spcBef>
              <a:spcAft>
                <a:spcPts val="0"/>
              </a:spcAft>
              <a:buNone/>
            </a:pPr>
            <a:r>
              <a:rPr lang="en-US" sz="2400" b="0" i="0" u="none" strike="noStrike" cap="none" dirty="0">
                <a:solidFill>
                  <a:schemeClr val="dk1"/>
                </a:solidFill>
                <a:latin typeface="Calibri"/>
                <a:ea typeface="Calibri"/>
                <a:cs typeface="Calibri"/>
                <a:sym typeface="Calibri"/>
              </a:rPr>
              <a:t>D) Set Difference</a:t>
            </a:r>
            <a:endParaRPr sz="2400" dirty="0"/>
          </a:p>
          <a:p>
            <a:pPr marL="354013" marR="0" lvl="0" indent="0" algn="l" rtl="0">
              <a:lnSpc>
                <a:spcPct val="150000"/>
              </a:lnSpc>
              <a:spcBef>
                <a:spcPts val="0"/>
              </a:spcBef>
              <a:spcAft>
                <a:spcPts val="0"/>
              </a:spcAft>
              <a:buNone/>
            </a:pPr>
            <a:r>
              <a:rPr lang="en-US" sz="2400" b="0" i="0" u="none" strike="noStrike" cap="none" dirty="0">
                <a:solidFill>
                  <a:schemeClr val="dk1"/>
                </a:solidFill>
                <a:latin typeface="Calibri"/>
                <a:ea typeface="Calibri"/>
                <a:cs typeface="Calibri"/>
                <a:sym typeface="Calibri"/>
              </a:rPr>
              <a:t>E) Cartesian Product</a:t>
            </a:r>
            <a:endParaRPr sz="2400" dirty="0"/>
          </a:p>
          <a:p>
            <a:pPr marL="354013" marR="0" lvl="0" indent="0" algn="l" rtl="0">
              <a:lnSpc>
                <a:spcPct val="150000"/>
              </a:lnSpc>
              <a:spcBef>
                <a:spcPts val="0"/>
              </a:spcBef>
              <a:spcAft>
                <a:spcPts val="0"/>
              </a:spcAft>
              <a:buNone/>
            </a:pPr>
            <a:r>
              <a:rPr lang="en-US" sz="2400" b="0" i="0" u="none" strike="noStrike" cap="none" dirty="0">
                <a:solidFill>
                  <a:schemeClr val="dk1"/>
                </a:solidFill>
                <a:latin typeface="Calibri"/>
                <a:ea typeface="Calibri"/>
                <a:cs typeface="Calibri"/>
                <a:sym typeface="Calibri"/>
              </a:rPr>
              <a:t>F) Rename</a:t>
            </a:r>
            <a:endParaRPr sz="2400" dirty="0"/>
          </a:p>
          <a:p>
            <a:pPr marL="0" marR="0" lvl="0" indent="0" algn="l" rtl="0">
              <a:lnSpc>
                <a:spcPct val="150000"/>
              </a:lnSpc>
              <a:spcBef>
                <a:spcPts val="0"/>
              </a:spcBef>
              <a:spcAft>
                <a:spcPts val="0"/>
              </a:spcAft>
              <a:buNone/>
            </a:pPr>
            <a:endParaRPr sz="2400" b="0" i="0" u="none" strike="noStrike" cap="none" dirty="0">
              <a:solidFill>
                <a:schemeClr val="dk1"/>
              </a:solidFill>
              <a:latin typeface="Calibri"/>
              <a:ea typeface="Calibri"/>
              <a:cs typeface="Calibri"/>
              <a:sym typeface="Calibri"/>
            </a:endParaRPr>
          </a:p>
        </p:txBody>
      </p:sp>
      <p:sp>
        <p:nvSpPr>
          <p:cNvPr id="259" name="Google Shape;259;p3"/>
          <p:cNvSpPr/>
          <p:nvPr/>
        </p:nvSpPr>
        <p:spPr>
          <a:xfrm>
            <a:off x="0" y="1643063"/>
            <a:ext cx="9144000" cy="642937"/>
          </a:xfrm>
          <a:prstGeom prst="rect">
            <a:avLst/>
          </a:prstGeom>
          <a:solidFill>
            <a:srgbClr val="1F497D"/>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
        <p:nvSpPr>
          <p:cNvPr id="260" name="Google Shape;260;p3"/>
          <p:cNvSpPr/>
          <p:nvPr/>
        </p:nvSpPr>
        <p:spPr>
          <a:xfrm>
            <a:off x="190500" y="1687513"/>
            <a:ext cx="8763000" cy="55403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lt1"/>
              </a:buClr>
              <a:buSzPts val="3000"/>
              <a:buFont typeface="Arial"/>
              <a:buNone/>
            </a:pPr>
            <a:r>
              <a:rPr lang="en-US" sz="3000" b="1" i="0" u="none" strike="noStrike" cap="none">
                <a:solidFill>
                  <a:schemeClr val="lt1"/>
                </a:solidFill>
                <a:latin typeface="Calibri"/>
                <a:ea typeface="Calibri"/>
                <a:cs typeface="Calibri"/>
                <a:sym typeface="Calibri"/>
              </a:rPr>
              <a:t>Relational Algebra</a:t>
            </a:r>
            <a:endParaRPr sz="3000" b="1" i="0" u="none" strike="noStrike" cap="none">
              <a:solidFill>
                <a:schemeClr val="lt1"/>
              </a:solidFill>
              <a:latin typeface="Calibri"/>
              <a:ea typeface="Calibri"/>
              <a:cs typeface="Calibri"/>
              <a:sym typeface="Calibri"/>
            </a:endParaRPr>
          </a:p>
        </p:txBody>
      </p:sp>
      <p:sp>
        <p:nvSpPr>
          <p:cNvPr id="261" name="Google Shape;261;p3"/>
          <p:cNvSpPr/>
          <p:nvPr/>
        </p:nvSpPr>
        <p:spPr>
          <a:xfrm>
            <a:off x="6643688" y="6073775"/>
            <a:ext cx="1111250" cy="215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800"/>
              <a:buFont typeface="Arial"/>
              <a:buNone/>
            </a:pPr>
            <a:endParaRPr sz="800" b="0" i="0" u="none" strike="noStrike" cap="none">
              <a:solidFill>
                <a:schemeClr val="dk1"/>
              </a:solidFill>
              <a:latin typeface="Calibri"/>
              <a:ea typeface="Calibri"/>
              <a:cs typeface="Calibri"/>
              <a:sym typeface="Calibri"/>
            </a:endParaRPr>
          </a:p>
        </p:txBody>
      </p:sp>
      <p:sp>
        <p:nvSpPr>
          <p:cNvPr id="262" name="Google Shape;262;p3"/>
          <p:cNvSpPr/>
          <p:nvPr/>
        </p:nvSpPr>
        <p:spPr>
          <a:xfrm flipH="1">
            <a:off x="6564313" y="6072188"/>
            <a:ext cx="46037" cy="214312"/>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51764795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pic>
        <p:nvPicPr>
          <p:cNvPr id="327" name="Google Shape;327;p10" descr="C:\Users\parul\Desktop\Digital Learning Content.png"/>
          <p:cNvPicPr preferRelativeResize="0"/>
          <p:nvPr/>
        </p:nvPicPr>
        <p:blipFill rotWithShape="1">
          <a:blip r:embed="rId3">
            <a:alphaModFix/>
          </a:blip>
          <a:srcRect/>
          <a:stretch/>
        </p:blipFill>
        <p:spPr>
          <a:xfrm>
            <a:off x="0" y="0"/>
            <a:ext cx="9144000" cy="6900863"/>
          </a:xfrm>
          <a:prstGeom prst="rect">
            <a:avLst/>
          </a:prstGeom>
          <a:noFill/>
          <a:ln>
            <a:noFill/>
          </a:ln>
        </p:spPr>
      </p:pic>
      <p:pic>
        <p:nvPicPr>
          <p:cNvPr id="328" name="Google Shape;328;p10" descr="C:\Users\parul\Desktop\Untitled-1.png"/>
          <p:cNvPicPr preferRelativeResize="0"/>
          <p:nvPr/>
        </p:nvPicPr>
        <p:blipFill rotWithShape="1">
          <a:blip r:embed="rId4">
            <a:alphaModFix/>
          </a:blip>
          <a:srcRect/>
          <a:stretch/>
        </p:blipFill>
        <p:spPr>
          <a:xfrm>
            <a:off x="1857375" y="3071813"/>
            <a:ext cx="5430838" cy="2803525"/>
          </a:xfrm>
          <a:prstGeom prst="rect">
            <a:avLst/>
          </a:prstGeom>
          <a:noFill/>
          <a:ln>
            <a:noFill/>
          </a:ln>
        </p:spPr>
      </p:pic>
      <p:sp>
        <p:nvSpPr>
          <p:cNvPr id="329" name="Google Shape;329;p10"/>
          <p:cNvSpPr txBox="1"/>
          <p:nvPr/>
        </p:nvSpPr>
        <p:spPr>
          <a:xfrm>
            <a:off x="190500" y="2286000"/>
            <a:ext cx="8739188" cy="3785611"/>
          </a:xfrm>
          <a:prstGeom prst="rect">
            <a:avLst/>
          </a:prstGeom>
          <a:noFill/>
          <a:ln>
            <a:noFill/>
          </a:ln>
        </p:spPr>
        <p:txBody>
          <a:bodyPr spcFirstLastPara="1" wrap="square" lIns="91425" tIns="45700" rIns="91425" bIns="45700" anchor="t" anchorCtr="0">
            <a:spAutoFit/>
          </a:bodyPr>
          <a:lstStyle/>
          <a:p>
            <a:pPr marL="457200" marR="0" lvl="0" indent="-457200" algn="l" rtl="0">
              <a:spcBef>
                <a:spcPts val="0"/>
              </a:spcBef>
              <a:spcAft>
                <a:spcPts val="0"/>
              </a:spcAft>
              <a:buClr>
                <a:schemeClr val="dk1"/>
              </a:buClr>
              <a:buSzPts val="2000"/>
              <a:buFont typeface="Calibri"/>
              <a:buAutoNum type="alphaUcParenR"/>
            </a:pPr>
            <a:r>
              <a:rPr lang="en-US" sz="2400" b="1" i="0" u="none" strike="noStrike" cap="none" dirty="0">
                <a:solidFill>
                  <a:schemeClr val="dk1"/>
                </a:solidFill>
                <a:latin typeface="Calibri" panose="020F0502020204030204" pitchFamily="34" charset="0"/>
                <a:ea typeface="Calibri"/>
                <a:cs typeface="Calibri"/>
                <a:sym typeface="Calibri"/>
              </a:rPr>
              <a:t>Tuple Relational Calculus:-</a:t>
            </a:r>
            <a:endParaRPr sz="2400" dirty="0">
              <a:latin typeface="Calibri" panose="020F0502020204030204" pitchFamily="34" charset="0"/>
            </a:endParaRPr>
          </a:p>
          <a:p>
            <a:pPr marL="0" marR="0" lvl="0" indent="0" algn="l" rtl="0">
              <a:spcBef>
                <a:spcPts val="0"/>
              </a:spcBef>
              <a:spcAft>
                <a:spcPts val="0"/>
              </a:spcAft>
              <a:buNone/>
            </a:pPr>
            <a:endParaRPr sz="2400" b="1" i="0" u="none" strike="noStrike" cap="none" dirty="0">
              <a:solidFill>
                <a:schemeClr val="dk1"/>
              </a:solidFill>
              <a:latin typeface="Calibri" panose="020F0502020204030204" pitchFamily="34" charset="0"/>
              <a:ea typeface="Calibri"/>
              <a:cs typeface="Calibri"/>
              <a:sym typeface="Calibri"/>
            </a:endParaRPr>
          </a:p>
          <a:p>
            <a:pPr marL="342900" marR="0" lvl="0" indent="-342900" algn="l" rtl="0">
              <a:spcBef>
                <a:spcPts val="0"/>
              </a:spcBef>
              <a:spcAft>
                <a:spcPts val="0"/>
              </a:spcAft>
              <a:buClr>
                <a:schemeClr val="dk1"/>
              </a:buClr>
              <a:buSzPts val="2000"/>
              <a:buFont typeface="Arial"/>
              <a:buChar char="•"/>
            </a:pPr>
            <a:r>
              <a:rPr lang="en-US" sz="2400" b="0" i="0" u="none" strike="noStrike" cap="none" dirty="0">
                <a:solidFill>
                  <a:schemeClr val="dk1"/>
                </a:solidFill>
                <a:latin typeface="Calibri" panose="020F0502020204030204" pitchFamily="34" charset="0"/>
                <a:ea typeface="Calibri"/>
                <a:cs typeface="Calibri"/>
                <a:sym typeface="Calibri"/>
              </a:rPr>
              <a:t>In this the set of tuples is selected from a relation.</a:t>
            </a:r>
            <a:endParaRPr sz="2400" dirty="0">
              <a:latin typeface="Calibri" panose="020F0502020204030204" pitchFamily="34" charset="0"/>
            </a:endParaRPr>
          </a:p>
          <a:p>
            <a:pPr marL="342900" marR="0" lvl="0" indent="-342900" algn="l" rtl="0">
              <a:spcBef>
                <a:spcPts val="0"/>
              </a:spcBef>
              <a:spcAft>
                <a:spcPts val="0"/>
              </a:spcAft>
              <a:buClr>
                <a:schemeClr val="dk1"/>
              </a:buClr>
              <a:buSzPts val="2000"/>
              <a:buFont typeface="Arial"/>
              <a:buChar char="•"/>
            </a:pPr>
            <a:r>
              <a:rPr lang="en-US" sz="2400" b="0" i="0" u="none" strike="noStrike" cap="none" dirty="0">
                <a:solidFill>
                  <a:schemeClr val="dk1"/>
                </a:solidFill>
                <a:latin typeface="Calibri" panose="020F0502020204030204" pitchFamily="34" charset="0"/>
                <a:ea typeface="Calibri"/>
                <a:cs typeface="Calibri"/>
                <a:sym typeface="Calibri"/>
              </a:rPr>
              <a:t>Expressed as:  { T | P (T) }</a:t>
            </a:r>
            <a:endParaRPr sz="2400" dirty="0">
              <a:latin typeface="Calibri" panose="020F0502020204030204" pitchFamily="34" charset="0"/>
            </a:endParaRPr>
          </a:p>
          <a:p>
            <a:pPr marL="342900" marR="0" lvl="0" indent="-342900" algn="l" rtl="0">
              <a:spcBef>
                <a:spcPts val="0"/>
              </a:spcBef>
              <a:spcAft>
                <a:spcPts val="0"/>
              </a:spcAft>
              <a:buNone/>
            </a:pPr>
            <a:r>
              <a:rPr lang="en-US" sz="2400" b="0" i="0" u="none" strike="noStrike" cap="none" dirty="0">
                <a:solidFill>
                  <a:schemeClr val="dk1"/>
                </a:solidFill>
                <a:latin typeface="Calibri" panose="020F0502020204030204" pitchFamily="34" charset="0"/>
                <a:ea typeface="Calibri"/>
                <a:cs typeface="Calibri"/>
                <a:sym typeface="Calibri"/>
              </a:rPr>
              <a:t>      Here, T is the resulting tuple</a:t>
            </a:r>
            <a:endParaRPr sz="2400" dirty="0">
              <a:latin typeface="Calibri" panose="020F0502020204030204" pitchFamily="34" charset="0"/>
            </a:endParaRPr>
          </a:p>
          <a:p>
            <a:pPr marL="342900" marR="0" lvl="0" indent="-342900" algn="l" rtl="0">
              <a:spcBef>
                <a:spcPts val="0"/>
              </a:spcBef>
              <a:spcAft>
                <a:spcPts val="0"/>
              </a:spcAft>
              <a:buNone/>
            </a:pPr>
            <a:r>
              <a:rPr lang="en-US" sz="2400" b="0" i="0" u="none" strike="noStrike" cap="none" dirty="0">
                <a:solidFill>
                  <a:schemeClr val="dk1"/>
                </a:solidFill>
                <a:latin typeface="Calibri" panose="020F0502020204030204" pitchFamily="34" charset="0"/>
                <a:ea typeface="Calibri"/>
                <a:cs typeface="Calibri"/>
                <a:sym typeface="Calibri"/>
              </a:rPr>
              <a:t>	 P(T) is condition used to deduce T</a:t>
            </a:r>
            <a:endParaRPr sz="2400" dirty="0">
              <a:latin typeface="Calibri" panose="020F0502020204030204" pitchFamily="34" charset="0"/>
            </a:endParaRPr>
          </a:p>
          <a:p>
            <a:pPr marL="342900" marR="0" lvl="0" indent="-342900" algn="l" rtl="0">
              <a:spcBef>
                <a:spcPts val="0"/>
              </a:spcBef>
              <a:spcAft>
                <a:spcPts val="0"/>
              </a:spcAft>
              <a:buNone/>
            </a:pPr>
            <a:r>
              <a:rPr lang="en-US" sz="2400" b="0" i="0" u="none" strike="noStrike" cap="none" dirty="0">
                <a:solidFill>
                  <a:schemeClr val="dk1"/>
                </a:solidFill>
                <a:latin typeface="Calibri" panose="020F0502020204030204" pitchFamily="34" charset="0"/>
                <a:ea typeface="Calibri"/>
                <a:cs typeface="Calibri"/>
                <a:sym typeface="Calibri"/>
              </a:rPr>
              <a:t>      Example: { </a:t>
            </a:r>
            <a:r>
              <a:rPr lang="en-US" sz="2400" b="0" i="0" u="none" strike="noStrike" cap="none" dirty="0" err="1">
                <a:solidFill>
                  <a:schemeClr val="dk1"/>
                </a:solidFill>
                <a:latin typeface="Calibri" panose="020F0502020204030204" pitchFamily="34" charset="0"/>
                <a:ea typeface="Calibri"/>
                <a:cs typeface="Calibri"/>
                <a:sym typeface="Calibri"/>
              </a:rPr>
              <a:t>T.s_name</a:t>
            </a:r>
            <a:r>
              <a:rPr lang="en-US" sz="2400" b="0" i="0" u="none" strike="noStrike" cap="none" dirty="0">
                <a:solidFill>
                  <a:schemeClr val="dk1"/>
                </a:solidFill>
                <a:latin typeface="Calibri" panose="020F0502020204030204" pitchFamily="34" charset="0"/>
                <a:ea typeface="Calibri"/>
                <a:cs typeface="Calibri"/>
                <a:sym typeface="Calibri"/>
              </a:rPr>
              <a:t> | </a:t>
            </a:r>
            <a:r>
              <a:rPr lang="en-US" sz="2400" b="0" i="0" u="none" strike="noStrike" cap="none" dirty="0" err="1">
                <a:solidFill>
                  <a:schemeClr val="dk1"/>
                </a:solidFill>
                <a:latin typeface="Calibri" panose="020F0502020204030204" pitchFamily="34" charset="0"/>
                <a:ea typeface="Calibri"/>
                <a:cs typeface="Calibri"/>
                <a:sym typeface="Calibri"/>
              </a:rPr>
              <a:t>Student_name</a:t>
            </a:r>
            <a:r>
              <a:rPr lang="en-US" sz="2400" b="0" i="0" u="none" strike="noStrike" cap="none" dirty="0">
                <a:solidFill>
                  <a:schemeClr val="dk1"/>
                </a:solidFill>
                <a:latin typeface="Calibri" panose="020F0502020204030204" pitchFamily="34" charset="0"/>
                <a:ea typeface="Calibri"/>
                <a:cs typeface="Calibri"/>
                <a:sym typeface="Calibri"/>
              </a:rPr>
              <a:t>(T) AND </a:t>
            </a:r>
            <a:r>
              <a:rPr lang="en-US" sz="2400" b="0" i="0" u="none" strike="noStrike" cap="none" dirty="0" err="1">
                <a:solidFill>
                  <a:schemeClr val="dk1"/>
                </a:solidFill>
                <a:latin typeface="Calibri" panose="020F0502020204030204" pitchFamily="34" charset="0"/>
                <a:ea typeface="Calibri"/>
                <a:cs typeface="Calibri"/>
                <a:sym typeface="Calibri"/>
              </a:rPr>
              <a:t>T.course</a:t>
            </a:r>
            <a:r>
              <a:rPr lang="en-US" sz="2400" b="0" i="0" u="none" strike="noStrike" cap="none" dirty="0">
                <a:solidFill>
                  <a:schemeClr val="dk1"/>
                </a:solidFill>
                <a:latin typeface="Calibri" panose="020F0502020204030204" pitchFamily="34" charset="0"/>
                <a:ea typeface="Calibri"/>
                <a:cs typeface="Calibri"/>
                <a:sym typeface="Calibri"/>
              </a:rPr>
              <a:t> = ‘CSE’ }</a:t>
            </a:r>
            <a:endParaRPr sz="2400" dirty="0">
              <a:latin typeface="Calibri" panose="020F0502020204030204" pitchFamily="34" charset="0"/>
            </a:endParaRPr>
          </a:p>
          <a:p>
            <a:pPr marL="342900" marR="0" lvl="0" indent="-342900" algn="l" rtl="0">
              <a:spcBef>
                <a:spcPts val="0"/>
              </a:spcBef>
              <a:spcAft>
                <a:spcPts val="0"/>
              </a:spcAft>
              <a:buNone/>
            </a:pPr>
            <a:endParaRPr sz="2400" b="0" i="0" u="none" strike="noStrike" cap="none" dirty="0">
              <a:solidFill>
                <a:schemeClr val="dk1"/>
              </a:solidFill>
              <a:latin typeface="Calibri" panose="020F0502020204030204" pitchFamily="34" charset="0"/>
              <a:ea typeface="Calibri"/>
              <a:cs typeface="Calibri"/>
              <a:sym typeface="Calibri"/>
            </a:endParaRPr>
          </a:p>
          <a:p>
            <a:pPr marL="342900" marR="0" lvl="0" indent="-342900" algn="l" rtl="0">
              <a:spcBef>
                <a:spcPts val="0"/>
              </a:spcBef>
              <a:spcAft>
                <a:spcPts val="0"/>
              </a:spcAft>
              <a:buNone/>
            </a:pPr>
            <a:endParaRPr sz="2400" b="0" i="0" u="none" strike="noStrike" cap="none" dirty="0">
              <a:solidFill>
                <a:schemeClr val="dk1"/>
              </a:solidFill>
              <a:latin typeface="Calibri" panose="020F0502020204030204" pitchFamily="34" charset="0"/>
              <a:ea typeface="Calibri"/>
              <a:cs typeface="Calibri"/>
              <a:sym typeface="Calibri"/>
            </a:endParaRPr>
          </a:p>
          <a:p>
            <a:pPr marL="342900" marR="0" lvl="0" indent="-215900" algn="l" rtl="0">
              <a:spcBef>
                <a:spcPts val="0"/>
              </a:spcBef>
              <a:spcAft>
                <a:spcPts val="0"/>
              </a:spcAft>
              <a:buClr>
                <a:schemeClr val="dk1"/>
              </a:buClr>
              <a:buSzPts val="2000"/>
              <a:buFont typeface="Arial"/>
              <a:buNone/>
            </a:pPr>
            <a:endParaRPr sz="2400" b="0" i="0" u="none" strike="noStrike" cap="none" dirty="0">
              <a:solidFill>
                <a:schemeClr val="dk1"/>
              </a:solidFill>
              <a:latin typeface="Calibri" panose="020F0502020204030204" pitchFamily="34" charset="0"/>
              <a:ea typeface="Calibri"/>
              <a:cs typeface="Calibri"/>
              <a:sym typeface="Calibri"/>
            </a:endParaRPr>
          </a:p>
        </p:txBody>
      </p:sp>
      <p:sp>
        <p:nvSpPr>
          <p:cNvPr id="330" name="Google Shape;330;p10"/>
          <p:cNvSpPr/>
          <p:nvPr/>
        </p:nvSpPr>
        <p:spPr>
          <a:xfrm>
            <a:off x="0" y="1643063"/>
            <a:ext cx="9144000" cy="642937"/>
          </a:xfrm>
          <a:prstGeom prst="rect">
            <a:avLst/>
          </a:prstGeom>
          <a:solidFill>
            <a:srgbClr val="1F497D"/>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
        <p:nvSpPr>
          <p:cNvPr id="331" name="Google Shape;331;p10"/>
          <p:cNvSpPr/>
          <p:nvPr/>
        </p:nvSpPr>
        <p:spPr>
          <a:xfrm>
            <a:off x="190500" y="1687513"/>
            <a:ext cx="8763000" cy="55403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lt1"/>
              </a:buClr>
              <a:buSzPts val="3000"/>
              <a:buFont typeface="Arial"/>
              <a:buNone/>
            </a:pPr>
            <a:r>
              <a:rPr lang="en-US" sz="3000" b="1" i="0" u="none" strike="noStrike" cap="none">
                <a:solidFill>
                  <a:schemeClr val="lt1"/>
                </a:solidFill>
                <a:latin typeface="Calibri"/>
                <a:ea typeface="Calibri"/>
                <a:cs typeface="Calibri"/>
                <a:sym typeface="Calibri"/>
              </a:rPr>
              <a:t>Relational Calculus</a:t>
            </a:r>
            <a:endParaRPr sz="3000" b="1" i="0" u="none" strike="noStrike" cap="none">
              <a:solidFill>
                <a:schemeClr val="lt1"/>
              </a:solidFill>
              <a:latin typeface="Calibri"/>
              <a:ea typeface="Calibri"/>
              <a:cs typeface="Calibri"/>
              <a:sym typeface="Calibri"/>
            </a:endParaRPr>
          </a:p>
        </p:txBody>
      </p:sp>
      <p:sp>
        <p:nvSpPr>
          <p:cNvPr id="332" name="Google Shape;332;p10"/>
          <p:cNvSpPr/>
          <p:nvPr/>
        </p:nvSpPr>
        <p:spPr>
          <a:xfrm>
            <a:off x="6643688" y="6073775"/>
            <a:ext cx="1111250" cy="215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800"/>
              <a:buFont typeface="Arial"/>
              <a:buNone/>
            </a:pPr>
            <a:endParaRPr sz="8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89192234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pic>
        <p:nvPicPr>
          <p:cNvPr id="337" name="Google Shape;337;p11" descr="C:\Users\parul\Desktop\Digital Learning Content.png"/>
          <p:cNvPicPr preferRelativeResize="0"/>
          <p:nvPr/>
        </p:nvPicPr>
        <p:blipFill rotWithShape="1">
          <a:blip r:embed="rId3">
            <a:alphaModFix/>
          </a:blip>
          <a:srcRect/>
          <a:stretch/>
        </p:blipFill>
        <p:spPr>
          <a:xfrm>
            <a:off x="0" y="0"/>
            <a:ext cx="9144000" cy="6900863"/>
          </a:xfrm>
          <a:prstGeom prst="rect">
            <a:avLst/>
          </a:prstGeom>
          <a:noFill/>
          <a:ln>
            <a:noFill/>
          </a:ln>
        </p:spPr>
      </p:pic>
      <p:pic>
        <p:nvPicPr>
          <p:cNvPr id="338" name="Google Shape;338;p11" descr="C:\Users\parul\Desktop\Untitled-1.png"/>
          <p:cNvPicPr preferRelativeResize="0"/>
          <p:nvPr/>
        </p:nvPicPr>
        <p:blipFill rotWithShape="1">
          <a:blip r:embed="rId4">
            <a:alphaModFix/>
          </a:blip>
          <a:srcRect/>
          <a:stretch/>
        </p:blipFill>
        <p:spPr>
          <a:xfrm>
            <a:off x="1857375" y="3071813"/>
            <a:ext cx="5430838" cy="2803525"/>
          </a:xfrm>
          <a:prstGeom prst="rect">
            <a:avLst/>
          </a:prstGeom>
          <a:noFill/>
          <a:ln>
            <a:noFill/>
          </a:ln>
        </p:spPr>
      </p:pic>
      <p:sp>
        <p:nvSpPr>
          <p:cNvPr id="339" name="Google Shape;339;p11"/>
          <p:cNvSpPr txBox="1"/>
          <p:nvPr/>
        </p:nvSpPr>
        <p:spPr>
          <a:xfrm>
            <a:off x="190500" y="2286000"/>
            <a:ext cx="8739188" cy="4031833"/>
          </a:xfrm>
          <a:prstGeom prst="rect">
            <a:avLst/>
          </a:prstGeom>
          <a:noFill/>
          <a:ln>
            <a:noFill/>
          </a:ln>
        </p:spPr>
        <p:txBody>
          <a:bodyPr spcFirstLastPara="1" wrap="square" lIns="91425" tIns="45700" rIns="91425" bIns="45700" anchor="t" anchorCtr="0">
            <a:spAutoFit/>
          </a:bodyPr>
          <a:lstStyle/>
          <a:p>
            <a:pPr marL="0" indent="0">
              <a:buClr>
                <a:schemeClr val="dk1"/>
              </a:buClr>
              <a:buSzPts val="2000"/>
              <a:buFont typeface="Arial"/>
              <a:buNone/>
            </a:pPr>
            <a:r>
              <a:rPr lang="en-US" sz="2400" b="1" dirty="0">
                <a:solidFill>
                  <a:schemeClr val="dk1"/>
                </a:solidFill>
                <a:latin typeface="Calibri" panose="020F0502020204030204" pitchFamily="34" charset="0"/>
                <a:sym typeface="Calibri"/>
              </a:rPr>
              <a:t>B) Domain Relational Calculus:-</a:t>
            </a:r>
            <a:endParaRPr sz="2400" b="1" dirty="0">
              <a:solidFill>
                <a:schemeClr val="dk1"/>
              </a:solidFill>
              <a:latin typeface="Calibri" panose="020F0502020204030204" pitchFamily="34" charset="0"/>
            </a:endParaRPr>
          </a:p>
          <a:p>
            <a:pPr marL="0" indent="0">
              <a:buClr>
                <a:schemeClr val="dk1"/>
              </a:buClr>
              <a:buSzPts val="2000"/>
              <a:buFont typeface="Arial"/>
              <a:buNone/>
            </a:pPr>
            <a:endParaRPr sz="2400" b="1" dirty="0">
              <a:solidFill>
                <a:schemeClr val="dk1"/>
              </a:solidFill>
              <a:latin typeface="Calibri" panose="020F0502020204030204" pitchFamily="34" charset="0"/>
              <a:sym typeface="Calibri"/>
            </a:endParaRPr>
          </a:p>
          <a:p>
            <a:pPr marL="0" indent="-127000">
              <a:buClr>
                <a:schemeClr val="dk1"/>
              </a:buClr>
              <a:buSzPts val="2000"/>
              <a:buFont typeface="Arial"/>
              <a:buChar char="•"/>
            </a:pPr>
            <a:r>
              <a:rPr lang="en-US" sz="2400" dirty="0">
                <a:solidFill>
                  <a:schemeClr val="dk1"/>
                </a:solidFill>
                <a:latin typeface="Calibri" panose="020F0502020204030204" pitchFamily="34" charset="0"/>
                <a:sym typeface="Calibri"/>
              </a:rPr>
              <a:t>Domain relational calculus is same as tuple relational calculus. Operators are same but domain relational calculus uses connectives, and (˄), or (˅) and not (┐). It uses Existential (∃) and Universal Quantifiers (∀) to bind the variable.</a:t>
            </a:r>
            <a:endParaRPr sz="2400" dirty="0">
              <a:solidFill>
                <a:schemeClr val="dk1"/>
              </a:solidFill>
              <a:latin typeface="Calibri" panose="020F0502020204030204" pitchFamily="34" charset="0"/>
            </a:endParaRPr>
          </a:p>
          <a:p>
            <a:pPr marL="0" indent="0">
              <a:buClr>
                <a:schemeClr val="dk1"/>
              </a:buClr>
              <a:buSzPts val="2000"/>
              <a:buFont typeface="Arial"/>
              <a:buNone/>
            </a:pPr>
            <a:r>
              <a:rPr lang="en-US" sz="2400" dirty="0">
                <a:solidFill>
                  <a:schemeClr val="dk1"/>
                </a:solidFill>
                <a:latin typeface="Calibri" panose="020F0502020204030204" pitchFamily="34" charset="0"/>
                <a:sym typeface="Calibri"/>
              </a:rPr>
              <a:t>      Denoted as: { a1, a2, a3, ..., an | P (a1, a2, a3, ... ,an)}</a:t>
            </a:r>
            <a:endParaRPr sz="2400" dirty="0">
              <a:solidFill>
                <a:schemeClr val="dk1"/>
              </a:solidFill>
              <a:latin typeface="Calibri" panose="020F0502020204030204" pitchFamily="34" charset="0"/>
            </a:endParaRPr>
          </a:p>
          <a:p>
            <a:pPr marL="0" indent="0">
              <a:buClr>
                <a:schemeClr val="dk1"/>
              </a:buClr>
              <a:buSzPts val="2000"/>
              <a:buFont typeface="Arial"/>
              <a:buNone/>
            </a:pPr>
            <a:r>
              <a:rPr lang="en-US" sz="2400" dirty="0">
                <a:solidFill>
                  <a:schemeClr val="dk1"/>
                </a:solidFill>
                <a:latin typeface="Calibri" panose="020F0502020204030204" pitchFamily="34" charset="0"/>
                <a:sym typeface="Calibri"/>
              </a:rPr>
              <a:t>      where, a1, a2 are attributes</a:t>
            </a:r>
            <a:br>
              <a:rPr lang="en-US" sz="2400" dirty="0">
                <a:solidFill>
                  <a:schemeClr val="dk1"/>
                </a:solidFill>
                <a:latin typeface="Calibri" panose="020F0502020204030204" pitchFamily="34" charset="0"/>
                <a:sym typeface="Calibri"/>
              </a:rPr>
            </a:br>
            <a:r>
              <a:rPr lang="en-US" sz="2400" dirty="0">
                <a:solidFill>
                  <a:schemeClr val="dk1"/>
                </a:solidFill>
                <a:latin typeface="Calibri" panose="020F0502020204030204" pitchFamily="34" charset="0"/>
                <a:sym typeface="Calibri"/>
              </a:rPr>
              <a:t>	   P stands for formula built by inner attributes</a:t>
            </a:r>
            <a:endParaRPr sz="2400" dirty="0">
              <a:solidFill>
                <a:schemeClr val="dk1"/>
              </a:solidFill>
              <a:latin typeface="Calibri" panose="020F0502020204030204" pitchFamily="34" charset="0"/>
            </a:endParaRPr>
          </a:p>
          <a:p>
            <a:pPr marL="0" marR="0" lvl="0" indent="0" algn="l" rtl="0">
              <a:spcBef>
                <a:spcPts val="0"/>
              </a:spcBef>
              <a:spcAft>
                <a:spcPts val="0"/>
              </a:spcAft>
              <a:buClr>
                <a:schemeClr val="dk1"/>
              </a:buClr>
              <a:buSzPts val="2000"/>
              <a:buFont typeface="Arial"/>
              <a:buNone/>
            </a:pPr>
            <a:endParaRPr sz="20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2000"/>
              <a:buFont typeface="Arial"/>
              <a:buNone/>
            </a:pPr>
            <a:endParaRPr sz="2000" b="0" i="0" u="none" strike="noStrike" cap="none" dirty="0">
              <a:solidFill>
                <a:schemeClr val="dk1"/>
              </a:solidFill>
              <a:latin typeface="Calibri"/>
              <a:ea typeface="Calibri"/>
              <a:cs typeface="Calibri"/>
              <a:sym typeface="Calibri"/>
            </a:endParaRPr>
          </a:p>
        </p:txBody>
      </p:sp>
      <p:sp>
        <p:nvSpPr>
          <p:cNvPr id="340" name="Google Shape;340;p11"/>
          <p:cNvSpPr/>
          <p:nvPr/>
        </p:nvSpPr>
        <p:spPr>
          <a:xfrm>
            <a:off x="0" y="1643063"/>
            <a:ext cx="9144000" cy="642937"/>
          </a:xfrm>
          <a:prstGeom prst="rect">
            <a:avLst/>
          </a:prstGeom>
          <a:solidFill>
            <a:srgbClr val="1F497D"/>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
        <p:nvSpPr>
          <p:cNvPr id="341" name="Google Shape;341;p11"/>
          <p:cNvSpPr/>
          <p:nvPr/>
        </p:nvSpPr>
        <p:spPr>
          <a:xfrm>
            <a:off x="190500" y="1687513"/>
            <a:ext cx="8763000" cy="55403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lt1"/>
              </a:buClr>
              <a:buSzPts val="3000"/>
              <a:buFont typeface="Arial"/>
              <a:buNone/>
            </a:pPr>
            <a:r>
              <a:rPr lang="en-US" sz="3000" b="1" i="0" u="none" strike="noStrike" cap="none">
                <a:solidFill>
                  <a:schemeClr val="lt1"/>
                </a:solidFill>
                <a:latin typeface="Calibri"/>
                <a:ea typeface="Calibri"/>
                <a:cs typeface="Calibri"/>
                <a:sym typeface="Calibri"/>
              </a:rPr>
              <a:t>Relational Calculus</a:t>
            </a:r>
            <a:endParaRPr sz="3000" b="1" i="0" u="none" strike="noStrike" cap="none">
              <a:solidFill>
                <a:schemeClr val="lt1"/>
              </a:solidFill>
              <a:latin typeface="Calibri"/>
              <a:ea typeface="Calibri"/>
              <a:cs typeface="Calibri"/>
              <a:sym typeface="Calibri"/>
            </a:endParaRPr>
          </a:p>
        </p:txBody>
      </p:sp>
      <p:sp>
        <p:nvSpPr>
          <p:cNvPr id="342" name="Google Shape;342;p11"/>
          <p:cNvSpPr/>
          <p:nvPr/>
        </p:nvSpPr>
        <p:spPr>
          <a:xfrm>
            <a:off x="6643688" y="6073775"/>
            <a:ext cx="1111250" cy="215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800"/>
              <a:buFont typeface="Arial"/>
              <a:buNone/>
            </a:pPr>
            <a:endParaRPr sz="8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23041709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09"/>
        <p:cNvGrpSpPr/>
        <p:nvPr/>
      </p:nvGrpSpPr>
      <p:grpSpPr>
        <a:xfrm>
          <a:off x="0" y="0"/>
          <a:ext cx="0" cy="0"/>
          <a:chOff x="0" y="0"/>
          <a:chExt cx="0" cy="0"/>
        </a:xfrm>
      </p:grpSpPr>
      <p:pic>
        <p:nvPicPr>
          <p:cNvPr id="510" name="Google Shape;510;ga8fece8bd4_2_71" descr="C:\Users\parul\Desktop\Digital Learning Content.png"/>
          <p:cNvPicPr preferRelativeResize="0"/>
          <p:nvPr/>
        </p:nvPicPr>
        <p:blipFill rotWithShape="1">
          <a:blip r:embed="rId3">
            <a:alphaModFix/>
          </a:blip>
          <a:srcRect/>
          <a:stretch/>
        </p:blipFill>
        <p:spPr>
          <a:xfrm>
            <a:off x="0" y="0"/>
            <a:ext cx="9143999" cy="6900862"/>
          </a:xfrm>
          <a:prstGeom prst="rect">
            <a:avLst/>
          </a:prstGeom>
          <a:noFill/>
          <a:ln>
            <a:noFill/>
          </a:ln>
        </p:spPr>
      </p:pic>
      <p:pic>
        <p:nvPicPr>
          <p:cNvPr id="511" name="Google Shape;511;ga8fece8bd4_2_71" descr="C:\Users\parul\Desktop\Untitled-1.png"/>
          <p:cNvPicPr preferRelativeResize="0"/>
          <p:nvPr/>
        </p:nvPicPr>
        <p:blipFill rotWithShape="1">
          <a:blip r:embed="rId4">
            <a:alphaModFix/>
          </a:blip>
          <a:srcRect/>
          <a:stretch/>
        </p:blipFill>
        <p:spPr>
          <a:xfrm>
            <a:off x="1857375" y="3071812"/>
            <a:ext cx="5430837" cy="2803525"/>
          </a:xfrm>
          <a:prstGeom prst="rect">
            <a:avLst/>
          </a:prstGeom>
          <a:noFill/>
          <a:ln>
            <a:noFill/>
          </a:ln>
        </p:spPr>
      </p:pic>
      <p:sp>
        <p:nvSpPr>
          <p:cNvPr id="512" name="Google Shape;512;ga8fece8bd4_2_71"/>
          <p:cNvSpPr txBox="1"/>
          <p:nvPr/>
        </p:nvSpPr>
        <p:spPr>
          <a:xfrm>
            <a:off x="190500" y="2286000"/>
            <a:ext cx="8739300" cy="4400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Calibri"/>
              <a:buNone/>
            </a:pPr>
            <a:r>
              <a:rPr lang="en-US" sz="2000" b="0" i="0" u="none" dirty="0">
                <a:solidFill>
                  <a:schemeClr val="dk1"/>
                </a:solidFill>
                <a:latin typeface="Calibri"/>
                <a:ea typeface="Calibri"/>
                <a:cs typeface="Calibri"/>
                <a:sym typeface="Calibri"/>
              </a:rPr>
              <a:t>Consider the following given relational schema:</a:t>
            </a:r>
            <a:br>
              <a:rPr lang="en-US" sz="2000" b="0" i="0" u="none" dirty="0">
                <a:solidFill>
                  <a:schemeClr val="dk1"/>
                </a:solidFill>
                <a:latin typeface="Calibri"/>
                <a:ea typeface="Calibri"/>
                <a:cs typeface="Calibri"/>
                <a:sym typeface="Calibri"/>
              </a:rPr>
            </a:br>
            <a:r>
              <a:rPr lang="en-US" sz="2000" b="0" i="0" u="none" dirty="0">
                <a:solidFill>
                  <a:schemeClr val="dk1"/>
                </a:solidFill>
                <a:latin typeface="Calibri"/>
                <a:ea typeface="Calibri"/>
                <a:cs typeface="Calibri"/>
                <a:sym typeface="Calibri"/>
              </a:rPr>
              <a:t>student(</a:t>
            </a:r>
            <a:r>
              <a:rPr lang="en-US" sz="2000" b="0" i="0" u="sng" dirty="0" err="1">
                <a:solidFill>
                  <a:schemeClr val="dk1"/>
                </a:solidFill>
                <a:latin typeface="Calibri"/>
                <a:ea typeface="Calibri"/>
                <a:cs typeface="Calibri"/>
                <a:sym typeface="Calibri"/>
              </a:rPr>
              <a:t>S_id</a:t>
            </a:r>
            <a:r>
              <a:rPr lang="en-US" sz="2000" b="0" i="0" u="none" dirty="0">
                <a:solidFill>
                  <a:schemeClr val="dk1"/>
                </a:solidFill>
                <a:latin typeface="Calibri"/>
                <a:ea typeface="Calibri"/>
                <a:cs typeface="Calibri"/>
                <a:sym typeface="Calibri"/>
              </a:rPr>
              <a:t>, name, </a:t>
            </a:r>
            <a:r>
              <a:rPr lang="en-US" sz="2000" b="0" i="0" u="none" dirty="0" err="1">
                <a:solidFill>
                  <a:schemeClr val="dk1"/>
                </a:solidFill>
                <a:latin typeface="Calibri"/>
                <a:ea typeface="Calibri"/>
                <a:cs typeface="Calibri"/>
                <a:sym typeface="Calibri"/>
              </a:rPr>
              <a:t>enrolled_in</a:t>
            </a:r>
            <a:r>
              <a:rPr lang="en-US" sz="2000" b="0" i="0" u="none" dirty="0">
                <a:solidFill>
                  <a:schemeClr val="dk1"/>
                </a:solidFill>
                <a:latin typeface="Calibri"/>
                <a:ea typeface="Calibri"/>
                <a:cs typeface="Calibri"/>
                <a:sym typeface="Calibri"/>
              </a:rPr>
              <a:t>, DOB, </a:t>
            </a:r>
            <a:r>
              <a:rPr lang="en-US" sz="2000" b="0" i="0" u="none" dirty="0" err="1">
                <a:solidFill>
                  <a:schemeClr val="dk1"/>
                </a:solidFill>
                <a:latin typeface="Calibri"/>
                <a:ea typeface="Calibri"/>
                <a:cs typeface="Calibri"/>
                <a:sym typeface="Calibri"/>
              </a:rPr>
              <a:t>L_id</a:t>
            </a:r>
            <a:r>
              <a:rPr lang="en-US" sz="2000" b="0" i="0" u="none" dirty="0">
                <a:solidFill>
                  <a:schemeClr val="dk1"/>
                </a:solidFill>
                <a:latin typeface="Calibri"/>
                <a:ea typeface="Calibri"/>
                <a:cs typeface="Calibri"/>
                <a:sym typeface="Calibri"/>
              </a:rPr>
              <a:t>, division) </a:t>
            </a:r>
            <a:endParaRPr dirty="0"/>
          </a:p>
          <a:p>
            <a:pPr marL="0" marR="0" lvl="0" indent="0" algn="l" rtl="0">
              <a:lnSpc>
                <a:spcPct val="100000"/>
              </a:lnSpc>
              <a:spcBef>
                <a:spcPts val="0"/>
              </a:spcBef>
              <a:spcAft>
                <a:spcPts val="0"/>
              </a:spcAft>
              <a:buClr>
                <a:schemeClr val="dk1"/>
              </a:buClr>
              <a:buSzPts val="2000"/>
              <a:buFont typeface="Calibri"/>
              <a:buNone/>
            </a:pPr>
            <a:r>
              <a:rPr lang="en-US" sz="2000" b="0" i="0" u="none" dirty="0">
                <a:solidFill>
                  <a:schemeClr val="dk1"/>
                </a:solidFill>
                <a:latin typeface="Calibri"/>
                <a:ea typeface="Calibri"/>
                <a:cs typeface="Calibri"/>
                <a:sym typeface="Calibri"/>
              </a:rPr>
              <a:t>lecturer(</a:t>
            </a:r>
            <a:r>
              <a:rPr lang="en-US" sz="2000" b="0" i="0" u="sng" dirty="0" err="1">
                <a:solidFill>
                  <a:schemeClr val="dk1"/>
                </a:solidFill>
                <a:latin typeface="Calibri"/>
                <a:ea typeface="Calibri"/>
                <a:cs typeface="Calibri"/>
                <a:sym typeface="Calibri"/>
              </a:rPr>
              <a:t>L_id</a:t>
            </a:r>
            <a:r>
              <a:rPr lang="en-US" sz="2000" b="0" i="0" u="none" dirty="0">
                <a:solidFill>
                  <a:schemeClr val="dk1"/>
                </a:solidFill>
                <a:latin typeface="Calibri"/>
                <a:ea typeface="Calibri"/>
                <a:cs typeface="Calibri"/>
                <a:sym typeface="Calibri"/>
              </a:rPr>
              <a:t>, </a:t>
            </a:r>
            <a:r>
              <a:rPr lang="en-US" sz="2000" b="0" i="0" u="none" dirty="0" err="1">
                <a:solidFill>
                  <a:schemeClr val="dk1"/>
                </a:solidFill>
                <a:latin typeface="Calibri"/>
                <a:ea typeface="Calibri"/>
                <a:cs typeface="Calibri"/>
                <a:sym typeface="Calibri"/>
              </a:rPr>
              <a:t>L_name</a:t>
            </a:r>
            <a:r>
              <a:rPr lang="en-US" sz="2000" b="0" i="0" u="none" dirty="0">
                <a:solidFill>
                  <a:schemeClr val="dk1"/>
                </a:solidFill>
                <a:latin typeface="Calibri"/>
                <a:ea typeface="Calibri"/>
                <a:cs typeface="Calibri"/>
                <a:sym typeface="Calibri"/>
              </a:rPr>
              <a:t>, </a:t>
            </a:r>
            <a:r>
              <a:rPr lang="en-US" sz="2000" b="0" i="0" u="none" dirty="0" err="1">
                <a:solidFill>
                  <a:schemeClr val="dk1"/>
                </a:solidFill>
                <a:latin typeface="Calibri"/>
                <a:ea typeface="Calibri"/>
                <a:cs typeface="Calibri"/>
                <a:sym typeface="Calibri"/>
              </a:rPr>
              <a:t>Subject_code</a:t>
            </a:r>
            <a:r>
              <a:rPr lang="en-US" sz="2000" b="0" i="0" u="none" dirty="0">
                <a:solidFill>
                  <a:schemeClr val="dk1"/>
                </a:solidFill>
                <a:latin typeface="Calibri"/>
                <a:ea typeface="Calibri"/>
                <a:cs typeface="Calibri"/>
                <a:sym typeface="Calibri"/>
              </a:rPr>
              <a:t>) </a:t>
            </a:r>
            <a:endParaRPr dirty="0"/>
          </a:p>
          <a:p>
            <a:pPr marL="0" marR="0" lvl="0" indent="0" algn="l" rtl="0">
              <a:lnSpc>
                <a:spcPct val="100000"/>
              </a:lnSpc>
              <a:spcBef>
                <a:spcPts val="0"/>
              </a:spcBef>
              <a:spcAft>
                <a:spcPts val="0"/>
              </a:spcAft>
              <a:buClr>
                <a:schemeClr val="dk1"/>
              </a:buClr>
              <a:buSzPts val="2000"/>
              <a:buFont typeface="Calibri"/>
              <a:buNone/>
            </a:pPr>
            <a:r>
              <a:rPr lang="en-US" sz="2000" b="0" i="0" u="none" dirty="0">
                <a:solidFill>
                  <a:schemeClr val="dk1"/>
                </a:solidFill>
                <a:latin typeface="Calibri"/>
                <a:ea typeface="Calibri"/>
                <a:cs typeface="Calibri"/>
                <a:sym typeface="Calibri"/>
              </a:rPr>
              <a:t>subject(</a:t>
            </a:r>
            <a:r>
              <a:rPr lang="en-US" sz="2000" b="0" i="0" u="sng" dirty="0">
                <a:solidFill>
                  <a:schemeClr val="dk1"/>
                </a:solidFill>
                <a:latin typeface="Calibri"/>
                <a:ea typeface="Calibri"/>
                <a:cs typeface="Calibri"/>
                <a:sym typeface="Calibri"/>
              </a:rPr>
              <a:t>code</a:t>
            </a:r>
            <a:r>
              <a:rPr lang="en-US" sz="2000" b="0" i="0" u="none" dirty="0">
                <a:solidFill>
                  <a:schemeClr val="dk1"/>
                </a:solidFill>
                <a:latin typeface="Calibri"/>
                <a:ea typeface="Calibri"/>
                <a:cs typeface="Calibri"/>
                <a:sym typeface="Calibri"/>
              </a:rPr>
              <a:t>, name, lecturer)</a:t>
            </a:r>
            <a:endParaRPr dirty="0"/>
          </a:p>
          <a:p>
            <a:pPr marL="0" marR="0" lvl="0" indent="0" algn="l" rtl="0">
              <a:lnSpc>
                <a:spcPct val="100000"/>
              </a:lnSpc>
              <a:spcBef>
                <a:spcPts val="0"/>
              </a:spcBef>
              <a:spcAft>
                <a:spcPts val="0"/>
              </a:spcAft>
              <a:buClr>
                <a:schemeClr val="dk1"/>
              </a:buClr>
              <a:buSzPts val="2000"/>
              <a:buFont typeface="Arial"/>
              <a:buNone/>
            </a:pPr>
            <a:endParaRPr sz="2000" b="0" i="0" u="non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2000"/>
              <a:buFont typeface="Calibri"/>
              <a:buNone/>
            </a:pPr>
            <a:r>
              <a:rPr lang="en-US" sz="2000" b="0" i="0" u="none" dirty="0">
                <a:solidFill>
                  <a:schemeClr val="dk1"/>
                </a:solidFill>
                <a:latin typeface="Calibri"/>
                <a:ea typeface="Calibri"/>
                <a:cs typeface="Calibri"/>
                <a:sym typeface="Calibri"/>
              </a:rPr>
              <a:t>Queries related to given schema: (Solve using Tuple calculus)</a:t>
            </a:r>
            <a:endParaRPr dirty="0"/>
          </a:p>
          <a:p>
            <a:pPr marL="0" marR="0" lvl="0" indent="0" algn="l" rtl="0">
              <a:lnSpc>
                <a:spcPct val="100000"/>
              </a:lnSpc>
              <a:spcBef>
                <a:spcPts val="0"/>
              </a:spcBef>
              <a:spcAft>
                <a:spcPts val="0"/>
              </a:spcAft>
              <a:buClr>
                <a:schemeClr val="dk1"/>
              </a:buClr>
              <a:buSzPts val="2000"/>
              <a:buFont typeface="Arial"/>
              <a:buNone/>
            </a:pPr>
            <a:endParaRPr sz="2000" b="0" i="0" u="none" dirty="0">
              <a:solidFill>
                <a:schemeClr val="dk1"/>
              </a:solidFill>
              <a:latin typeface="Calibri"/>
              <a:ea typeface="Calibri"/>
              <a:cs typeface="Calibri"/>
              <a:sym typeface="Calibri"/>
            </a:endParaRPr>
          </a:p>
          <a:p>
            <a:pPr marL="215900" marR="0" lvl="0" indent="-342900" algn="l" rtl="0">
              <a:lnSpc>
                <a:spcPct val="100000"/>
              </a:lnSpc>
              <a:spcBef>
                <a:spcPts val="0"/>
              </a:spcBef>
              <a:spcAft>
                <a:spcPts val="0"/>
              </a:spcAft>
              <a:buClr>
                <a:schemeClr val="dk1"/>
              </a:buClr>
              <a:buSzPts val="2000"/>
              <a:buFont typeface="Wingdings" panose="05000000000000000000" pitchFamily="2" charset="2"/>
              <a:buChar char="Ø"/>
            </a:pPr>
            <a:r>
              <a:rPr lang="en-US" sz="2000" b="0" i="0" u="none" dirty="0">
                <a:solidFill>
                  <a:schemeClr val="dk1"/>
                </a:solidFill>
                <a:latin typeface="Calibri"/>
                <a:ea typeface="Calibri"/>
                <a:cs typeface="Calibri"/>
                <a:sym typeface="Calibri"/>
              </a:rPr>
              <a:t>Give student details whose DOB is greater than 21/03/2000.</a:t>
            </a:r>
            <a:endParaRPr dirty="0"/>
          </a:p>
          <a:p>
            <a:pPr marR="0" lvl="0" algn="l" rtl="0">
              <a:lnSpc>
                <a:spcPct val="100000"/>
              </a:lnSpc>
              <a:spcBef>
                <a:spcPts val="0"/>
              </a:spcBef>
              <a:spcAft>
                <a:spcPts val="0"/>
              </a:spcAft>
              <a:buClr>
                <a:schemeClr val="dk1"/>
              </a:buClr>
              <a:buSzPts val="2000"/>
            </a:pPr>
            <a:r>
              <a:rPr lang="en-US" sz="2000" b="0" i="0" u="none" dirty="0">
                <a:solidFill>
                  <a:schemeClr val="dk1"/>
                </a:solidFill>
                <a:latin typeface="Calibri"/>
                <a:ea typeface="Calibri"/>
                <a:cs typeface="Calibri"/>
                <a:sym typeface="Calibri"/>
              </a:rPr>
              <a:t>	{ t | t Ɛ students ^ t[DOB] &gt; 21/03/2000 }</a:t>
            </a:r>
            <a:endParaRPr dirty="0"/>
          </a:p>
          <a:p>
            <a:pPr marL="342900" marR="0" lvl="0" indent="-342900" algn="l" rtl="0">
              <a:lnSpc>
                <a:spcPct val="100000"/>
              </a:lnSpc>
              <a:spcBef>
                <a:spcPts val="0"/>
              </a:spcBef>
              <a:spcAft>
                <a:spcPts val="0"/>
              </a:spcAft>
              <a:buClr>
                <a:schemeClr val="dk1"/>
              </a:buClr>
              <a:buSzPts val="2000"/>
              <a:buFont typeface="Wingdings" panose="05000000000000000000" pitchFamily="2" charset="2"/>
              <a:buChar char="Ø"/>
            </a:pPr>
            <a:endParaRPr sz="2000" b="0" i="0" u="none" dirty="0">
              <a:solidFill>
                <a:schemeClr val="dk1"/>
              </a:solidFill>
              <a:latin typeface="Calibri"/>
              <a:ea typeface="Calibri"/>
              <a:cs typeface="Calibri"/>
              <a:sym typeface="Calibri"/>
            </a:endParaRPr>
          </a:p>
          <a:p>
            <a:pPr marL="215900" marR="0" lvl="0" indent="-342900" algn="l" rtl="0">
              <a:lnSpc>
                <a:spcPct val="100000"/>
              </a:lnSpc>
              <a:spcBef>
                <a:spcPts val="0"/>
              </a:spcBef>
              <a:spcAft>
                <a:spcPts val="0"/>
              </a:spcAft>
              <a:buClr>
                <a:schemeClr val="dk1"/>
              </a:buClr>
              <a:buSzPts val="2000"/>
              <a:buFont typeface="Wingdings" panose="05000000000000000000" pitchFamily="2" charset="2"/>
              <a:buChar char="Ø"/>
            </a:pPr>
            <a:r>
              <a:rPr lang="en-US" sz="2000" b="0" i="0" u="none" dirty="0">
                <a:solidFill>
                  <a:schemeClr val="dk1"/>
                </a:solidFill>
                <a:latin typeface="Calibri"/>
                <a:ea typeface="Calibri"/>
                <a:cs typeface="Calibri"/>
                <a:sym typeface="Calibri"/>
              </a:rPr>
              <a:t>Enlist the student enrolled in AI and taught by ABC lecturer.</a:t>
            </a:r>
            <a:endParaRPr dirty="0"/>
          </a:p>
          <a:p>
            <a:pPr marR="0" lvl="0" algn="l" rtl="0">
              <a:lnSpc>
                <a:spcPct val="100000"/>
              </a:lnSpc>
              <a:spcBef>
                <a:spcPts val="0"/>
              </a:spcBef>
              <a:spcAft>
                <a:spcPts val="0"/>
              </a:spcAft>
              <a:buClr>
                <a:schemeClr val="dk1"/>
              </a:buClr>
              <a:buSzPts val="2000"/>
            </a:pPr>
            <a:r>
              <a:rPr lang="en-US" sz="2000" b="0" i="0" u="none" dirty="0">
                <a:solidFill>
                  <a:schemeClr val="dk1"/>
                </a:solidFill>
                <a:latin typeface="Calibri"/>
                <a:ea typeface="Calibri"/>
                <a:cs typeface="Calibri"/>
                <a:sym typeface="Calibri"/>
              </a:rPr>
              <a:t>	{ t | Ǝ s Ɛ students(t[</a:t>
            </a:r>
            <a:r>
              <a:rPr lang="en-US" sz="2000" b="0" i="0" u="none" dirty="0" err="1">
                <a:solidFill>
                  <a:schemeClr val="dk1"/>
                </a:solidFill>
                <a:latin typeface="Calibri"/>
                <a:ea typeface="Calibri"/>
                <a:cs typeface="Calibri"/>
                <a:sym typeface="Calibri"/>
              </a:rPr>
              <a:t>L_id</a:t>
            </a:r>
            <a:r>
              <a:rPr lang="en-US" sz="2000" b="0" i="0" u="none" dirty="0">
                <a:solidFill>
                  <a:schemeClr val="dk1"/>
                </a:solidFill>
                <a:latin typeface="Calibri"/>
                <a:ea typeface="Calibri"/>
                <a:cs typeface="Calibri"/>
                <a:sym typeface="Calibri"/>
              </a:rPr>
              <a:t>] = s[</a:t>
            </a:r>
            <a:r>
              <a:rPr lang="en-US" sz="2000" b="0" i="0" u="none" dirty="0" err="1">
                <a:solidFill>
                  <a:schemeClr val="dk1"/>
                </a:solidFill>
                <a:latin typeface="Calibri"/>
                <a:ea typeface="Calibri"/>
                <a:cs typeface="Calibri"/>
                <a:sym typeface="Calibri"/>
              </a:rPr>
              <a:t>L_id</a:t>
            </a:r>
            <a:r>
              <a:rPr lang="en-US" sz="2000" b="0" i="0" u="none" dirty="0">
                <a:solidFill>
                  <a:schemeClr val="dk1"/>
                </a:solidFill>
                <a:latin typeface="Calibri"/>
                <a:ea typeface="Calibri"/>
                <a:cs typeface="Calibri"/>
                <a:sym typeface="Calibri"/>
              </a:rPr>
              <a:t>] ^ t[</a:t>
            </a:r>
            <a:r>
              <a:rPr lang="en-US" sz="2000" b="0" i="0" u="none" dirty="0" err="1">
                <a:solidFill>
                  <a:schemeClr val="dk1"/>
                </a:solidFill>
                <a:latin typeface="Calibri"/>
                <a:ea typeface="Calibri"/>
                <a:cs typeface="Calibri"/>
                <a:sym typeface="Calibri"/>
              </a:rPr>
              <a:t>L_name</a:t>
            </a:r>
            <a:r>
              <a:rPr lang="en-US" sz="2000" b="0" i="0" u="none" dirty="0">
                <a:solidFill>
                  <a:schemeClr val="dk1"/>
                </a:solidFill>
                <a:latin typeface="Calibri"/>
                <a:ea typeface="Calibri"/>
                <a:cs typeface="Calibri"/>
                <a:sym typeface="Calibri"/>
              </a:rPr>
              <a:t> = ABC }</a:t>
            </a:r>
            <a:endParaRPr dirty="0"/>
          </a:p>
          <a:p>
            <a:pPr marL="0" marR="0" lvl="0" indent="0" algn="l" rtl="0">
              <a:lnSpc>
                <a:spcPct val="100000"/>
              </a:lnSpc>
              <a:spcBef>
                <a:spcPts val="0"/>
              </a:spcBef>
              <a:spcAft>
                <a:spcPts val="0"/>
              </a:spcAft>
              <a:buClr>
                <a:schemeClr val="dk1"/>
              </a:buClr>
              <a:buSzPts val="2000"/>
              <a:buFont typeface="Arial"/>
              <a:buNone/>
            </a:pPr>
            <a:endParaRPr sz="2000" b="0" i="0" u="non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None/>
            </a:pPr>
            <a:endParaRPr sz="2000" b="0" i="0" u="none" dirty="0">
              <a:solidFill>
                <a:schemeClr val="dk1"/>
              </a:solidFill>
              <a:latin typeface="Calibri"/>
              <a:ea typeface="Calibri"/>
              <a:cs typeface="Calibri"/>
              <a:sym typeface="Calibri"/>
            </a:endParaRPr>
          </a:p>
        </p:txBody>
      </p:sp>
      <p:sp>
        <p:nvSpPr>
          <p:cNvPr id="513" name="Google Shape;513;ga8fece8bd4_2_71"/>
          <p:cNvSpPr txBox="1"/>
          <p:nvPr/>
        </p:nvSpPr>
        <p:spPr>
          <a:xfrm>
            <a:off x="0" y="1643062"/>
            <a:ext cx="9144000" cy="642900"/>
          </a:xfrm>
          <a:prstGeom prst="rect">
            <a:avLst/>
          </a:prstGeom>
          <a:solidFill>
            <a:srgbClr val="1F497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514" name="Google Shape;514;ga8fece8bd4_2_71"/>
          <p:cNvSpPr txBox="1"/>
          <p:nvPr/>
        </p:nvSpPr>
        <p:spPr>
          <a:xfrm>
            <a:off x="190500" y="1687512"/>
            <a:ext cx="8763000" cy="5541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3000"/>
              <a:buFont typeface="Calibri"/>
              <a:buNone/>
            </a:pPr>
            <a:r>
              <a:rPr lang="en-US" sz="3000" b="1" i="0" u="none">
                <a:solidFill>
                  <a:schemeClr val="lt1"/>
                </a:solidFill>
                <a:latin typeface="Calibri"/>
                <a:ea typeface="Calibri"/>
                <a:cs typeface="Calibri"/>
                <a:sym typeface="Calibri"/>
              </a:rPr>
              <a:t>Tuple Calculus Queries</a:t>
            </a:r>
            <a:endParaRPr/>
          </a:p>
        </p:txBody>
      </p:sp>
      <p:sp>
        <p:nvSpPr>
          <p:cNvPr id="515" name="Google Shape;515;ga8fece8bd4_2_71"/>
          <p:cNvSpPr txBox="1"/>
          <p:nvPr/>
        </p:nvSpPr>
        <p:spPr>
          <a:xfrm>
            <a:off x="6643687" y="6073775"/>
            <a:ext cx="1111200" cy="216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19"/>
        <p:cNvGrpSpPr/>
        <p:nvPr/>
      </p:nvGrpSpPr>
      <p:grpSpPr>
        <a:xfrm>
          <a:off x="0" y="0"/>
          <a:ext cx="0" cy="0"/>
          <a:chOff x="0" y="0"/>
          <a:chExt cx="0" cy="0"/>
        </a:xfrm>
      </p:grpSpPr>
      <p:pic>
        <p:nvPicPr>
          <p:cNvPr id="520" name="Google Shape;520;ga8fece8bd4_2_80" descr="C:\Users\parul\Desktop\Digital Learning Content.png"/>
          <p:cNvPicPr preferRelativeResize="0"/>
          <p:nvPr/>
        </p:nvPicPr>
        <p:blipFill rotWithShape="1">
          <a:blip r:embed="rId3">
            <a:alphaModFix/>
          </a:blip>
          <a:srcRect/>
          <a:stretch/>
        </p:blipFill>
        <p:spPr>
          <a:xfrm>
            <a:off x="0" y="0"/>
            <a:ext cx="9143999" cy="6900862"/>
          </a:xfrm>
          <a:prstGeom prst="rect">
            <a:avLst/>
          </a:prstGeom>
          <a:noFill/>
          <a:ln>
            <a:noFill/>
          </a:ln>
        </p:spPr>
      </p:pic>
      <p:pic>
        <p:nvPicPr>
          <p:cNvPr id="521" name="Google Shape;521;ga8fece8bd4_2_80" descr="C:\Users\parul\Desktop\Untitled-1.png"/>
          <p:cNvPicPr preferRelativeResize="0"/>
          <p:nvPr/>
        </p:nvPicPr>
        <p:blipFill rotWithShape="1">
          <a:blip r:embed="rId4">
            <a:alphaModFix/>
          </a:blip>
          <a:srcRect/>
          <a:stretch/>
        </p:blipFill>
        <p:spPr>
          <a:xfrm>
            <a:off x="1857375" y="3071812"/>
            <a:ext cx="5430837" cy="2803525"/>
          </a:xfrm>
          <a:prstGeom prst="rect">
            <a:avLst/>
          </a:prstGeom>
          <a:noFill/>
          <a:ln>
            <a:noFill/>
          </a:ln>
        </p:spPr>
      </p:pic>
      <p:sp>
        <p:nvSpPr>
          <p:cNvPr id="522" name="Google Shape;522;ga8fece8bd4_2_80"/>
          <p:cNvSpPr txBox="1"/>
          <p:nvPr/>
        </p:nvSpPr>
        <p:spPr>
          <a:xfrm>
            <a:off x="190500" y="2286000"/>
            <a:ext cx="8739300" cy="3478200"/>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2000"/>
              <a:buFont typeface="Wingdings" panose="05000000000000000000" pitchFamily="2" charset="2"/>
              <a:buChar char="Ø"/>
            </a:pPr>
            <a:r>
              <a:rPr lang="en-US" sz="2000" b="0" i="0" u="none" dirty="0">
                <a:solidFill>
                  <a:schemeClr val="dk1"/>
                </a:solidFill>
                <a:latin typeface="Calibri"/>
                <a:ea typeface="Calibri"/>
                <a:cs typeface="Calibri"/>
                <a:sym typeface="Calibri"/>
              </a:rPr>
              <a:t>Queries related to given schema: (Solve using Tuple calculus)</a:t>
            </a:r>
            <a:endParaRPr dirty="0"/>
          </a:p>
          <a:p>
            <a:pPr marL="342900" marR="0" lvl="0" indent="-342900" algn="l" rtl="0">
              <a:lnSpc>
                <a:spcPct val="100000"/>
              </a:lnSpc>
              <a:spcBef>
                <a:spcPts val="0"/>
              </a:spcBef>
              <a:spcAft>
                <a:spcPts val="0"/>
              </a:spcAft>
              <a:buClr>
                <a:schemeClr val="dk1"/>
              </a:buClr>
              <a:buSzPts val="2000"/>
              <a:buFont typeface="Wingdings" panose="05000000000000000000" pitchFamily="2" charset="2"/>
              <a:buChar char="Ø"/>
            </a:pPr>
            <a:endParaRPr sz="2000" b="0" i="0" u="none" dirty="0">
              <a:solidFill>
                <a:schemeClr val="dk1"/>
              </a:solidFill>
              <a:latin typeface="Calibri"/>
              <a:ea typeface="Calibri"/>
              <a:cs typeface="Calibri"/>
              <a:sym typeface="Calibri"/>
            </a:endParaRPr>
          </a:p>
          <a:p>
            <a:pPr marL="215900" marR="0" lvl="0" indent="-342900" algn="l" rtl="0">
              <a:lnSpc>
                <a:spcPct val="100000"/>
              </a:lnSpc>
              <a:spcBef>
                <a:spcPts val="0"/>
              </a:spcBef>
              <a:spcAft>
                <a:spcPts val="0"/>
              </a:spcAft>
              <a:buClr>
                <a:schemeClr val="dk1"/>
              </a:buClr>
              <a:buSzPts val="2000"/>
              <a:buFont typeface="Wingdings" panose="05000000000000000000" pitchFamily="2" charset="2"/>
              <a:buChar char="Ø"/>
            </a:pPr>
            <a:r>
              <a:rPr lang="en-US" sz="2000" b="0" i="0" u="none" dirty="0">
                <a:solidFill>
                  <a:schemeClr val="dk1"/>
                </a:solidFill>
                <a:latin typeface="Calibri"/>
                <a:ea typeface="Calibri"/>
                <a:cs typeface="Calibri"/>
                <a:sym typeface="Calibri"/>
              </a:rPr>
              <a:t>Find the lecturer who is FR of division B10</a:t>
            </a:r>
            <a:endParaRPr dirty="0"/>
          </a:p>
          <a:p>
            <a:pPr marR="0" lvl="0" algn="l" rtl="0">
              <a:lnSpc>
                <a:spcPct val="100000"/>
              </a:lnSpc>
              <a:spcBef>
                <a:spcPts val="0"/>
              </a:spcBef>
              <a:spcAft>
                <a:spcPts val="0"/>
              </a:spcAft>
              <a:buClr>
                <a:schemeClr val="dk1"/>
              </a:buClr>
              <a:buSzPts val="2000"/>
            </a:pPr>
            <a:r>
              <a:rPr lang="en-US" sz="2000" b="0" i="0" u="none" dirty="0">
                <a:solidFill>
                  <a:schemeClr val="dk1"/>
                </a:solidFill>
                <a:latin typeface="Calibri"/>
                <a:ea typeface="Calibri"/>
                <a:cs typeface="Calibri"/>
                <a:sym typeface="Calibri"/>
              </a:rPr>
              <a:t>	{ t | t Ɛ lecturer ^ t[</a:t>
            </a:r>
            <a:r>
              <a:rPr lang="en-US" sz="2000" b="0" i="0" u="none" dirty="0" err="1">
                <a:solidFill>
                  <a:schemeClr val="dk1"/>
                </a:solidFill>
                <a:latin typeface="Calibri"/>
                <a:ea typeface="Calibri"/>
                <a:cs typeface="Calibri"/>
                <a:sym typeface="Calibri"/>
              </a:rPr>
              <a:t>FR_of_Div</a:t>
            </a:r>
            <a:r>
              <a:rPr lang="en-US" sz="2000" b="0" i="0" u="none" dirty="0">
                <a:solidFill>
                  <a:schemeClr val="dk1"/>
                </a:solidFill>
                <a:latin typeface="Calibri"/>
                <a:ea typeface="Calibri"/>
                <a:cs typeface="Calibri"/>
                <a:sym typeface="Calibri"/>
              </a:rPr>
              <a:t>] = B10 }</a:t>
            </a:r>
            <a:endParaRPr dirty="0"/>
          </a:p>
          <a:p>
            <a:pPr marL="342900" marR="0" lvl="0" indent="-342900" algn="l" rtl="0">
              <a:lnSpc>
                <a:spcPct val="100000"/>
              </a:lnSpc>
              <a:spcBef>
                <a:spcPts val="0"/>
              </a:spcBef>
              <a:spcAft>
                <a:spcPts val="0"/>
              </a:spcAft>
              <a:buClr>
                <a:schemeClr val="dk1"/>
              </a:buClr>
              <a:buSzPts val="2000"/>
              <a:buFont typeface="Wingdings" panose="05000000000000000000" pitchFamily="2" charset="2"/>
              <a:buChar char="Ø"/>
            </a:pPr>
            <a:endParaRPr sz="2000" b="0" i="0" u="none" dirty="0">
              <a:solidFill>
                <a:schemeClr val="dk1"/>
              </a:solidFill>
              <a:latin typeface="Calibri"/>
              <a:ea typeface="Calibri"/>
              <a:cs typeface="Calibri"/>
              <a:sym typeface="Calibri"/>
            </a:endParaRPr>
          </a:p>
          <a:p>
            <a:pPr marL="215900" marR="0" lvl="0" indent="-342900" algn="l" rtl="0">
              <a:lnSpc>
                <a:spcPct val="100000"/>
              </a:lnSpc>
              <a:spcBef>
                <a:spcPts val="0"/>
              </a:spcBef>
              <a:spcAft>
                <a:spcPts val="0"/>
              </a:spcAft>
              <a:buClr>
                <a:schemeClr val="dk1"/>
              </a:buClr>
              <a:buSzPts val="2000"/>
              <a:buFont typeface="Wingdings" panose="05000000000000000000" pitchFamily="2" charset="2"/>
              <a:buChar char="Ø"/>
            </a:pPr>
            <a:r>
              <a:rPr lang="en-US" sz="2000" b="0" i="0" u="none" dirty="0">
                <a:solidFill>
                  <a:schemeClr val="dk1"/>
                </a:solidFill>
                <a:latin typeface="Calibri"/>
                <a:ea typeface="Calibri"/>
                <a:cs typeface="Calibri"/>
                <a:sym typeface="Calibri"/>
              </a:rPr>
              <a:t>Enlist lecturer and subject who is teaching ML.</a:t>
            </a:r>
            <a:endParaRPr dirty="0"/>
          </a:p>
          <a:p>
            <a:pPr marR="0" lvl="0" algn="l" rtl="0">
              <a:lnSpc>
                <a:spcPct val="100000"/>
              </a:lnSpc>
              <a:spcBef>
                <a:spcPts val="0"/>
              </a:spcBef>
              <a:spcAft>
                <a:spcPts val="0"/>
              </a:spcAft>
              <a:buClr>
                <a:schemeClr val="dk1"/>
              </a:buClr>
              <a:buSzPts val="2000"/>
            </a:pPr>
            <a:r>
              <a:rPr lang="en-US" sz="2000" b="0" i="0" u="none" dirty="0">
                <a:solidFill>
                  <a:schemeClr val="dk1"/>
                </a:solidFill>
                <a:latin typeface="Calibri"/>
                <a:ea typeface="Calibri"/>
                <a:cs typeface="Calibri"/>
                <a:sym typeface="Calibri"/>
              </a:rPr>
              <a:t>	{ t | Ǝ s Ɛ lecturer(t[code] = s[</a:t>
            </a:r>
            <a:r>
              <a:rPr lang="en-US" sz="2000" b="0" i="0" u="none" dirty="0" err="1">
                <a:solidFill>
                  <a:schemeClr val="dk1"/>
                </a:solidFill>
                <a:latin typeface="Calibri"/>
                <a:ea typeface="Calibri"/>
                <a:cs typeface="Calibri"/>
                <a:sym typeface="Calibri"/>
              </a:rPr>
              <a:t>Subject_code</a:t>
            </a:r>
            <a:r>
              <a:rPr lang="en-US" sz="2000" b="0" i="0" u="none" dirty="0">
                <a:solidFill>
                  <a:schemeClr val="dk1"/>
                </a:solidFill>
                <a:latin typeface="Calibri"/>
                <a:ea typeface="Calibri"/>
                <a:cs typeface="Calibri"/>
                <a:sym typeface="Calibri"/>
              </a:rPr>
              <a:t>] ^ t[name = ML }</a:t>
            </a:r>
            <a:endParaRPr dirty="0"/>
          </a:p>
          <a:p>
            <a:pPr marL="342900" marR="0" lvl="0" indent="-342900" algn="l" rtl="0">
              <a:lnSpc>
                <a:spcPct val="100000"/>
              </a:lnSpc>
              <a:spcBef>
                <a:spcPts val="0"/>
              </a:spcBef>
              <a:spcAft>
                <a:spcPts val="0"/>
              </a:spcAft>
              <a:buClr>
                <a:schemeClr val="dk1"/>
              </a:buClr>
              <a:buSzPts val="2000"/>
              <a:buFont typeface="Wingdings" panose="05000000000000000000" pitchFamily="2" charset="2"/>
              <a:buChar char="Ø"/>
            </a:pPr>
            <a:endParaRPr sz="2000" b="0" i="0" u="none" dirty="0">
              <a:solidFill>
                <a:schemeClr val="dk1"/>
              </a:solidFill>
              <a:latin typeface="Calibri"/>
              <a:ea typeface="Calibri"/>
              <a:cs typeface="Calibri"/>
              <a:sym typeface="Calibri"/>
            </a:endParaRPr>
          </a:p>
          <a:p>
            <a:pPr marL="215900" marR="0" lvl="0" indent="-342900" algn="l" rtl="0">
              <a:lnSpc>
                <a:spcPct val="100000"/>
              </a:lnSpc>
              <a:spcBef>
                <a:spcPts val="0"/>
              </a:spcBef>
              <a:spcAft>
                <a:spcPts val="0"/>
              </a:spcAft>
              <a:buClr>
                <a:schemeClr val="dk1"/>
              </a:buClr>
              <a:buSzPts val="2000"/>
              <a:buFont typeface="Wingdings" panose="05000000000000000000" pitchFamily="2" charset="2"/>
              <a:buChar char="Ø"/>
            </a:pPr>
            <a:r>
              <a:rPr lang="en-US" sz="2000" b="0" i="0" u="none" dirty="0">
                <a:solidFill>
                  <a:schemeClr val="dk1"/>
                </a:solidFill>
                <a:latin typeface="Calibri"/>
                <a:ea typeface="Calibri"/>
                <a:cs typeface="Calibri"/>
                <a:sym typeface="Calibri"/>
              </a:rPr>
              <a:t>Enlist student and DOB who took the course DBMS.</a:t>
            </a:r>
            <a:endParaRPr dirty="0"/>
          </a:p>
          <a:p>
            <a:pPr marR="0" lvl="0" algn="l" rtl="0">
              <a:lnSpc>
                <a:spcPct val="100000"/>
              </a:lnSpc>
              <a:spcBef>
                <a:spcPts val="0"/>
              </a:spcBef>
              <a:spcAft>
                <a:spcPts val="0"/>
              </a:spcAft>
              <a:buClr>
                <a:schemeClr val="dk1"/>
              </a:buClr>
              <a:buSzPts val="2000"/>
            </a:pPr>
            <a:r>
              <a:rPr lang="en-US" sz="2000" b="0" i="0" u="none" dirty="0">
                <a:solidFill>
                  <a:schemeClr val="dk1"/>
                </a:solidFill>
                <a:latin typeface="Calibri"/>
                <a:ea typeface="Calibri"/>
                <a:cs typeface="Calibri"/>
                <a:sym typeface="Calibri"/>
              </a:rPr>
              <a:t>	{ t | t Ɛ students ^ t[</a:t>
            </a:r>
            <a:r>
              <a:rPr lang="en-US" sz="2000" b="0" i="0" u="none" dirty="0" err="1">
                <a:solidFill>
                  <a:schemeClr val="dk1"/>
                </a:solidFill>
                <a:latin typeface="Calibri"/>
                <a:ea typeface="Calibri"/>
                <a:cs typeface="Calibri"/>
                <a:sym typeface="Calibri"/>
              </a:rPr>
              <a:t>enrolled_in</a:t>
            </a:r>
            <a:r>
              <a:rPr lang="en-US" sz="2000" b="0" i="0" u="none" dirty="0">
                <a:solidFill>
                  <a:schemeClr val="dk1"/>
                </a:solidFill>
                <a:latin typeface="Calibri"/>
                <a:ea typeface="Calibri"/>
                <a:cs typeface="Calibri"/>
                <a:sym typeface="Calibri"/>
              </a:rPr>
              <a:t>] = DBMS}</a:t>
            </a:r>
            <a:endParaRPr dirty="0"/>
          </a:p>
          <a:p>
            <a:pPr marL="342900" marR="0" lvl="0" indent="-342900" algn="l" rtl="0">
              <a:lnSpc>
                <a:spcPct val="100000"/>
              </a:lnSpc>
              <a:spcBef>
                <a:spcPts val="0"/>
              </a:spcBef>
              <a:spcAft>
                <a:spcPts val="0"/>
              </a:spcAft>
              <a:buFont typeface="Wingdings" panose="05000000000000000000" pitchFamily="2" charset="2"/>
              <a:buChar char="Ø"/>
            </a:pPr>
            <a:endParaRPr sz="2000" b="0" i="0" u="none" dirty="0">
              <a:solidFill>
                <a:schemeClr val="dk1"/>
              </a:solidFill>
              <a:latin typeface="Calibri"/>
              <a:ea typeface="Calibri"/>
              <a:cs typeface="Calibri"/>
              <a:sym typeface="Calibri"/>
            </a:endParaRPr>
          </a:p>
        </p:txBody>
      </p:sp>
      <p:sp>
        <p:nvSpPr>
          <p:cNvPr id="523" name="Google Shape;523;ga8fece8bd4_2_80"/>
          <p:cNvSpPr txBox="1"/>
          <p:nvPr/>
        </p:nvSpPr>
        <p:spPr>
          <a:xfrm>
            <a:off x="0" y="1643062"/>
            <a:ext cx="9144000" cy="642900"/>
          </a:xfrm>
          <a:prstGeom prst="rect">
            <a:avLst/>
          </a:prstGeom>
          <a:solidFill>
            <a:srgbClr val="1F497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524" name="Google Shape;524;ga8fece8bd4_2_80"/>
          <p:cNvSpPr txBox="1"/>
          <p:nvPr/>
        </p:nvSpPr>
        <p:spPr>
          <a:xfrm>
            <a:off x="190500" y="1687512"/>
            <a:ext cx="8763000" cy="5541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3000"/>
              <a:buFont typeface="Calibri"/>
              <a:buNone/>
            </a:pPr>
            <a:r>
              <a:rPr lang="en-US" sz="3000" b="1" i="0" u="none">
                <a:solidFill>
                  <a:schemeClr val="lt1"/>
                </a:solidFill>
                <a:latin typeface="Calibri"/>
                <a:ea typeface="Calibri"/>
                <a:cs typeface="Calibri"/>
                <a:sym typeface="Calibri"/>
              </a:rPr>
              <a:t>Tuple Calculus Queries</a:t>
            </a:r>
            <a:endParaRPr/>
          </a:p>
        </p:txBody>
      </p:sp>
      <p:sp>
        <p:nvSpPr>
          <p:cNvPr id="525" name="Google Shape;525;ga8fece8bd4_2_80"/>
          <p:cNvSpPr txBox="1"/>
          <p:nvPr/>
        </p:nvSpPr>
        <p:spPr>
          <a:xfrm>
            <a:off x="6643687" y="6073775"/>
            <a:ext cx="1111200" cy="216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29"/>
        <p:cNvGrpSpPr/>
        <p:nvPr/>
      </p:nvGrpSpPr>
      <p:grpSpPr>
        <a:xfrm>
          <a:off x="0" y="0"/>
          <a:ext cx="0" cy="0"/>
          <a:chOff x="0" y="0"/>
          <a:chExt cx="0" cy="0"/>
        </a:xfrm>
      </p:grpSpPr>
      <p:pic>
        <p:nvPicPr>
          <p:cNvPr id="530" name="Google Shape;530;ga8fece8bd4_2_89" descr="C:\Users\parul\Desktop\Digital Learning Content.png"/>
          <p:cNvPicPr preferRelativeResize="0"/>
          <p:nvPr/>
        </p:nvPicPr>
        <p:blipFill rotWithShape="1">
          <a:blip r:embed="rId3">
            <a:alphaModFix/>
          </a:blip>
          <a:srcRect/>
          <a:stretch/>
        </p:blipFill>
        <p:spPr>
          <a:xfrm>
            <a:off x="0" y="0"/>
            <a:ext cx="9143999" cy="6900862"/>
          </a:xfrm>
          <a:prstGeom prst="rect">
            <a:avLst/>
          </a:prstGeom>
          <a:noFill/>
          <a:ln>
            <a:noFill/>
          </a:ln>
        </p:spPr>
      </p:pic>
      <p:pic>
        <p:nvPicPr>
          <p:cNvPr id="531" name="Google Shape;531;ga8fece8bd4_2_89" descr="C:\Users\parul\Desktop\Untitled-1.png"/>
          <p:cNvPicPr preferRelativeResize="0"/>
          <p:nvPr/>
        </p:nvPicPr>
        <p:blipFill rotWithShape="1">
          <a:blip r:embed="rId4">
            <a:alphaModFix/>
          </a:blip>
          <a:srcRect/>
          <a:stretch/>
        </p:blipFill>
        <p:spPr>
          <a:xfrm>
            <a:off x="1857375" y="3071812"/>
            <a:ext cx="5430837" cy="2803525"/>
          </a:xfrm>
          <a:prstGeom prst="rect">
            <a:avLst/>
          </a:prstGeom>
          <a:noFill/>
          <a:ln>
            <a:noFill/>
          </a:ln>
        </p:spPr>
      </p:pic>
      <p:sp>
        <p:nvSpPr>
          <p:cNvPr id="532" name="Google Shape;532;ga8fece8bd4_2_89"/>
          <p:cNvSpPr txBox="1"/>
          <p:nvPr/>
        </p:nvSpPr>
        <p:spPr>
          <a:xfrm>
            <a:off x="0" y="1643062"/>
            <a:ext cx="9144000" cy="642900"/>
          </a:xfrm>
          <a:prstGeom prst="rect">
            <a:avLst/>
          </a:prstGeom>
          <a:solidFill>
            <a:srgbClr val="1F497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533" name="Google Shape;533;ga8fece8bd4_2_89"/>
          <p:cNvSpPr txBox="1"/>
          <p:nvPr/>
        </p:nvSpPr>
        <p:spPr>
          <a:xfrm>
            <a:off x="190500" y="1687512"/>
            <a:ext cx="8763000" cy="5541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3000"/>
              <a:buFont typeface="Calibri"/>
              <a:buNone/>
            </a:pPr>
            <a:r>
              <a:rPr lang="en-US" sz="3000" b="1" i="0" u="none">
                <a:solidFill>
                  <a:schemeClr val="lt1"/>
                </a:solidFill>
                <a:latin typeface="Calibri"/>
                <a:ea typeface="Calibri"/>
                <a:cs typeface="Calibri"/>
                <a:sym typeface="Calibri"/>
              </a:rPr>
              <a:t>SQL Examples</a:t>
            </a:r>
            <a:endParaRPr/>
          </a:p>
        </p:txBody>
      </p:sp>
      <p:sp>
        <p:nvSpPr>
          <p:cNvPr id="534" name="Google Shape;534;ga8fece8bd4_2_89"/>
          <p:cNvSpPr txBox="1"/>
          <p:nvPr/>
        </p:nvSpPr>
        <p:spPr>
          <a:xfrm>
            <a:off x="6643687" y="6073775"/>
            <a:ext cx="1111200" cy="216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graphicFrame>
        <p:nvGraphicFramePr>
          <p:cNvPr id="535" name="Google Shape;535;ga8fece8bd4_2_89"/>
          <p:cNvGraphicFramePr/>
          <p:nvPr/>
        </p:nvGraphicFramePr>
        <p:xfrm>
          <a:off x="1238250" y="3268662"/>
          <a:ext cx="6667475" cy="3322575"/>
        </p:xfrm>
        <a:graphic>
          <a:graphicData uri="http://schemas.openxmlformats.org/drawingml/2006/table">
            <a:tbl>
              <a:tblPr>
                <a:noFill/>
                <a:tableStyleId>{9DD1F319-D3F4-4195-957A-7A8C6EB60867}</a:tableStyleId>
              </a:tblPr>
              <a:tblGrid>
                <a:gridCol w="708025">
                  <a:extLst>
                    <a:ext uri="{9D8B030D-6E8A-4147-A177-3AD203B41FA5}">
                      <a16:colId xmlns:a16="http://schemas.microsoft.com/office/drawing/2014/main" val="20000"/>
                    </a:ext>
                  </a:extLst>
                </a:gridCol>
                <a:gridCol w="1042975">
                  <a:extLst>
                    <a:ext uri="{9D8B030D-6E8A-4147-A177-3AD203B41FA5}">
                      <a16:colId xmlns:a16="http://schemas.microsoft.com/office/drawing/2014/main" val="20001"/>
                    </a:ext>
                  </a:extLst>
                </a:gridCol>
                <a:gridCol w="1403350">
                  <a:extLst>
                    <a:ext uri="{9D8B030D-6E8A-4147-A177-3AD203B41FA5}">
                      <a16:colId xmlns:a16="http://schemas.microsoft.com/office/drawing/2014/main" val="20002"/>
                    </a:ext>
                  </a:extLst>
                </a:gridCol>
                <a:gridCol w="1352550">
                  <a:extLst>
                    <a:ext uri="{9D8B030D-6E8A-4147-A177-3AD203B41FA5}">
                      <a16:colId xmlns:a16="http://schemas.microsoft.com/office/drawing/2014/main" val="20003"/>
                    </a:ext>
                  </a:extLst>
                </a:gridCol>
                <a:gridCol w="1042975">
                  <a:extLst>
                    <a:ext uri="{9D8B030D-6E8A-4147-A177-3AD203B41FA5}">
                      <a16:colId xmlns:a16="http://schemas.microsoft.com/office/drawing/2014/main" val="20004"/>
                    </a:ext>
                  </a:extLst>
                </a:gridCol>
                <a:gridCol w="1117600">
                  <a:extLst>
                    <a:ext uri="{9D8B030D-6E8A-4147-A177-3AD203B41FA5}">
                      <a16:colId xmlns:a16="http://schemas.microsoft.com/office/drawing/2014/main" val="20005"/>
                    </a:ext>
                  </a:extLst>
                </a:gridCol>
              </a:tblGrid>
              <a:tr h="554025">
                <a:tc>
                  <a:txBody>
                    <a:bodyPr/>
                    <a:lstStyle/>
                    <a:p>
                      <a:pPr marL="0" marR="0" lvl="0" indent="0" algn="ctr" rtl="0">
                        <a:lnSpc>
                          <a:spcPct val="100000"/>
                        </a:lnSpc>
                        <a:spcBef>
                          <a:spcPts val="0"/>
                        </a:spcBef>
                        <a:spcAft>
                          <a:spcPts val="0"/>
                        </a:spcAft>
                        <a:buClr>
                          <a:srgbClr val="FFFFFF"/>
                        </a:buClr>
                        <a:buSzPts val="1800"/>
                        <a:buFont typeface="Calibri"/>
                        <a:buNone/>
                      </a:pPr>
                      <a:r>
                        <a:rPr lang="en-US" sz="1800" b="1" i="0" u="none" strike="noStrike" cap="none">
                          <a:solidFill>
                            <a:srgbClr val="FFFFFF"/>
                          </a:solidFill>
                          <a:latin typeface="Calibri"/>
                          <a:ea typeface="Calibri"/>
                          <a:cs typeface="Calibri"/>
                          <a:sym typeface="Calibri"/>
                        </a:rPr>
                        <a:t>S_id</a:t>
                      </a:r>
                      <a:endParaRPr/>
                    </a:p>
                  </a:txBody>
                  <a:tcPr marL="91425" marR="91425"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chemeClr val="accent1"/>
                    </a:solidFill>
                  </a:tcPr>
                </a:tc>
                <a:tc>
                  <a:txBody>
                    <a:bodyPr/>
                    <a:lstStyle/>
                    <a:p>
                      <a:pPr marL="0" marR="0" lvl="0" indent="0" algn="ctr" rtl="0">
                        <a:lnSpc>
                          <a:spcPct val="100000"/>
                        </a:lnSpc>
                        <a:spcBef>
                          <a:spcPts val="0"/>
                        </a:spcBef>
                        <a:spcAft>
                          <a:spcPts val="0"/>
                        </a:spcAft>
                        <a:buClr>
                          <a:srgbClr val="FFFFFF"/>
                        </a:buClr>
                        <a:buSzPts val="1800"/>
                        <a:buFont typeface="Calibri"/>
                        <a:buNone/>
                      </a:pPr>
                      <a:r>
                        <a:rPr lang="en-US" sz="1800" b="1" i="0" u="none" strike="noStrike" cap="none">
                          <a:solidFill>
                            <a:srgbClr val="FFFFFF"/>
                          </a:solidFill>
                          <a:latin typeface="Calibri"/>
                          <a:ea typeface="Calibri"/>
                          <a:cs typeface="Calibri"/>
                          <a:sym typeface="Calibri"/>
                        </a:rPr>
                        <a:t>Name</a:t>
                      </a:r>
                      <a:endParaRPr/>
                    </a:p>
                  </a:txBody>
                  <a:tcPr marL="91425" marR="91425"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chemeClr val="accent1"/>
                    </a:solidFill>
                  </a:tcPr>
                </a:tc>
                <a:tc>
                  <a:txBody>
                    <a:bodyPr/>
                    <a:lstStyle/>
                    <a:p>
                      <a:pPr marL="0" marR="0" lvl="0" indent="0" algn="ctr" rtl="0">
                        <a:lnSpc>
                          <a:spcPct val="100000"/>
                        </a:lnSpc>
                        <a:spcBef>
                          <a:spcPts val="0"/>
                        </a:spcBef>
                        <a:spcAft>
                          <a:spcPts val="0"/>
                        </a:spcAft>
                        <a:buClr>
                          <a:srgbClr val="FFFFFF"/>
                        </a:buClr>
                        <a:buSzPts val="1800"/>
                        <a:buFont typeface="Calibri"/>
                        <a:buNone/>
                      </a:pPr>
                      <a:r>
                        <a:rPr lang="en-US" sz="1800" b="1" i="0" u="none" strike="noStrike" cap="none">
                          <a:solidFill>
                            <a:srgbClr val="FFFFFF"/>
                          </a:solidFill>
                          <a:latin typeface="Calibri"/>
                          <a:ea typeface="Calibri"/>
                          <a:cs typeface="Calibri"/>
                          <a:sym typeface="Calibri"/>
                        </a:rPr>
                        <a:t>Enrolled_in</a:t>
                      </a:r>
                      <a:endParaRPr/>
                    </a:p>
                  </a:txBody>
                  <a:tcPr marL="91425" marR="91425"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chemeClr val="accent1"/>
                    </a:solidFill>
                  </a:tcPr>
                </a:tc>
                <a:tc>
                  <a:txBody>
                    <a:bodyPr/>
                    <a:lstStyle/>
                    <a:p>
                      <a:pPr marL="0" marR="0" lvl="0" indent="0" algn="ctr" rtl="0">
                        <a:lnSpc>
                          <a:spcPct val="100000"/>
                        </a:lnSpc>
                        <a:spcBef>
                          <a:spcPts val="0"/>
                        </a:spcBef>
                        <a:spcAft>
                          <a:spcPts val="0"/>
                        </a:spcAft>
                        <a:buClr>
                          <a:srgbClr val="FFFFFF"/>
                        </a:buClr>
                        <a:buSzPts val="1800"/>
                        <a:buFont typeface="Calibri"/>
                        <a:buNone/>
                      </a:pPr>
                      <a:r>
                        <a:rPr lang="en-US" sz="1800" b="1" i="0" u="none" strike="noStrike" cap="none">
                          <a:solidFill>
                            <a:srgbClr val="FFFFFF"/>
                          </a:solidFill>
                          <a:latin typeface="Calibri"/>
                          <a:ea typeface="Calibri"/>
                          <a:cs typeface="Calibri"/>
                          <a:sym typeface="Calibri"/>
                        </a:rPr>
                        <a:t>DOB</a:t>
                      </a:r>
                      <a:endParaRPr/>
                    </a:p>
                  </a:txBody>
                  <a:tcPr marL="91425" marR="91425"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chemeClr val="accent1"/>
                    </a:solidFill>
                  </a:tcPr>
                </a:tc>
                <a:tc>
                  <a:txBody>
                    <a:bodyPr/>
                    <a:lstStyle/>
                    <a:p>
                      <a:pPr marL="0" marR="0" lvl="0" indent="0" algn="ctr" rtl="0">
                        <a:lnSpc>
                          <a:spcPct val="100000"/>
                        </a:lnSpc>
                        <a:spcBef>
                          <a:spcPts val="0"/>
                        </a:spcBef>
                        <a:spcAft>
                          <a:spcPts val="0"/>
                        </a:spcAft>
                        <a:buClr>
                          <a:srgbClr val="FFFFFF"/>
                        </a:buClr>
                        <a:buSzPts val="1800"/>
                        <a:buFont typeface="Calibri"/>
                        <a:buNone/>
                      </a:pPr>
                      <a:r>
                        <a:rPr lang="en-US" sz="1800" b="1" i="0" u="none" strike="noStrike" cap="none">
                          <a:solidFill>
                            <a:srgbClr val="FFFFFF"/>
                          </a:solidFill>
                          <a:latin typeface="Calibri"/>
                          <a:ea typeface="Calibri"/>
                          <a:cs typeface="Calibri"/>
                          <a:sym typeface="Calibri"/>
                        </a:rPr>
                        <a:t>L_id</a:t>
                      </a:r>
                      <a:endParaRPr/>
                    </a:p>
                  </a:txBody>
                  <a:tcPr marL="91425" marR="91425"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chemeClr val="accent1"/>
                    </a:solidFill>
                  </a:tcPr>
                </a:tc>
                <a:tc>
                  <a:txBody>
                    <a:bodyPr/>
                    <a:lstStyle/>
                    <a:p>
                      <a:pPr marL="0" marR="0" lvl="0" indent="0" algn="ctr" rtl="0">
                        <a:lnSpc>
                          <a:spcPct val="100000"/>
                        </a:lnSpc>
                        <a:spcBef>
                          <a:spcPts val="0"/>
                        </a:spcBef>
                        <a:spcAft>
                          <a:spcPts val="0"/>
                        </a:spcAft>
                        <a:buClr>
                          <a:srgbClr val="FFFFFF"/>
                        </a:buClr>
                        <a:buSzPts val="1800"/>
                        <a:buFont typeface="Calibri"/>
                        <a:buNone/>
                      </a:pPr>
                      <a:r>
                        <a:rPr lang="en-US" sz="1800" b="1" i="0" u="none" strike="noStrike" cap="none">
                          <a:solidFill>
                            <a:srgbClr val="FFFFFF"/>
                          </a:solidFill>
                          <a:latin typeface="Calibri"/>
                          <a:ea typeface="Calibri"/>
                          <a:cs typeface="Calibri"/>
                          <a:sym typeface="Calibri"/>
                        </a:rPr>
                        <a:t>Division </a:t>
                      </a:r>
                      <a:endParaRPr/>
                    </a:p>
                  </a:txBody>
                  <a:tcPr marL="91425" marR="91425"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chemeClr val="accent1"/>
                    </a:solidFill>
                  </a:tcPr>
                </a:tc>
                <a:extLst>
                  <a:ext uri="{0D108BD9-81ED-4DB2-BD59-A6C34878D82A}">
                    <a16:rowId xmlns:a16="http://schemas.microsoft.com/office/drawing/2014/main" val="10000"/>
                  </a:ext>
                </a:extLst>
              </a:tr>
              <a:tr h="554025">
                <a:tc>
                  <a:txBody>
                    <a:bodyPr/>
                    <a:lstStyle/>
                    <a:p>
                      <a:pPr marL="0" marR="0" lvl="0" indent="0" algn="ctr"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301</a:t>
                      </a:r>
                      <a:endParaRPr/>
                    </a:p>
                  </a:txBody>
                  <a:tcPr marL="91425" marR="91425"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0D8E8"/>
                    </a:solidFill>
                  </a:tcPr>
                </a:tc>
                <a:tc>
                  <a:txBody>
                    <a:bodyPr/>
                    <a:lstStyle/>
                    <a:p>
                      <a:pPr marL="0" marR="0" lvl="0" indent="0" algn="ctr"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Riya</a:t>
                      </a:r>
                      <a:endParaRPr/>
                    </a:p>
                  </a:txBody>
                  <a:tcPr marL="91425" marR="91425"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0D8E8"/>
                    </a:solidFill>
                  </a:tcPr>
                </a:tc>
                <a:tc>
                  <a:txBody>
                    <a:bodyPr/>
                    <a:lstStyle/>
                    <a:p>
                      <a:pPr marL="0" marR="0" lvl="0" indent="0" algn="ctr"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AI</a:t>
                      </a:r>
                      <a:endParaRPr/>
                    </a:p>
                  </a:txBody>
                  <a:tcPr marL="91425" marR="91425"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0D8E8"/>
                    </a:solidFill>
                  </a:tcPr>
                </a:tc>
                <a:tc>
                  <a:txBody>
                    <a:bodyPr/>
                    <a:lstStyle/>
                    <a:p>
                      <a:pPr marL="0" marR="0" lvl="0" indent="0" algn="ctr"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22/03/1999</a:t>
                      </a:r>
                      <a:endParaRPr/>
                    </a:p>
                  </a:txBody>
                  <a:tcPr marL="91425" marR="91425"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0D8E8"/>
                    </a:solidFill>
                  </a:tcPr>
                </a:tc>
                <a:tc>
                  <a:txBody>
                    <a:bodyPr/>
                    <a:lstStyle/>
                    <a:p>
                      <a:pPr marL="0" marR="0" lvl="0" indent="0" algn="ctr"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454</a:t>
                      </a:r>
                      <a:endParaRPr/>
                    </a:p>
                  </a:txBody>
                  <a:tcPr marL="91425" marR="91425"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0D8E8"/>
                    </a:solidFill>
                  </a:tcPr>
                </a:tc>
                <a:tc>
                  <a:txBody>
                    <a:bodyPr/>
                    <a:lstStyle/>
                    <a:p>
                      <a:pPr marL="0" marR="0" lvl="0" indent="0" algn="ctr"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B1</a:t>
                      </a:r>
                      <a:endParaRPr/>
                    </a:p>
                  </a:txBody>
                  <a:tcPr marL="91425" marR="91425"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0D8E8"/>
                    </a:solidFill>
                  </a:tcPr>
                </a:tc>
                <a:extLst>
                  <a:ext uri="{0D108BD9-81ED-4DB2-BD59-A6C34878D82A}">
                    <a16:rowId xmlns:a16="http://schemas.microsoft.com/office/drawing/2014/main" val="10001"/>
                  </a:ext>
                </a:extLst>
              </a:tr>
              <a:tr h="554025">
                <a:tc>
                  <a:txBody>
                    <a:bodyPr/>
                    <a:lstStyle/>
                    <a:p>
                      <a:pPr marL="0" marR="0" lvl="0" indent="0" algn="ctr"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302</a:t>
                      </a:r>
                      <a:endParaRPr/>
                    </a:p>
                  </a:txBody>
                  <a:tcPr marL="91425" marR="91425"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ctr"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Rohit</a:t>
                      </a:r>
                      <a:endParaRPr/>
                    </a:p>
                  </a:txBody>
                  <a:tcPr marL="91425" marR="91425"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ctr"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ML</a:t>
                      </a:r>
                      <a:endParaRPr/>
                    </a:p>
                  </a:txBody>
                  <a:tcPr marL="91425" marR="91425"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ctr"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21/01/2000</a:t>
                      </a:r>
                      <a:endParaRPr/>
                    </a:p>
                  </a:txBody>
                  <a:tcPr marL="91425" marR="91425"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ctr"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456</a:t>
                      </a:r>
                      <a:endParaRPr/>
                    </a:p>
                  </a:txBody>
                  <a:tcPr marL="91425" marR="91425"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ctr"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B7</a:t>
                      </a:r>
                      <a:endParaRPr/>
                    </a:p>
                  </a:txBody>
                  <a:tcPr marL="91425" marR="91425"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extLst>
                  <a:ext uri="{0D108BD9-81ED-4DB2-BD59-A6C34878D82A}">
                    <a16:rowId xmlns:a16="http://schemas.microsoft.com/office/drawing/2014/main" val="10002"/>
                  </a:ext>
                </a:extLst>
              </a:tr>
              <a:tr h="552450">
                <a:tc>
                  <a:txBody>
                    <a:bodyPr/>
                    <a:lstStyle/>
                    <a:p>
                      <a:pPr marL="0" marR="0" lvl="0" indent="0" algn="ctr"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303</a:t>
                      </a:r>
                      <a:endParaRPr/>
                    </a:p>
                  </a:txBody>
                  <a:tcPr marL="91425" marR="91425"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0D8E8"/>
                    </a:solidFill>
                  </a:tcPr>
                </a:tc>
                <a:tc>
                  <a:txBody>
                    <a:bodyPr/>
                    <a:lstStyle/>
                    <a:p>
                      <a:pPr marL="0" marR="0" lvl="0" indent="0" algn="ctr"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Raman</a:t>
                      </a:r>
                      <a:endParaRPr/>
                    </a:p>
                  </a:txBody>
                  <a:tcPr marL="91425" marR="91425"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0D8E8"/>
                    </a:solidFill>
                  </a:tcPr>
                </a:tc>
                <a:tc>
                  <a:txBody>
                    <a:bodyPr/>
                    <a:lstStyle/>
                    <a:p>
                      <a:pPr marL="0" marR="0" lvl="0" indent="0" algn="ctr"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DBMS</a:t>
                      </a:r>
                      <a:endParaRPr/>
                    </a:p>
                  </a:txBody>
                  <a:tcPr marL="91425" marR="91425"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0D8E8"/>
                    </a:solidFill>
                  </a:tcPr>
                </a:tc>
                <a:tc>
                  <a:txBody>
                    <a:bodyPr/>
                    <a:lstStyle/>
                    <a:p>
                      <a:pPr marL="0" marR="0" lvl="0" indent="0" algn="ctr"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22/11/2000</a:t>
                      </a:r>
                      <a:endParaRPr/>
                    </a:p>
                  </a:txBody>
                  <a:tcPr marL="91425" marR="91425"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0D8E8"/>
                    </a:solidFill>
                  </a:tcPr>
                </a:tc>
                <a:tc>
                  <a:txBody>
                    <a:bodyPr/>
                    <a:lstStyle/>
                    <a:p>
                      <a:pPr marL="0" marR="0" lvl="0" indent="0" algn="ctr"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564</a:t>
                      </a:r>
                      <a:endParaRPr/>
                    </a:p>
                  </a:txBody>
                  <a:tcPr marL="91425" marR="91425"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0D8E8"/>
                    </a:solidFill>
                  </a:tcPr>
                </a:tc>
                <a:tc>
                  <a:txBody>
                    <a:bodyPr/>
                    <a:lstStyle/>
                    <a:p>
                      <a:pPr marL="0" marR="0" lvl="0" indent="0" algn="ctr"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B10</a:t>
                      </a:r>
                      <a:endParaRPr/>
                    </a:p>
                  </a:txBody>
                  <a:tcPr marL="91425" marR="91425"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0D8E8"/>
                    </a:solidFill>
                  </a:tcPr>
                </a:tc>
                <a:extLst>
                  <a:ext uri="{0D108BD9-81ED-4DB2-BD59-A6C34878D82A}">
                    <a16:rowId xmlns:a16="http://schemas.microsoft.com/office/drawing/2014/main" val="10003"/>
                  </a:ext>
                </a:extLst>
              </a:tr>
              <a:tr h="554025">
                <a:tc>
                  <a:txBody>
                    <a:bodyPr/>
                    <a:lstStyle/>
                    <a:p>
                      <a:pPr marL="0" marR="0" lvl="0" indent="0" algn="ctr"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304</a:t>
                      </a:r>
                      <a:endParaRPr/>
                    </a:p>
                  </a:txBody>
                  <a:tcPr marL="91425" marR="91425"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ctr"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Shweta</a:t>
                      </a:r>
                      <a:endParaRPr/>
                    </a:p>
                  </a:txBody>
                  <a:tcPr marL="91425" marR="91425"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ctr"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OS</a:t>
                      </a:r>
                      <a:endParaRPr/>
                    </a:p>
                  </a:txBody>
                  <a:tcPr marL="91425" marR="91425"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ctr"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11/03/2001</a:t>
                      </a:r>
                      <a:endParaRPr/>
                    </a:p>
                  </a:txBody>
                  <a:tcPr marL="91425" marR="91425"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ctr"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563</a:t>
                      </a:r>
                      <a:endParaRPr/>
                    </a:p>
                  </a:txBody>
                  <a:tcPr marL="91425" marR="91425"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ctr"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B8</a:t>
                      </a:r>
                      <a:endParaRPr/>
                    </a:p>
                  </a:txBody>
                  <a:tcPr marL="91425" marR="91425"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extLst>
                  <a:ext uri="{0D108BD9-81ED-4DB2-BD59-A6C34878D82A}">
                    <a16:rowId xmlns:a16="http://schemas.microsoft.com/office/drawing/2014/main" val="10004"/>
                  </a:ext>
                </a:extLst>
              </a:tr>
              <a:tr h="554025">
                <a:tc>
                  <a:txBody>
                    <a:bodyPr/>
                    <a:lstStyle/>
                    <a:p>
                      <a:pPr marL="0" marR="0" lvl="0" indent="0" algn="ctr"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305</a:t>
                      </a:r>
                      <a:endParaRPr/>
                    </a:p>
                  </a:txBody>
                  <a:tcPr marL="91425" marR="91425"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0D8E8"/>
                    </a:solidFill>
                  </a:tcPr>
                </a:tc>
                <a:tc>
                  <a:txBody>
                    <a:bodyPr/>
                    <a:lstStyle/>
                    <a:p>
                      <a:pPr marL="0" marR="0" lvl="0" indent="0" algn="ctr"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Shweta</a:t>
                      </a:r>
                      <a:endParaRPr/>
                    </a:p>
                  </a:txBody>
                  <a:tcPr marL="91425" marR="91425"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0D8E8"/>
                    </a:solidFill>
                  </a:tcPr>
                </a:tc>
                <a:tc>
                  <a:txBody>
                    <a:bodyPr/>
                    <a:lstStyle/>
                    <a:p>
                      <a:pPr marL="0" marR="0" lvl="0" indent="0" algn="ctr"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OS</a:t>
                      </a:r>
                      <a:endParaRPr/>
                    </a:p>
                  </a:txBody>
                  <a:tcPr marL="91425" marR="91425"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0D8E8"/>
                    </a:solidFill>
                  </a:tcPr>
                </a:tc>
                <a:tc>
                  <a:txBody>
                    <a:bodyPr/>
                    <a:lstStyle/>
                    <a:p>
                      <a:pPr marL="0" marR="0" lvl="0" indent="0" algn="ctr"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07/11/2000</a:t>
                      </a:r>
                      <a:endParaRPr/>
                    </a:p>
                  </a:txBody>
                  <a:tcPr marL="91425" marR="91425"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0D8E8"/>
                    </a:solidFill>
                  </a:tcPr>
                </a:tc>
                <a:tc>
                  <a:txBody>
                    <a:bodyPr/>
                    <a:lstStyle/>
                    <a:p>
                      <a:pPr marL="0" marR="0" lvl="0" indent="0" algn="ctr"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563</a:t>
                      </a:r>
                      <a:endParaRPr/>
                    </a:p>
                  </a:txBody>
                  <a:tcPr marL="91425" marR="91425"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0D8E8"/>
                    </a:solidFill>
                  </a:tcPr>
                </a:tc>
                <a:tc>
                  <a:txBody>
                    <a:bodyPr/>
                    <a:lstStyle/>
                    <a:p>
                      <a:pPr marL="0" marR="0" lvl="0" indent="0" algn="ctr"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B8</a:t>
                      </a:r>
                      <a:endParaRPr/>
                    </a:p>
                  </a:txBody>
                  <a:tcPr marL="91425" marR="91425"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0D8E8"/>
                    </a:solidFill>
                  </a:tcPr>
                </a:tc>
                <a:extLst>
                  <a:ext uri="{0D108BD9-81ED-4DB2-BD59-A6C34878D82A}">
                    <a16:rowId xmlns:a16="http://schemas.microsoft.com/office/drawing/2014/main" val="10005"/>
                  </a:ext>
                </a:extLst>
              </a:tr>
            </a:tbl>
          </a:graphicData>
        </a:graphic>
      </p:graphicFrame>
      <p:sp>
        <p:nvSpPr>
          <p:cNvPr id="536" name="Google Shape;536;ga8fece8bd4_2_89"/>
          <p:cNvSpPr txBox="1"/>
          <p:nvPr/>
        </p:nvSpPr>
        <p:spPr>
          <a:xfrm>
            <a:off x="468312" y="2379662"/>
            <a:ext cx="7286700" cy="381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r>
              <a:rPr lang="en-US" sz="1800" b="0" i="0" u="none">
                <a:solidFill>
                  <a:schemeClr val="dk1"/>
                </a:solidFill>
                <a:latin typeface="Arial"/>
                <a:ea typeface="Arial"/>
                <a:cs typeface="Arial"/>
                <a:sym typeface="Arial"/>
              </a:rPr>
              <a:t>Consider the following tables:</a:t>
            </a:r>
            <a:endParaRPr/>
          </a:p>
        </p:txBody>
      </p:sp>
      <p:sp>
        <p:nvSpPr>
          <p:cNvPr id="537" name="Google Shape;537;ga8fece8bd4_2_89"/>
          <p:cNvSpPr txBox="1"/>
          <p:nvPr/>
        </p:nvSpPr>
        <p:spPr>
          <a:xfrm>
            <a:off x="3276600" y="2794000"/>
            <a:ext cx="2305200" cy="399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2000"/>
              <a:buFont typeface="Calibri"/>
              <a:buNone/>
            </a:pPr>
            <a:r>
              <a:rPr lang="en-US" sz="2000" b="0" i="0" u="none">
                <a:solidFill>
                  <a:schemeClr val="dk1"/>
                </a:solidFill>
                <a:latin typeface="Calibri"/>
                <a:ea typeface="Calibri"/>
                <a:cs typeface="Calibri"/>
                <a:sym typeface="Calibri"/>
              </a:rPr>
              <a:t>TABLE 1: students</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pic>
        <p:nvPicPr>
          <p:cNvPr id="542" name="Google Shape;542;ga8fece8bd4_2_100" descr="C:\Users\parul\Desktop\Digital Learning Content.png"/>
          <p:cNvPicPr preferRelativeResize="0"/>
          <p:nvPr/>
        </p:nvPicPr>
        <p:blipFill rotWithShape="1">
          <a:blip r:embed="rId3">
            <a:alphaModFix/>
          </a:blip>
          <a:srcRect/>
          <a:stretch/>
        </p:blipFill>
        <p:spPr>
          <a:xfrm>
            <a:off x="0" y="0"/>
            <a:ext cx="9143999" cy="6900862"/>
          </a:xfrm>
          <a:prstGeom prst="rect">
            <a:avLst/>
          </a:prstGeom>
          <a:noFill/>
          <a:ln>
            <a:noFill/>
          </a:ln>
        </p:spPr>
      </p:pic>
      <p:pic>
        <p:nvPicPr>
          <p:cNvPr id="543" name="Google Shape;543;ga8fece8bd4_2_100" descr="C:\Users\parul\Desktop\Untitled-1.png"/>
          <p:cNvPicPr preferRelativeResize="0"/>
          <p:nvPr/>
        </p:nvPicPr>
        <p:blipFill rotWithShape="1">
          <a:blip r:embed="rId4">
            <a:alphaModFix/>
          </a:blip>
          <a:srcRect/>
          <a:stretch/>
        </p:blipFill>
        <p:spPr>
          <a:xfrm>
            <a:off x="1857375" y="3071812"/>
            <a:ext cx="5430837" cy="2803525"/>
          </a:xfrm>
          <a:prstGeom prst="rect">
            <a:avLst/>
          </a:prstGeom>
          <a:noFill/>
          <a:ln>
            <a:noFill/>
          </a:ln>
        </p:spPr>
      </p:pic>
      <p:sp>
        <p:nvSpPr>
          <p:cNvPr id="544" name="Google Shape;544;ga8fece8bd4_2_100"/>
          <p:cNvSpPr txBox="1"/>
          <p:nvPr/>
        </p:nvSpPr>
        <p:spPr>
          <a:xfrm>
            <a:off x="0" y="1643062"/>
            <a:ext cx="9144000" cy="642900"/>
          </a:xfrm>
          <a:prstGeom prst="rect">
            <a:avLst/>
          </a:prstGeom>
          <a:solidFill>
            <a:srgbClr val="1F497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545" name="Google Shape;545;ga8fece8bd4_2_100"/>
          <p:cNvSpPr txBox="1"/>
          <p:nvPr/>
        </p:nvSpPr>
        <p:spPr>
          <a:xfrm>
            <a:off x="190500" y="1687512"/>
            <a:ext cx="8763000" cy="5541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3000"/>
              <a:buFont typeface="Calibri"/>
              <a:buNone/>
            </a:pPr>
            <a:r>
              <a:rPr lang="en-US" sz="3000" b="1" i="0" u="none">
                <a:solidFill>
                  <a:schemeClr val="lt1"/>
                </a:solidFill>
                <a:latin typeface="Calibri"/>
                <a:ea typeface="Calibri"/>
                <a:cs typeface="Calibri"/>
                <a:sym typeface="Calibri"/>
              </a:rPr>
              <a:t>SQL Examples</a:t>
            </a:r>
            <a:endParaRPr/>
          </a:p>
        </p:txBody>
      </p:sp>
      <p:sp>
        <p:nvSpPr>
          <p:cNvPr id="546" name="Google Shape;546;ga8fece8bd4_2_100"/>
          <p:cNvSpPr txBox="1"/>
          <p:nvPr/>
        </p:nvSpPr>
        <p:spPr>
          <a:xfrm>
            <a:off x="6643687" y="6073775"/>
            <a:ext cx="1111200" cy="216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graphicFrame>
        <p:nvGraphicFramePr>
          <p:cNvPr id="547" name="Google Shape;547;ga8fece8bd4_2_100"/>
          <p:cNvGraphicFramePr/>
          <p:nvPr/>
        </p:nvGraphicFramePr>
        <p:xfrm>
          <a:off x="2771775" y="3586162"/>
          <a:ext cx="3478200" cy="2224050"/>
        </p:xfrm>
        <a:graphic>
          <a:graphicData uri="http://schemas.openxmlformats.org/drawingml/2006/table">
            <a:tbl>
              <a:tblPr>
                <a:noFill/>
                <a:tableStyleId>{9DD1F319-D3F4-4195-957A-7A8C6EB60867}</a:tableStyleId>
              </a:tblPr>
              <a:tblGrid>
                <a:gridCol w="731825">
                  <a:extLst>
                    <a:ext uri="{9D8B030D-6E8A-4147-A177-3AD203B41FA5}">
                      <a16:colId xmlns:a16="http://schemas.microsoft.com/office/drawing/2014/main" val="20000"/>
                    </a:ext>
                  </a:extLst>
                </a:gridCol>
                <a:gridCol w="1079500">
                  <a:extLst>
                    <a:ext uri="{9D8B030D-6E8A-4147-A177-3AD203B41FA5}">
                      <a16:colId xmlns:a16="http://schemas.microsoft.com/office/drawing/2014/main" val="20001"/>
                    </a:ext>
                  </a:extLst>
                </a:gridCol>
                <a:gridCol w="1666875">
                  <a:extLst>
                    <a:ext uri="{9D8B030D-6E8A-4147-A177-3AD203B41FA5}">
                      <a16:colId xmlns:a16="http://schemas.microsoft.com/office/drawing/2014/main" val="20002"/>
                    </a:ext>
                  </a:extLst>
                </a:gridCol>
              </a:tblGrid>
              <a:tr h="369875">
                <a:tc>
                  <a:txBody>
                    <a:bodyPr/>
                    <a:lstStyle/>
                    <a:p>
                      <a:pPr marL="0" marR="0" lvl="0" indent="0" algn="ctr" rtl="0">
                        <a:lnSpc>
                          <a:spcPct val="100000"/>
                        </a:lnSpc>
                        <a:spcBef>
                          <a:spcPts val="0"/>
                        </a:spcBef>
                        <a:spcAft>
                          <a:spcPts val="0"/>
                        </a:spcAft>
                        <a:buClr>
                          <a:srgbClr val="FFFFFF"/>
                        </a:buClr>
                        <a:buSzPts val="1800"/>
                        <a:buFont typeface="Calibri"/>
                        <a:buNone/>
                      </a:pPr>
                      <a:r>
                        <a:rPr lang="en-US" sz="1800" b="1" i="0" u="none" strike="noStrike" cap="none">
                          <a:solidFill>
                            <a:srgbClr val="FFFFFF"/>
                          </a:solidFill>
                          <a:latin typeface="Calibri"/>
                          <a:ea typeface="Calibri"/>
                          <a:cs typeface="Calibri"/>
                          <a:sym typeface="Calibri"/>
                        </a:rPr>
                        <a:t>L_id</a:t>
                      </a:r>
                      <a:endParaRPr/>
                    </a:p>
                  </a:txBody>
                  <a:tcPr marL="91475" marR="91475"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chemeClr val="accent1"/>
                    </a:solidFill>
                  </a:tcPr>
                </a:tc>
                <a:tc>
                  <a:txBody>
                    <a:bodyPr/>
                    <a:lstStyle/>
                    <a:p>
                      <a:pPr marL="0" marR="0" lvl="0" indent="0" algn="ctr" rtl="0">
                        <a:lnSpc>
                          <a:spcPct val="100000"/>
                        </a:lnSpc>
                        <a:spcBef>
                          <a:spcPts val="0"/>
                        </a:spcBef>
                        <a:spcAft>
                          <a:spcPts val="0"/>
                        </a:spcAft>
                        <a:buClr>
                          <a:srgbClr val="FFFFFF"/>
                        </a:buClr>
                        <a:buSzPts val="1800"/>
                        <a:buFont typeface="Calibri"/>
                        <a:buNone/>
                      </a:pPr>
                      <a:r>
                        <a:rPr lang="en-US" sz="1800" b="1" i="0" u="none" strike="noStrike" cap="none">
                          <a:solidFill>
                            <a:srgbClr val="FFFFFF"/>
                          </a:solidFill>
                          <a:latin typeface="Calibri"/>
                          <a:ea typeface="Calibri"/>
                          <a:cs typeface="Calibri"/>
                          <a:sym typeface="Calibri"/>
                        </a:rPr>
                        <a:t>L_name</a:t>
                      </a:r>
                      <a:endParaRPr/>
                    </a:p>
                  </a:txBody>
                  <a:tcPr marL="91475" marR="91475"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chemeClr val="accent1"/>
                    </a:solidFill>
                  </a:tcPr>
                </a:tc>
                <a:tc>
                  <a:txBody>
                    <a:bodyPr/>
                    <a:lstStyle/>
                    <a:p>
                      <a:pPr marL="0" marR="0" lvl="0" indent="0" algn="ctr" rtl="0">
                        <a:lnSpc>
                          <a:spcPct val="100000"/>
                        </a:lnSpc>
                        <a:spcBef>
                          <a:spcPts val="0"/>
                        </a:spcBef>
                        <a:spcAft>
                          <a:spcPts val="0"/>
                        </a:spcAft>
                        <a:buClr>
                          <a:srgbClr val="FFFFFF"/>
                        </a:buClr>
                        <a:buSzPts val="1800"/>
                        <a:buFont typeface="Calibri"/>
                        <a:buNone/>
                      </a:pPr>
                      <a:r>
                        <a:rPr lang="en-US" sz="1800" b="1" i="0" u="none" strike="noStrike" cap="none">
                          <a:solidFill>
                            <a:srgbClr val="FFFFFF"/>
                          </a:solidFill>
                          <a:latin typeface="Calibri"/>
                          <a:ea typeface="Calibri"/>
                          <a:cs typeface="Calibri"/>
                          <a:sym typeface="Calibri"/>
                        </a:rPr>
                        <a:t>Subject_code</a:t>
                      </a:r>
                      <a:endParaRPr/>
                    </a:p>
                  </a:txBody>
                  <a:tcPr marL="91475" marR="91475"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chemeClr val="accent1"/>
                    </a:solidFill>
                  </a:tcPr>
                </a:tc>
                <a:extLst>
                  <a:ext uri="{0D108BD9-81ED-4DB2-BD59-A6C34878D82A}">
                    <a16:rowId xmlns:a16="http://schemas.microsoft.com/office/drawing/2014/main" val="10000"/>
                  </a:ext>
                </a:extLst>
              </a:tr>
              <a:tr h="371475">
                <a:tc>
                  <a:txBody>
                    <a:bodyPr/>
                    <a:lstStyle/>
                    <a:p>
                      <a:pPr marL="0" marR="0" lvl="0" indent="0" algn="ctr"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454</a:t>
                      </a:r>
                      <a:endParaRPr/>
                    </a:p>
                  </a:txBody>
                  <a:tcPr marL="91475" marR="91475"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0D8E8"/>
                    </a:solidFill>
                  </a:tcPr>
                </a:tc>
                <a:tc>
                  <a:txBody>
                    <a:bodyPr/>
                    <a:lstStyle/>
                    <a:p>
                      <a:pPr marL="0" marR="0" lvl="0" indent="0" algn="ctr"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ABC</a:t>
                      </a:r>
                      <a:endParaRPr/>
                    </a:p>
                  </a:txBody>
                  <a:tcPr marL="91475" marR="91475"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0D8E8"/>
                    </a:solidFill>
                  </a:tcPr>
                </a:tc>
                <a:tc>
                  <a:txBody>
                    <a:bodyPr/>
                    <a:lstStyle/>
                    <a:p>
                      <a:pPr marL="0" marR="0" lvl="0" indent="0" algn="ctr"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03485</a:t>
                      </a:r>
                      <a:endParaRPr/>
                    </a:p>
                  </a:txBody>
                  <a:tcPr marL="91475" marR="91475"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0D8E8"/>
                    </a:solidFill>
                  </a:tcPr>
                </a:tc>
                <a:extLst>
                  <a:ext uri="{0D108BD9-81ED-4DB2-BD59-A6C34878D82A}">
                    <a16:rowId xmlns:a16="http://schemas.microsoft.com/office/drawing/2014/main" val="10001"/>
                  </a:ext>
                </a:extLst>
              </a:tr>
              <a:tr h="369875">
                <a:tc>
                  <a:txBody>
                    <a:bodyPr/>
                    <a:lstStyle/>
                    <a:p>
                      <a:pPr marL="0" marR="0" lvl="0" indent="0" algn="ctr"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456</a:t>
                      </a:r>
                      <a:endParaRPr/>
                    </a:p>
                  </a:txBody>
                  <a:tcPr marL="91475" marR="91475"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ctr"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XYZ</a:t>
                      </a:r>
                      <a:endParaRPr/>
                    </a:p>
                  </a:txBody>
                  <a:tcPr marL="91475" marR="91475"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ctr"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03486</a:t>
                      </a:r>
                      <a:endParaRPr/>
                    </a:p>
                  </a:txBody>
                  <a:tcPr marL="91475" marR="91475"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extLst>
                  <a:ext uri="{0D108BD9-81ED-4DB2-BD59-A6C34878D82A}">
                    <a16:rowId xmlns:a16="http://schemas.microsoft.com/office/drawing/2014/main" val="10002"/>
                  </a:ext>
                </a:extLst>
              </a:tr>
              <a:tr h="371475">
                <a:tc>
                  <a:txBody>
                    <a:bodyPr/>
                    <a:lstStyle/>
                    <a:p>
                      <a:pPr marL="0" marR="0" lvl="0" indent="0" algn="ctr"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564</a:t>
                      </a:r>
                      <a:endParaRPr/>
                    </a:p>
                  </a:txBody>
                  <a:tcPr marL="91475" marR="91475"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0D8E8"/>
                    </a:solidFill>
                  </a:tcPr>
                </a:tc>
                <a:tc>
                  <a:txBody>
                    <a:bodyPr/>
                    <a:lstStyle/>
                    <a:p>
                      <a:pPr marL="0" marR="0" lvl="0" indent="0" algn="ctr"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ASD</a:t>
                      </a:r>
                      <a:endParaRPr/>
                    </a:p>
                  </a:txBody>
                  <a:tcPr marL="91475" marR="91475"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0D8E8"/>
                    </a:solidFill>
                  </a:tcPr>
                </a:tc>
                <a:tc>
                  <a:txBody>
                    <a:bodyPr/>
                    <a:lstStyle/>
                    <a:p>
                      <a:pPr marL="0" marR="0" lvl="0" indent="0" algn="ctr"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03567</a:t>
                      </a:r>
                      <a:endParaRPr/>
                    </a:p>
                  </a:txBody>
                  <a:tcPr marL="91475" marR="91475"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0D8E8"/>
                    </a:solidFill>
                  </a:tcPr>
                </a:tc>
                <a:extLst>
                  <a:ext uri="{0D108BD9-81ED-4DB2-BD59-A6C34878D82A}">
                    <a16:rowId xmlns:a16="http://schemas.microsoft.com/office/drawing/2014/main" val="10003"/>
                  </a:ext>
                </a:extLst>
              </a:tr>
              <a:tr h="371475">
                <a:tc>
                  <a:txBody>
                    <a:bodyPr/>
                    <a:lstStyle/>
                    <a:p>
                      <a:pPr marL="0" marR="0" lvl="0" indent="0" algn="ctr"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451</a:t>
                      </a:r>
                      <a:endParaRPr/>
                    </a:p>
                  </a:txBody>
                  <a:tcPr marL="91475" marR="91475"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ctr"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GHJ</a:t>
                      </a:r>
                      <a:endParaRPr/>
                    </a:p>
                  </a:txBody>
                  <a:tcPr marL="91475" marR="91475"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ctr"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03485</a:t>
                      </a:r>
                      <a:endParaRPr/>
                    </a:p>
                  </a:txBody>
                  <a:tcPr marL="91475" marR="91475"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extLst>
                  <a:ext uri="{0D108BD9-81ED-4DB2-BD59-A6C34878D82A}">
                    <a16:rowId xmlns:a16="http://schemas.microsoft.com/office/drawing/2014/main" val="10004"/>
                  </a:ext>
                </a:extLst>
              </a:tr>
              <a:tr h="369875">
                <a:tc>
                  <a:txBody>
                    <a:bodyPr/>
                    <a:lstStyle/>
                    <a:p>
                      <a:pPr marL="0" marR="0" lvl="0" indent="0" algn="ctr"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563</a:t>
                      </a:r>
                      <a:endParaRPr/>
                    </a:p>
                  </a:txBody>
                  <a:tcPr marL="91475" marR="91475"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0D8E8"/>
                    </a:solidFill>
                  </a:tcPr>
                </a:tc>
                <a:tc>
                  <a:txBody>
                    <a:bodyPr/>
                    <a:lstStyle/>
                    <a:p>
                      <a:pPr marL="0" marR="0" lvl="0" indent="0" algn="ctr"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PQS</a:t>
                      </a:r>
                      <a:endParaRPr/>
                    </a:p>
                  </a:txBody>
                  <a:tcPr marL="91475" marR="91475"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0D8E8"/>
                    </a:solidFill>
                  </a:tcPr>
                </a:tc>
                <a:tc>
                  <a:txBody>
                    <a:bodyPr/>
                    <a:lstStyle/>
                    <a:p>
                      <a:pPr marL="0" marR="0" lvl="0" indent="0" algn="ctr"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03566</a:t>
                      </a:r>
                      <a:endParaRPr/>
                    </a:p>
                  </a:txBody>
                  <a:tcPr marL="91475" marR="91475"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0D8E8"/>
                    </a:solidFill>
                  </a:tcPr>
                </a:tc>
                <a:extLst>
                  <a:ext uri="{0D108BD9-81ED-4DB2-BD59-A6C34878D82A}">
                    <a16:rowId xmlns:a16="http://schemas.microsoft.com/office/drawing/2014/main" val="10005"/>
                  </a:ext>
                </a:extLst>
              </a:tr>
            </a:tbl>
          </a:graphicData>
        </a:graphic>
      </p:graphicFrame>
      <p:sp>
        <p:nvSpPr>
          <p:cNvPr id="548" name="Google Shape;548;ga8fece8bd4_2_100"/>
          <p:cNvSpPr txBox="1"/>
          <p:nvPr/>
        </p:nvSpPr>
        <p:spPr>
          <a:xfrm>
            <a:off x="3419475" y="3152775"/>
            <a:ext cx="2305200" cy="399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2000"/>
              <a:buFont typeface="Calibri"/>
              <a:buNone/>
            </a:pPr>
            <a:r>
              <a:rPr lang="en-US" sz="2000" b="0" i="0" u="none">
                <a:solidFill>
                  <a:schemeClr val="dk1"/>
                </a:solidFill>
                <a:latin typeface="Calibri"/>
                <a:ea typeface="Calibri"/>
                <a:cs typeface="Calibri"/>
                <a:sym typeface="Calibri"/>
              </a:rPr>
              <a:t>TABLE 2: lecturer</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52"/>
        <p:cNvGrpSpPr/>
        <p:nvPr/>
      </p:nvGrpSpPr>
      <p:grpSpPr>
        <a:xfrm>
          <a:off x="0" y="0"/>
          <a:ext cx="0" cy="0"/>
          <a:chOff x="0" y="0"/>
          <a:chExt cx="0" cy="0"/>
        </a:xfrm>
      </p:grpSpPr>
      <p:pic>
        <p:nvPicPr>
          <p:cNvPr id="553" name="Google Shape;553;ga8fece8bd4_2_110" descr="C:\Users\parul\Desktop\Digital Learning Content.png"/>
          <p:cNvPicPr preferRelativeResize="0"/>
          <p:nvPr/>
        </p:nvPicPr>
        <p:blipFill rotWithShape="1">
          <a:blip r:embed="rId3">
            <a:alphaModFix/>
          </a:blip>
          <a:srcRect/>
          <a:stretch/>
        </p:blipFill>
        <p:spPr>
          <a:xfrm>
            <a:off x="0" y="0"/>
            <a:ext cx="9143999" cy="6900862"/>
          </a:xfrm>
          <a:prstGeom prst="rect">
            <a:avLst/>
          </a:prstGeom>
          <a:noFill/>
          <a:ln>
            <a:noFill/>
          </a:ln>
        </p:spPr>
      </p:pic>
      <p:pic>
        <p:nvPicPr>
          <p:cNvPr id="554" name="Google Shape;554;ga8fece8bd4_2_110" descr="C:\Users\parul\Desktop\Untitled-1.png"/>
          <p:cNvPicPr preferRelativeResize="0"/>
          <p:nvPr/>
        </p:nvPicPr>
        <p:blipFill rotWithShape="1">
          <a:blip r:embed="rId4">
            <a:alphaModFix/>
          </a:blip>
          <a:srcRect/>
          <a:stretch/>
        </p:blipFill>
        <p:spPr>
          <a:xfrm>
            <a:off x="1857375" y="3071812"/>
            <a:ext cx="5430837" cy="2803525"/>
          </a:xfrm>
          <a:prstGeom prst="rect">
            <a:avLst/>
          </a:prstGeom>
          <a:noFill/>
          <a:ln>
            <a:noFill/>
          </a:ln>
        </p:spPr>
      </p:pic>
      <p:sp>
        <p:nvSpPr>
          <p:cNvPr id="555" name="Google Shape;555;ga8fece8bd4_2_110"/>
          <p:cNvSpPr txBox="1"/>
          <p:nvPr/>
        </p:nvSpPr>
        <p:spPr>
          <a:xfrm>
            <a:off x="0" y="1643062"/>
            <a:ext cx="9144000" cy="642900"/>
          </a:xfrm>
          <a:prstGeom prst="rect">
            <a:avLst/>
          </a:prstGeom>
          <a:solidFill>
            <a:srgbClr val="1F497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556" name="Google Shape;556;ga8fece8bd4_2_110"/>
          <p:cNvSpPr txBox="1"/>
          <p:nvPr/>
        </p:nvSpPr>
        <p:spPr>
          <a:xfrm>
            <a:off x="190500" y="1687512"/>
            <a:ext cx="8763000" cy="5541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3000"/>
              <a:buFont typeface="Calibri"/>
              <a:buNone/>
            </a:pPr>
            <a:r>
              <a:rPr lang="en-US" sz="3000" b="1" i="0" u="none">
                <a:solidFill>
                  <a:schemeClr val="lt1"/>
                </a:solidFill>
                <a:latin typeface="Calibri"/>
                <a:ea typeface="Calibri"/>
                <a:cs typeface="Calibri"/>
                <a:sym typeface="Calibri"/>
              </a:rPr>
              <a:t>SQL Examples</a:t>
            </a:r>
            <a:endParaRPr/>
          </a:p>
        </p:txBody>
      </p:sp>
      <p:sp>
        <p:nvSpPr>
          <p:cNvPr id="557" name="Google Shape;557;ga8fece8bd4_2_110"/>
          <p:cNvSpPr txBox="1"/>
          <p:nvPr/>
        </p:nvSpPr>
        <p:spPr>
          <a:xfrm>
            <a:off x="6643687" y="6073775"/>
            <a:ext cx="1111200" cy="216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558" name="Google Shape;558;ga8fece8bd4_2_110"/>
          <p:cNvSpPr txBox="1"/>
          <p:nvPr/>
        </p:nvSpPr>
        <p:spPr>
          <a:xfrm>
            <a:off x="190500" y="2354262"/>
            <a:ext cx="8763000" cy="3970200"/>
          </a:xfrm>
          <a:prstGeom prst="rect">
            <a:avLst/>
          </a:prstGeom>
          <a:noFill/>
          <a:ln>
            <a:noFill/>
          </a:ln>
        </p:spPr>
        <p:txBody>
          <a:bodyPr spcFirstLastPara="1" wrap="square" lIns="91425" tIns="45700" rIns="91425" bIns="45700" anchor="t" anchorCtr="0">
            <a:noAutofit/>
          </a:bodyPr>
          <a:lstStyle/>
          <a:p>
            <a:pPr marL="285750" marR="0" lvl="0" indent="-285750" algn="l" rtl="0">
              <a:lnSpc>
                <a:spcPct val="100000"/>
              </a:lnSpc>
              <a:spcBef>
                <a:spcPts val="0"/>
              </a:spcBef>
              <a:spcAft>
                <a:spcPts val="0"/>
              </a:spcAft>
              <a:buClr>
                <a:schemeClr val="dk1"/>
              </a:buClr>
              <a:buSzPts val="1800"/>
              <a:buFont typeface="Wingdings" panose="05000000000000000000" pitchFamily="2" charset="2"/>
              <a:buChar char="§"/>
            </a:pPr>
            <a:r>
              <a:rPr lang="en-US" sz="1800" b="0" i="0" u="none" dirty="0">
                <a:solidFill>
                  <a:schemeClr val="dk1"/>
                </a:solidFill>
                <a:latin typeface="Arial"/>
                <a:ea typeface="Arial"/>
                <a:cs typeface="Arial"/>
                <a:sym typeface="Arial"/>
              </a:rPr>
              <a:t>Select rows from table 1 where student is not enrolled in AI.</a:t>
            </a:r>
            <a:endParaRPr dirty="0"/>
          </a:p>
          <a:p>
            <a:pPr marR="0" lvl="0" algn="l" rtl="0">
              <a:lnSpc>
                <a:spcPct val="100000"/>
              </a:lnSpc>
              <a:spcBef>
                <a:spcPts val="0"/>
              </a:spcBef>
              <a:spcAft>
                <a:spcPts val="0"/>
              </a:spcAft>
              <a:buClr>
                <a:schemeClr val="dk1"/>
              </a:buClr>
              <a:buSzPts val="1800"/>
            </a:pPr>
            <a:r>
              <a:rPr lang="en-US" sz="1800" b="0" i="0" u="none" dirty="0">
                <a:solidFill>
                  <a:schemeClr val="dk1"/>
                </a:solidFill>
                <a:latin typeface="Arial"/>
                <a:ea typeface="Arial"/>
                <a:cs typeface="Arial"/>
                <a:sym typeface="Arial"/>
              </a:rPr>
              <a:t>	Select * from Students</a:t>
            </a:r>
            <a:br>
              <a:rPr lang="en-US" sz="1800" b="0" i="0" u="none" dirty="0">
                <a:solidFill>
                  <a:schemeClr val="dk1"/>
                </a:solidFill>
                <a:latin typeface="Arial"/>
                <a:ea typeface="Arial"/>
                <a:cs typeface="Arial"/>
                <a:sym typeface="Arial"/>
              </a:rPr>
            </a:br>
            <a:r>
              <a:rPr lang="en-US" sz="1800" b="0" i="0" u="none" dirty="0">
                <a:solidFill>
                  <a:schemeClr val="dk1"/>
                </a:solidFill>
                <a:latin typeface="Arial"/>
                <a:ea typeface="Arial"/>
                <a:cs typeface="Arial"/>
                <a:sym typeface="Arial"/>
              </a:rPr>
              <a:t>	where NOT </a:t>
            </a:r>
            <a:r>
              <a:rPr lang="en-US" sz="1800" b="0" i="0" u="none" dirty="0" err="1">
                <a:solidFill>
                  <a:schemeClr val="dk1"/>
                </a:solidFill>
                <a:latin typeface="Arial"/>
                <a:ea typeface="Arial"/>
                <a:cs typeface="Arial"/>
                <a:sym typeface="Arial"/>
              </a:rPr>
              <a:t>enrolled_in</a:t>
            </a:r>
            <a:r>
              <a:rPr lang="en-US" sz="1800" b="0" i="0" u="none" dirty="0">
                <a:solidFill>
                  <a:schemeClr val="dk1"/>
                </a:solidFill>
                <a:latin typeface="Arial"/>
                <a:ea typeface="Arial"/>
                <a:cs typeface="Arial"/>
                <a:sym typeface="Arial"/>
              </a:rPr>
              <a:t> = ‘AI’;</a:t>
            </a:r>
            <a:endParaRPr dirty="0"/>
          </a:p>
          <a:p>
            <a:pPr marL="285750" marR="0" lvl="0" indent="-285750" algn="l" rtl="0">
              <a:lnSpc>
                <a:spcPct val="100000"/>
              </a:lnSpc>
              <a:spcBef>
                <a:spcPts val="0"/>
              </a:spcBef>
              <a:spcAft>
                <a:spcPts val="0"/>
              </a:spcAft>
              <a:buClr>
                <a:schemeClr val="dk1"/>
              </a:buClr>
              <a:buSzPts val="1800"/>
              <a:buFont typeface="Wingdings" panose="05000000000000000000" pitchFamily="2" charset="2"/>
              <a:buChar char="§"/>
            </a:pPr>
            <a:r>
              <a:rPr lang="en-US" sz="1800" b="0" i="0" u="none" dirty="0">
                <a:solidFill>
                  <a:schemeClr val="dk1"/>
                </a:solidFill>
                <a:latin typeface="Arial"/>
                <a:ea typeface="Arial"/>
                <a:cs typeface="Arial"/>
                <a:sym typeface="Arial"/>
              </a:rPr>
              <a:t>Find the list of students name which is 5 character length and ending with t.</a:t>
            </a:r>
            <a:br>
              <a:rPr lang="en-US" sz="1800" b="0" i="0" u="none" dirty="0">
                <a:solidFill>
                  <a:schemeClr val="dk1"/>
                </a:solidFill>
                <a:latin typeface="Arial"/>
                <a:ea typeface="Arial"/>
                <a:cs typeface="Arial"/>
                <a:sym typeface="Arial"/>
              </a:rPr>
            </a:br>
            <a:r>
              <a:rPr lang="en-US" sz="1800" b="0" i="0" u="none" dirty="0">
                <a:solidFill>
                  <a:schemeClr val="dk1"/>
                </a:solidFill>
                <a:latin typeface="Arial"/>
                <a:ea typeface="Arial"/>
                <a:cs typeface="Arial"/>
                <a:sym typeface="Arial"/>
              </a:rPr>
              <a:t>	Select name from students</a:t>
            </a:r>
            <a:br>
              <a:rPr lang="en-US" sz="1800" b="0" i="0" u="none" dirty="0">
                <a:solidFill>
                  <a:schemeClr val="dk1"/>
                </a:solidFill>
                <a:latin typeface="Arial"/>
                <a:ea typeface="Arial"/>
                <a:cs typeface="Arial"/>
                <a:sym typeface="Arial"/>
              </a:rPr>
            </a:br>
            <a:r>
              <a:rPr lang="en-US" sz="1800" b="0" i="0" u="none" dirty="0">
                <a:solidFill>
                  <a:schemeClr val="dk1"/>
                </a:solidFill>
                <a:latin typeface="Arial"/>
                <a:ea typeface="Arial"/>
                <a:cs typeface="Arial"/>
                <a:sym typeface="Arial"/>
              </a:rPr>
              <a:t>	where name LIKE ‘____t’ ;</a:t>
            </a:r>
            <a:endParaRPr dirty="0"/>
          </a:p>
          <a:p>
            <a:pPr marL="285750" marR="0" lvl="0" indent="-285750" algn="l" rtl="0">
              <a:lnSpc>
                <a:spcPct val="100000"/>
              </a:lnSpc>
              <a:spcBef>
                <a:spcPts val="0"/>
              </a:spcBef>
              <a:spcAft>
                <a:spcPts val="0"/>
              </a:spcAft>
              <a:buClr>
                <a:schemeClr val="dk1"/>
              </a:buClr>
              <a:buSzPts val="1800"/>
              <a:buFont typeface="Wingdings" panose="05000000000000000000" pitchFamily="2" charset="2"/>
              <a:buChar char="§"/>
            </a:pPr>
            <a:r>
              <a:rPr lang="en-US" sz="1800" b="0" i="0" u="none" dirty="0">
                <a:solidFill>
                  <a:schemeClr val="dk1"/>
                </a:solidFill>
                <a:latin typeface="Arial"/>
                <a:ea typeface="Arial"/>
                <a:cs typeface="Arial"/>
                <a:sym typeface="Arial"/>
              </a:rPr>
              <a:t>Find number of students born in year 2000.</a:t>
            </a:r>
            <a:br>
              <a:rPr lang="en-US" sz="1800" b="0" i="0" u="none" dirty="0">
                <a:solidFill>
                  <a:schemeClr val="dk1"/>
                </a:solidFill>
                <a:latin typeface="Arial"/>
                <a:ea typeface="Arial"/>
                <a:cs typeface="Arial"/>
                <a:sym typeface="Arial"/>
              </a:rPr>
            </a:br>
            <a:r>
              <a:rPr lang="en-US" sz="1800" b="0" i="0" u="none" dirty="0">
                <a:solidFill>
                  <a:schemeClr val="dk1"/>
                </a:solidFill>
                <a:latin typeface="Arial"/>
                <a:ea typeface="Arial"/>
                <a:cs typeface="Arial"/>
                <a:sym typeface="Arial"/>
              </a:rPr>
              <a:t>	Select count(DOB) from students</a:t>
            </a:r>
            <a:endParaRPr dirty="0"/>
          </a:p>
          <a:p>
            <a:pPr marR="0" lvl="0" algn="l" rtl="0">
              <a:lnSpc>
                <a:spcPct val="100000"/>
              </a:lnSpc>
              <a:spcBef>
                <a:spcPts val="0"/>
              </a:spcBef>
              <a:spcAft>
                <a:spcPts val="0"/>
              </a:spcAft>
              <a:buClr>
                <a:schemeClr val="dk1"/>
              </a:buClr>
              <a:buSzPts val="1800"/>
            </a:pPr>
            <a:r>
              <a:rPr lang="en-US" sz="1800" b="0" i="0" u="none" dirty="0">
                <a:solidFill>
                  <a:schemeClr val="dk1"/>
                </a:solidFill>
                <a:latin typeface="Arial"/>
                <a:ea typeface="Arial"/>
                <a:cs typeface="Arial"/>
                <a:sym typeface="Arial"/>
              </a:rPr>
              <a:t>	where DOB LIKE ‘%2000’ ;</a:t>
            </a:r>
            <a:endParaRPr dirty="0"/>
          </a:p>
          <a:p>
            <a:pPr marL="285750" marR="0" lvl="0" indent="-285750" algn="l" rtl="0">
              <a:lnSpc>
                <a:spcPct val="100000"/>
              </a:lnSpc>
              <a:spcBef>
                <a:spcPts val="0"/>
              </a:spcBef>
              <a:spcAft>
                <a:spcPts val="0"/>
              </a:spcAft>
              <a:buClr>
                <a:schemeClr val="dk1"/>
              </a:buClr>
              <a:buSzPts val="1800"/>
              <a:buFont typeface="Wingdings" panose="05000000000000000000" pitchFamily="2" charset="2"/>
              <a:buChar char="§"/>
            </a:pPr>
            <a:r>
              <a:rPr lang="en-US" sz="1800" b="0" i="0" u="none" dirty="0">
                <a:solidFill>
                  <a:schemeClr val="dk1"/>
                </a:solidFill>
                <a:latin typeface="Arial"/>
                <a:ea typeface="Arial"/>
                <a:cs typeface="Arial"/>
                <a:sym typeface="Arial"/>
              </a:rPr>
              <a:t>Select student id and name who are taught by lecturer ASD.</a:t>
            </a:r>
            <a:br>
              <a:rPr lang="en-US" sz="1800" b="0" i="0" u="none" dirty="0">
                <a:solidFill>
                  <a:schemeClr val="dk1"/>
                </a:solidFill>
                <a:latin typeface="Arial"/>
                <a:ea typeface="Arial"/>
                <a:cs typeface="Arial"/>
                <a:sym typeface="Arial"/>
              </a:rPr>
            </a:br>
            <a:r>
              <a:rPr lang="en-US" sz="1800" b="0" i="0" u="none" dirty="0">
                <a:solidFill>
                  <a:schemeClr val="dk1"/>
                </a:solidFill>
                <a:latin typeface="Arial"/>
                <a:ea typeface="Arial"/>
                <a:cs typeface="Arial"/>
                <a:sym typeface="Arial"/>
              </a:rPr>
              <a:t>	Select </a:t>
            </a:r>
            <a:r>
              <a:rPr lang="en-US" sz="1800" b="0" i="0" u="none" dirty="0" err="1">
                <a:solidFill>
                  <a:schemeClr val="dk1"/>
                </a:solidFill>
                <a:latin typeface="Arial"/>
                <a:ea typeface="Arial"/>
                <a:cs typeface="Arial"/>
                <a:sym typeface="Arial"/>
              </a:rPr>
              <a:t>students.S_id</a:t>
            </a:r>
            <a:r>
              <a:rPr lang="en-US" sz="1800" b="0" i="0" u="none" dirty="0">
                <a:solidFill>
                  <a:schemeClr val="dk1"/>
                </a:solidFill>
                <a:latin typeface="Arial"/>
                <a:ea typeface="Arial"/>
                <a:cs typeface="Arial"/>
                <a:sym typeface="Arial"/>
              </a:rPr>
              <a:t>, students.name from students</a:t>
            </a:r>
            <a:br>
              <a:rPr lang="en-US" sz="1800" b="0" i="0" u="none" dirty="0">
                <a:solidFill>
                  <a:schemeClr val="dk1"/>
                </a:solidFill>
                <a:latin typeface="Arial"/>
                <a:ea typeface="Arial"/>
                <a:cs typeface="Arial"/>
                <a:sym typeface="Arial"/>
              </a:rPr>
            </a:br>
            <a:r>
              <a:rPr lang="en-US" sz="1800" b="0" i="0" u="none" dirty="0">
                <a:solidFill>
                  <a:schemeClr val="dk1"/>
                </a:solidFill>
                <a:latin typeface="Arial"/>
                <a:ea typeface="Arial"/>
                <a:cs typeface="Arial"/>
                <a:sym typeface="Arial"/>
              </a:rPr>
              <a:t>	INNER JOIN lecturer ON </a:t>
            </a:r>
            <a:r>
              <a:rPr lang="en-US" sz="1800" b="0" i="0" u="none" dirty="0" err="1">
                <a:solidFill>
                  <a:schemeClr val="dk1"/>
                </a:solidFill>
                <a:latin typeface="Arial"/>
                <a:ea typeface="Arial"/>
                <a:cs typeface="Arial"/>
                <a:sym typeface="Arial"/>
              </a:rPr>
              <a:t>students.L_id</a:t>
            </a:r>
            <a:r>
              <a:rPr lang="en-US" sz="1800" b="0" i="0" u="none" dirty="0">
                <a:solidFill>
                  <a:schemeClr val="dk1"/>
                </a:solidFill>
                <a:latin typeface="Arial"/>
                <a:ea typeface="Arial"/>
                <a:cs typeface="Arial"/>
                <a:sym typeface="Arial"/>
              </a:rPr>
              <a:t> = </a:t>
            </a:r>
            <a:r>
              <a:rPr lang="en-US" sz="1800" b="0" i="0" u="none" dirty="0" err="1">
                <a:solidFill>
                  <a:schemeClr val="dk1"/>
                </a:solidFill>
                <a:latin typeface="Arial"/>
                <a:ea typeface="Arial"/>
                <a:cs typeface="Arial"/>
                <a:sym typeface="Arial"/>
              </a:rPr>
              <a:t>lecturer.L_id</a:t>
            </a:r>
            <a:endParaRPr dirty="0"/>
          </a:p>
          <a:p>
            <a:pPr marL="285750" marR="0" lvl="0" indent="-285750" algn="l" rtl="0">
              <a:lnSpc>
                <a:spcPct val="100000"/>
              </a:lnSpc>
              <a:spcBef>
                <a:spcPts val="0"/>
              </a:spcBef>
              <a:spcAft>
                <a:spcPts val="0"/>
              </a:spcAft>
              <a:buClr>
                <a:schemeClr val="dk1"/>
              </a:buClr>
              <a:buSzPts val="1800"/>
              <a:buFont typeface="Wingdings" panose="05000000000000000000" pitchFamily="2" charset="2"/>
              <a:buChar char="§"/>
            </a:pPr>
            <a:r>
              <a:rPr lang="en-US" sz="1800" b="0" i="0" u="none" dirty="0">
                <a:solidFill>
                  <a:schemeClr val="dk1"/>
                </a:solidFill>
                <a:latin typeface="Arial"/>
                <a:ea typeface="Arial"/>
                <a:cs typeface="Arial"/>
                <a:sym typeface="Arial"/>
              </a:rPr>
              <a:t>	Where </a:t>
            </a:r>
            <a:r>
              <a:rPr lang="en-US" sz="1800" b="0" i="0" u="none" dirty="0" err="1">
                <a:solidFill>
                  <a:schemeClr val="dk1"/>
                </a:solidFill>
                <a:latin typeface="Arial"/>
                <a:ea typeface="Arial"/>
                <a:cs typeface="Arial"/>
                <a:sym typeface="Arial"/>
              </a:rPr>
              <a:t>lecturer.L_name</a:t>
            </a:r>
            <a:r>
              <a:rPr lang="en-US" sz="1800" b="0" i="0" u="none" dirty="0">
                <a:solidFill>
                  <a:schemeClr val="dk1"/>
                </a:solidFill>
                <a:latin typeface="Arial"/>
                <a:ea typeface="Arial"/>
                <a:cs typeface="Arial"/>
                <a:sym typeface="Arial"/>
              </a:rPr>
              <a:t> = ‘ASD’;</a:t>
            </a:r>
            <a:br>
              <a:rPr lang="en-US" sz="1800" b="0" i="0" u="none" dirty="0">
                <a:solidFill>
                  <a:schemeClr val="dk1"/>
                </a:solidFill>
                <a:latin typeface="Arial"/>
                <a:ea typeface="Arial"/>
                <a:cs typeface="Arial"/>
                <a:sym typeface="Arial"/>
              </a:rPr>
            </a:br>
            <a:endParaRPr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62"/>
        <p:cNvGrpSpPr/>
        <p:nvPr/>
      </p:nvGrpSpPr>
      <p:grpSpPr>
        <a:xfrm>
          <a:off x="0" y="0"/>
          <a:ext cx="0" cy="0"/>
          <a:chOff x="0" y="0"/>
          <a:chExt cx="0" cy="0"/>
        </a:xfrm>
      </p:grpSpPr>
      <p:pic>
        <p:nvPicPr>
          <p:cNvPr id="563" name="Google Shape;563;ga8fece8bd4_2_119" descr="C:\Users\parul\Desktop\Digital Learning Content.png"/>
          <p:cNvPicPr preferRelativeResize="0"/>
          <p:nvPr/>
        </p:nvPicPr>
        <p:blipFill rotWithShape="1">
          <a:blip r:embed="rId3">
            <a:alphaModFix/>
          </a:blip>
          <a:srcRect/>
          <a:stretch/>
        </p:blipFill>
        <p:spPr>
          <a:xfrm>
            <a:off x="0" y="0"/>
            <a:ext cx="9143999" cy="6900862"/>
          </a:xfrm>
          <a:prstGeom prst="rect">
            <a:avLst/>
          </a:prstGeom>
          <a:noFill/>
          <a:ln>
            <a:noFill/>
          </a:ln>
        </p:spPr>
      </p:pic>
      <p:pic>
        <p:nvPicPr>
          <p:cNvPr id="564" name="Google Shape;564;ga8fece8bd4_2_119" descr="C:\Users\parul\Desktop\Untitled-1.png"/>
          <p:cNvPicPr preferRelativeResize="0"/>
          <p:nvPr/>
        </p:nvPicPr>
        <p:blipFill rotWithShape="1">
          <a:blip r:embed="rId4">
            <a:alphaModFix/>
          </a:blip>
          <a:srcRect/>
          <a:stretch/>
        </p:blipFill>
        <p:spPr>
          <a:xfrm>
            <a:off x="1857375" y="3071812"/>
            <a:ext cx="5430837" cy="2803525"/>
          </a:xfrm>
          <a:prstGeom prst="rect">
            <a:avLst/>
          </a:prstGeom>
          <a:noFill/>
          <a:ln>
            <a:noFill/>
          </a:ln>
        </p:spPr>
      </p:pic>
      <p:sp>
        <p:nvSpPr>
          <p:cNvPr id="565" name="Google Shape;565;ga8fece8bd4_2_119"/>
          <p:cNvSpPr txBox="1"/>
          <p:nvPr/>
        </p:nvSpPr>
        <p:spPr>
          <a:xfrm>
            <a:off x="0" y="1643062"/>
            <a:ext cx="9144000" cy="642900"/>
          </a:xfrm>
          <a:prstGeom prst="rect">
            <a:avLst/>
          </a:prstGeom>
          <a:solidFill>
            <a:srgbClr val="1F497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566" name="Google Shape;566;ga8fece8bd4_2_119"/>
          <p:cNvSpPr txBox="1"/>
          <p:nvPr/>
        </p:nvSpPr>
        <p:spPr>
          <a:xfrm>
            <a:off x="190500" y="1687512"/>
            <a:ext cx="8763000" cy="5541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3000"/>
              <a:buFont typeface="Calibri"/>
              <a:buNone/>
            </a:pPr>
            <a:r>
              <a:rPr lang="en-US" sz="3000" b="1" i="0" u="none">
                <a:solidFill>
                  <a:schemeClr val="lt1"/>
                </a:solidFill>
                <a:latin typeface="Calibri"/>
                <a:ea typeface="Calibri"/>
                <a:cs typeface="Calibri"/>
                <a:sym typeface="Calibri"/>
              </a:rPr>
              <a:t>SQL Examples</a:t>
            </a:r>
            <a:endParaRPr/>
          </a:p>
        </p:txBody>
      </p:sp>
      <p:sp>
        <p:nvSpPr>
          <p:cNvPr id="567" name="Google Shape;567;ga8fece8bd4_2_119"/>
          <p:cNvSpPr txBox="1"/>
          <p:nvPr/>
        </p:nvSpPr>
        <p:spPr>
          <a:xfrm>
            <a:off x="6643687" y="6073775"/>
            <a:ext cx="1111200" cy="216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568" name="Google Shape;568;ga8fece8bd4_2_119"/>
          <p:cNvSpPr txBox="1"/>
          <p:nvPr/>
        </p:nvSpPr>
        <p:spPr>
          <a:xfrm>
            <a:off x="190500" y="2354262"/>
            <a:ext cx="8763000" cy="3970200"/>
          </a:xfrm>
          <a:prstGeom prst="rect">
            <a:avLst/>
          </a:prstGeom>
          <a:noFill/>
          <a:ln>
            <a:noFill/>
          </a:ln>
        </p:spPr>
        <p:txBody>
          <a:bodyPr spcFirstLastPara="1" wrap="square" lIns="91425" tIns="45700" rIns="91425" bIns="45700" anchor="t" anchorCtr="0">
            <a:noAutofit/>
          </a:bodyPr>
          <a:lstStyle/>
          <a:p>
            <a:pPr marL="285750" marR="0" lvl="0" indent="-285750" algn="l" rtl="0">
              <a:lnSpc>
                <a:spcPct val="100000"/>
              </a:lnSpc>
              <a:spcBef>
                <a:spcPts val="0"/>
              </a:spcBef>
              <a:spcAft>
                <a:spcPts val="0"/>
              </a:spcAft>
              <a:buClr>
                <a:schemeClr val="dk1"/>
              </a:buClr>
              <a:buSzPts val="1800"/>
              <a:buFont typeface="Wingdings" panose="05000000000000000000" pitchFamily="2" charset="2"/>
              <a:buChar char="§"/>
            </a:pPr>
            <a:r>
              <a:rPr lang="en-US" sz="1800" b="0" i="0" u="none" dirty="0">
                <a:solidFill>
                  <a:schemeClr val="dk1"/>
                </a:solidFill>
                <a:latin typeface="Arial"/>
                <a:ea typeface="Arial"/>
                <a:cs typeface="Arial"/>
                <a:sym typeface="Arial"/>
              </a:rPr>
              <a:t>Update the course enrolled in of student id 303 to TOC.</a:t>
            </a:r>
            <a:br>
              <a:rPr lang="en-US" sz="1800" b="0" i="0" u="none" dirty="0">
                <a:solidFill>
                  <a:schemeClr val="dk1"/>
                </a:solidFill>
                <a:latin typeface="Arial"/>
                <a:ea typeface="Arial"/>
                <a:cs typeface="Arial"/>
                <a:sym typeface="Arial"/>
              </a:rPr>
            </a:br>
            <a:r>
              <a:rPr lang="en-US" sz="1800" b="0" i="0" u="none" dirty="0">
                <a:solidFill>
                  <a:schemeClr val="dk1"/>
                </a:solidFill>
                <a:latin typeface="Arial"/>
                <a:ea typeface="Arial"/>
                <a:cs typeface="Arial"/>
                <a:sym typeface="Arial"/>
              </a:rPr>
              <a:t>	Update students</a:t>
            </a:r>
            <a:br>
              <a:rPr lang="en-US" sz="1800" b="0" i="0" u="none" dirty="0">
                <a:solidFill>
                  <a:schemeClr val="dk1"/>
                </a:solidFill>
                <a:latin typeface="Arial"/>
                <a:ea typeface="Arial"/>
                <a:cs typeface="Arial"/>
                <a:sym typeface="Arial"/>
              </a:rPr>
            </a:br>
            <a:r>
              <a:rPr lang="en-US" sz="1800" b="0" i="0" u="none" dirty="0">
                <a:solidFill>
                  <a:schemeClr val="dk1"/>
                </a:solidFill>
                <a:latin typeface="Arial"/>
                <a:ea typeface="Arial"/>
                <a:cs typeface="Arial"/>
                <a:sym typeface="Arial"/>
              </a:rPr>
              <a:t>	set </a:t>
            </a:r>
            <a:r>
              <a:rPr lang="en-US" sz="1800" b="0" i="0" u="none" dirty="0" err="1">
                <a:solidFill>
                  <a:schemeClr val="dk1"/>
                </a:solidFill>
                <a:latin typeface="Arial"/>
                <a:ea typeface="Arial"/>
                <a:cs typeface="Arial"/>
                <a:sym typeface="Arial"/>
              </a:rPr>
              <a:t>enrolled_in</a:t>
            </a:r>
            <a:r>
              <a:rPr lang="en-US" sz="1800" b="0" i="0" u="none" dirty="0">
                <a:solidFill>
                  <a:schemeClr val="dk1"/>
                </a:solidFill>
                <a:latin typeface="Arial"/>
                <a:ea typeface="Arial"/>
                <a:cs typeface="Arial"/>
                <a:sym typeface="Arial"/>
              </a:rPr>
              <a:t> = ‘TOC’</a:t>
            </a:r>
            <a:br>
              <a:rPr lang="en-US" sz="1800" b="0" i="0" u="none" dirty="0">
                <a:solidFill>
                  <a:schemeClr val="dk1"/>
                </a:solidFill>
                <a:latin typeface="Arial"/>
                <a:ea typeface="Arial"/>
                <a:cs typeface="Arial"/>
                <a:sym typeface="Arial"/>
              </a:rPr>
            </a:br>
            <a:r>
              <a:rPr lang="en-US" sz="1800" b="0" i="0" u="none" dirty="0">
                <a:solidFill>
                  <a:schemeClr val="dk1"/>
                </a:solidFill>
                <a:latin typeface="Arial"/>
                <a:ea typeface="Arial"/>
                <a:cs typeface="Arial"/>
                <a:sym typeface="Arial"/>
              </a:rPr>
              <a:t>	where </a:t>
            </a:r>
            <a:r>
              <a:rPr lang="en-US" sz="1800" b="0" i="0" u="none" dirty="0" err="1">
                <a:solidFill>
                  <a:schemeClr val="dk1"/>
                </a:solidFill>
                <a:latin typeface="Arial"/>
                <a:ea typeface="Arial"/>
                <a:cs typeface="Arial"/>
                <a:sym typeface="Arial"/>
              </a:rPr>
              <a:t>s_id</a:t>
            </a:r>
            <a:r>
              <a:rPr lang="en-US" sz="1800" b="0" i="0" u="none" dirty="0">
                <a:solidFill>
                  <a:schemeClr val="dk1"/>
                </a:solidFill>
                <a:latin typeface="Arial"/>
                <a:ea typeface="Arial"/>
                <a:cs typeface="Arial"/>
                <a:sym typeface="Arial"/>
              </a:rPr>
              <a:t> = 303 ;</a:t>
            </a:r>
            <a:endParaRPr dirty="0"/>
          </a:p>
          <a:p>
            <a:pPr marL="285750" marR="0" lvl="0" indent="-285750" algn="l" rtl="0">
              <a:lnSpc>
                <a:spcPct val="100000"/>
              </a:lnSpc>
              <a:spcBef>
                <a:spcPts val="0"/>
              </a:spcBef>
              <a:spcAft>
                <a:spcPts val="0"/>
              </a:spcAft>
              <a:buClr>
                <a:schemeClr val="dk1"/>
              </a:buClr>
              <a:buSzPts val="1800"/>
              <a:buFont typeface="Wingdings" panose="05000000000000000000" pitchFamily="2" charset="2"/>
              <a:buChar char="§"/>
            </a:pPr>
            <a:r>
              <a:rPr lang="en-US" sz="1800" b="0" i="0" u="none" dirty="0">
                <a:solidFill>
                  <a:schemeClr val="dk1"/>
                </a:solidFill>
                <a:latin typeface="Arial"/>
                <a:ea typeface="Arial"/>
                <a:cs typeface="Arial"/>
                <a:sym typeface="Arial"/>
              </a:rPr>
              <a:t>Insert record in table 2 : 345, FGH, 03105 .</a:t>
            </a:r>
            <a:endParaRPr dirty="0"/>
          </a:p>
          <a:p>
            <a:pPr marR="0" lvl="0" algn="l" rtl="0">
              <a:lnSpc>
                <a:spcPct val="100000"/>
              </a:lnSpc>
              <a:spcBef>
                <a:spcPts val="0"/>
              </a:spcBef>
              <a:spcAft>
                <a:spcPts val="0"/>
              </a:spcAft>
              <a:buClr>
                <a:schemeClr val="dk1"/>
              </a:buClr>
              <a:buSzPts val="1800"/>
            </a:pPr>
            <a:r>
              <a:rPr lang="en-US" sz="1800" b="0" i="0" u="none" dirty="0">
                <a:solidFill>
                  <a:schemeClr val="dk1"/>
                </a:solidFill>
                <a:latin typeface="Arial"/>
                <a:ea typeface="Arial"/>
                <a:cs typeface="Arial"/>
                <a:sym typeface="Arial"/>
              </a:rPr>
              <a:t>	Insert into lecturer</a:t>
            </a:r>
            <a:endParaRPr dirty="0"/>
          </a:p>
          <a:p>
            <a:pPr marR="0" lvl="0" algn="l" rtl="0">
              <a:lnSpc>
                <a:spcPct val="100000"/>
              </a:lnSpc>
              <a:spcBef>
                <a:spcPts val="0"/>
              </a:spcBef>
              <a:spcAft>
                <a:spcPts val="0"/>
              </a:spcAft>
              <a:buClr>
                <a:schemeClr val="dk1"/>
              </a:buClr>
              <a:buSzPts val="1800"/>
            </a:pPr>
            <a:r>
              <a:rPr lang="en-US" sz="1800" b="0" i="0" u="none" dirty="0">
                <a:solidFill>
                  <a:schemeClr val="dk1"/>
                </a:solidFill>
                <a:latin typeface="Arial"/>
                <a:ea typeface="Arial"/>
                <a:cs typeface="Arial"/>
                <a:sym typeface="Arial"/>
              </a:rPr>
              <a:t>	values(345, ‘FGH’, 03105) ;</a:t>
            </a:r>
            <a:endParaRPr dirty="0"/>
          </a:p>
          <a:p>
            <a:pPr marL="285750" marR="0" lvl="0" indent="-285750" algn="l" rtl="0">
              <a:lnSpc>
                <a:spcPct val="100000"/>
              </a:lnSpc>
              <a:spcBef>
                <a:spcPts val="0"/>
              </a:spcBef>
              <a:spcAft>
                <a:spcPts val="0"/>
              </a:spcAft>
              <a:buClr>
                <a:schemeClr val="dk1"/>
              </a:buClr>
              <a:buSzPts val="1800"/>
              <a:buFont typeface="Wingdings" panose="05000000000000000000" pitchFamily="2" charset="2"/>
              <a:buChar char="§"/>
            </a:pPr>
            <a:r>
              <a:rPr lang="en-US" sz="1800" b="0" i="0" u="none" dirty="0">
                <a:solidFill>
                  <a:schemeClr val="dk1"/>
                </a:solidFill>
                <a:latin typeface="Arial"/>
                <a:ea typeface="Arial"/>
                <a:cs typeface="Arial"/>
                <a:sym typeface="Arial"/>
              </a:rPr>
              <a:t>Select students name enrolled in subject whose code is ending with 66.</a:t>
            </a:r>
            <a:br>
              <a:rPr lang="en-US" sz="1800" b="0" i="0" u="none" dirty="0">
                <a:solidFill>
                  <a:schemeClr val="dk1"/>
                </a:solidFill>
                <a:latin typeface="Arial"/>
                <a:ea typeface="Arial"/>
                <a:cs typeface="Arial"/>
                <a:sym typeface="Arial"/>
              </a:rPr>
            </a:br>
            <a:r>
              <a:rPr lang="en-US" sz="1800" b="0" i="0" u="none" dirty="0">
                <a:solidFill>
                  <a:schemeClr val="dk1"/>
                </a:solidFill>
                <a:latin typeface="Arial"/>
                <a:ea typeface="Arial"/>
                <a:cs typeface="Arial"/>
                <a:sym typeface="Arial"/>
              </a:rPr>
              <a:t>	Select students.name from students</a:t>
            </a:r>
            <a:br>
              <a:rPr lang="en-US" sz="1800" b="0" i="0" u="none" dirty="0">
                <a:solidFill>
                  <a:schemeClr val="dk1"/>
                </a:solidFill>
                <a:latin typeface="Arial"/>
                <a:ea typeface="Arial"/>
                <a:cs typeface="Arial"/>
                <a:sym typeface="Arial"/>
              </a:rPr>
            </a:br>
            <a:r>
              <a:rPr lang="en-US" sz="1800" b="0" i="0" u="none" dirty="0">
                <a:solidFill>
                  <a:schemeClr val="dk1"/>
                </a:solidFill>
                <a:latin typeface="Arial"/>
                <a:ea typeface="Arial"/>
                <a:cs typeface="Arial"/>
                <a:sym typeface="Arial"/>
              </a:rPr>
              <a:t>	INNER JOIN lecturer ON </a:t>
            </a:r>
            <a:r>
              <a:rPr lang="en-US" sz="1800" b="0" i="0" u="none" dirty="0" err="1">
                <a:solidFill>
                  <a:schemeClr val="dk1"/>
                </a:solidFill>
                <a:latin typeface="Arial"/>
                <a:ea typeface="Arial"/>
                <a:cs typeface="Arial"/>
                <a:sym typeface="Arial"/>
              </a:rPr>
              <a:t>students.L_id</a:t>
            </a:r>
            <a:r>
              <a:rPr lang="en-US" sz="1800" b="0" i="0" u="none" dirty="0">
                <a:solidFill>
                  <a:schemeClr val="dk1"/>
                </a:solidFill>
                <a:latin typeface="Arial"/>
                <a:ea typeface="Arial"/>
                <a:cs typeface="Arial"/>
                <a:sym typeface="Arial"/>
              </a:rPr>
              <a:t> = </a:t>
            </a:r>
            <a:r>
              <a:rPr lang="en-US" sz="1800" b="0" i="0" u="none" dirty="0" err="1">
                <a:solidFill>
                  <a:schemeClr val="dk1"/>
                </a:solidFill>
                <a:latin typeface="Arial"/>
                <a:ea typeface="Arial"/>
                <a:cs typeface="Arial"/>
                <a:sym typeface="Arial"/>
              </a:rPr>
              <a:t>lecturer.L_id</a:t>
            </a:r>
            <a:r>
              <a:rPr lang="en-US" sz="1800" b="0" i="0" u="none" dirty="0">
                <a:solidFill>
                  <a:schemeClr val="dk1"/>
                </a:solidFill>
                <a:latin typeface="Arial"/>
                <a:ea typeface="Arial"/>
                <a:cs typeface="Arial"/>
                <a:sym typeface="Arial"/>
              </a:rPr>
              <a:t> </a:t>
            </a:r>
            <a:br>
              <a:rPr lang="en-US" sz="1800" b="0" i="0" u="none" dirty="0">
                <a:solidFill>
                  <a:schemeClr val="dk1"/>
                </a:solidFill>
                <a:latin typeface="Arial"/>
                <a:ea typeface="Arial"/>
                <a:cs typeface="Arial"/>
                <a:sym typeface="Arial"/>
              </a:rPr>
            </a:br>
            <a:r>
              <a:rPr lang="en-US" sz="1800" b="0" i="0" u="none" dirty="0">
                <a:solidFill>
                  <a:schemeClr val="dk1"/>
                </a:solidFill>
                <a:latin typeface="Arial"/>
                <a:ea typeface="Arial"/>
                <a:cs typeface="Arial"/>
                <a:sym typeface="Arial"/>
              </a:rPr>
              <a:t>	where </a:t>
            </a:r>
            <a:r>
              <a:rPr lang="en-US" sz="1800" b="0" i="0" u="none" dirty="0" err="1">
                <a:solidFill>
                  <a:schemeClr val="dk1"/>
                </a:solidFill>
                <a:latin typeface="Arial"/>
                <a:ea typeface="Arial"/>
                <a:cs typeface="Arial"/>
                <a:sym typeface="Arial"/>
              </a:rPr>
              <a:t>lecturer.subject_code</a:t>
            </a:r>
            <a:r>
              <a:rPr lang="en-US" sz="1800" b="0" i="0" u="none" dirty="0">
                <a:solidFill>
                  <a:schemeClr val="dk1"/>
                </a:solidFill>
                <a:latin typeface="Arial"/>
                <a:ea typeface="Arial"/>
                <a:cs typeface="Arial"/>
                <a:sym typeface="Arial"/>
              </a:rPr>
              <a:t> LIKE ‘%66’ ;</a:t>
            </a:r>
            <a:endParaRPr dirty="0"/>
          </a:p>
          <a:p>
            <a:pPr marL="285750" marR="0" lvl="0" indent="-285750" algn="l" rtl="0">
              <a:lnSpc>
                <a:spcPct val="100000"/>
              </a:lnSpc>
              <a:spcBef>
                <a:spcPts val="0"/>
              </a:spcBef>
              <a:spcAft>
                <a:spcPts val="0"/>
              </a:spcAft>
              <a:buClr>
                <a:schemeClr val="dk1"/>
              </a:buClr>
              <a:buSzPts val="1800"/>
              <a:buFont typeface="Wingdings" panose="05000000000000000000" pitchFamily="2" charset="2"/>
              <a:buChar char="§"/>
            </a:pPr>
            <a:r>
              <a:rPr lang="en-US" sz="1800" b="0" i="0" u="none" dirty="0">
                <a:solidFill>
                  <a:schemeClr val="dk1"/>
                </a:solidFill>
                <a:latin typeface="Arial"/>
                <a:ea typeface="Arial"/>
                <a:cs typeface="Arial"/>
                <a:sym typeface="Arial"/>
              </a:rPr>
              <a:t>Select students name from table students with no redundancy.</a:t>
            </a:r>
            <a:br>
              <a:rPr lang="en-US" sz="1800" b="0" i="0" u="none" dirty="0">
                <a:solidFill>
                  <a:schemeClr val="dk1"/>
                </a:solidFill>
                <a:latin typeface="Arial"/>
                <a:ea typeface="Arial"/>
                <a:cs typeface="Arial"/>
                <a:sym typeface="Arial"/>
              </a:rPr>
            </a:br>
            <a:r>
              <a:rPr lang="en-US" sz="1800" b="0" i="0" u="none" dirty="0">
                <a:solidFill>
                  <a:schemeClr val="dk1"/>
                </a:solidFill>
                <a:latin typeface="Arial"/>
                <a:ea typeface="Arial"/>
                <a:cs typeface="Arial"/>
                <a:sym typeface="Arial"/>
              </a:rPr>
              <a:t>	Select DISTINCT(Name) from students ;</a:t>
            </a:r>
            <a:endParaRPr dirty="0"/>
          </a:p>
          <a:p>
            <a:pPr marL="285750" marR="0" lvl="0" indent="-285750" algn="l" rtl="0">
              <a:lnSpc>
                <a:spcPct val="100000"/>
              </a:lnSpc>
              <a:spcBef>
                <a:spcPts val="0"/>
              </a:spcBef>
              <a:spcAft>
                <a:spcPts val="0"/>
              </a:spcAft>
              <a:buFont typeface="Wingdings" panose="05000000000000000000" pitchFamily="2" charset="2"/>
              <a:buChar char="§"/>
            </a:pPr>
            <a:endParaRPr sz="1800" b="0" i="0" u="none" dirty="0">
              <a:solidFill>
                <a:schemeClr val="dk1"/>
              </a:solidFill>
              <a:latin typeface="Arial"/>
              <a:ea typeface="Arial"/>
              <a:cs typeface="Arial"/>
              <a:sym typeface="Arial"/>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72"/>
        <p:cNvGrpSpPr/>
        <p:nvPr/>
      </p:nvGrpSpPr>
      <p:grpSpPr>
        <a:xfrm>
          <a:off x="0" y="0"/>
          <a:ext cx="0" cy="0"/>
          <a:chOff x="0" y="0"/>
          <a:chExt cx="0" cy="0"/>
        </a:xfrm>
      </p:grpSpPr>
      <p:pic>
        <p:nvPicPr>
          <p:cNvPr id="573" name="Google Shape;573;ga8fece8bd4_2_128" descr="C:\Users\parul\Desktop\Digital Learning Content.png"/>
          <p:cNvPicPr preferRelativeResize="0"/>
          <p:nvPr/>
        </p:nvPicPr>
        <p:blipFill rotWithShape="1">
          <a:blip r:embed="rId3">
            <a:alphaModFix/>
          </a:blip>
          <a:srcRect/>
          <a:stretch/>
        </p:blipFill>
        <p:spPr>
          <a:xfrm>
            <a:off x="0" y="0"/>
            <a:ext cx="9143999" cy="6900862"/>
          </a:xfrm>
          <a:prstGeom prst="rect">
            <a:avLst/>
          </a:prstGeom>
          <a:noFill/>
          <a:ln>
            <a:noFill/>
          </a:ln>
        </p:spPr>
      </p:pic>
      <p:pic>
        <p:nvPicPr>
          <p:cNvPr id="574" name="Google Shape;574;ga8fece8bd4_2_128" descr="C:\Users\parul\Desktop\Untitled-1.png"/>
          <p:cNvPicPr preferRelativeResize="0"/>
          <p:nvPr/>
        </p:nvPicPr>
        <p:blipFill rotWithShape="1">
          <a:blip r:embed="rId4">
            <a:alphaModFix/>
          </a:blip>
          <a:srcRect/>
          <a:stretch/>
        </p:blipFill>
        <p:spPr>
          <a:xfrm>
            <a:off x="1857375" y="3071812"/>
            <a:ext cx="5430837" cy="2803525"/>
          </a:xfrm>
          <a:prstGeom prst="rect">
            <a:avLst/>
          </a:prstGeom>
          <a:noFill/>
          <a:ln>
            <a:noFill/>
          </a:ln>
        </p:spPr>
      </p:pic>
      <p:sp>
        <p:nvSpPr>
          <p:cNvPr id="575" name="Google Shape;575;ga8fece8bd4_2_128"/>
          <p:cNvSpPr txBox="1"/>
          <p:nvPr/>
        </p:nvSpPr>
        <p:spPr>
          <a:xfrm>
            <a:off x="0" y="1643062"/>
            <a:ext cx="9144000" cy="642900"/>
          </a:xfrm>
          <a:prstGeom prst="rect">
            <a:avLst/>
          </a:prstGeom>
          <a:solidFill>
            <a:srgbClr val="1F497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576" name="Google Shape;576;ga8fece8bd4_2_128"/>
          <p:cNvSpPr txBox="1"/>
          <p:nvPr/>
        </p:nvSpPr>
        <p:spPr>
          <a:xfrm>
            <a:off x="190500" y="1687512"/>
            <a:ext cx="8763000" cy="5541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3000"/>
              <a:buFont typeface="Calibri"/>
              <a:buNone/>
            </a:pPr>
            <a:r>
              <a:rPr lang="en-US" sz="3000" b="1" i="0" u="none">
                <a:solidFill>
                  <a:schemeClr val="lt1"/>
                </a:solidFill>
                <a:latin typeface="Calibri"/>
                <a:ea typeface="Calibri"/>
                <a:cs typeface="Calibri"/>
                <a:sym typeface="Calibri"/>
              </a:rPr>
              <a:t>SQL Examples</a:t>
            </a:r>
            <a:endParaRPr/>
          </a:p>
        </p:txBody>
      </p:sp>
      <p:sp>
        <p:nvSpPr>
          <p:cNvPr id="577" name="Google Shape;577;ga8fece8bd4_2_128"/>
          <p:cNvSpPr txBox="1"/>
          <p:nvPr/>
        </p:nvSpPr>
        <p:spPr>
          <a:xfrm>
            <a:off x="6643687" y="6073775"/>
            <a:ext cx="1111200" cy="216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578" name="Google Shape;578;ga8fece8bd4_2_128"/>
          <p:cNvSpPr txBox="1"/>
          <p:nvPr/>
        </p:nvSpPr>
        <p:spPr>
          <a:xfrm>
            <a:off x="381000" y="2460625"/>
            <a:ext cx="8763000" cy="4248000"/>
          </a:xfrm>
          <a:prstGeom prst="rect">
            <a:avLst/>
          </a:prstGeom>
          <a:noFill/>
          <a:ln>
            <a:noFill/>
          </a:ln>
        </p:spPr>
        <p:txBody>
          <a:bodyPr spcFirstLastPara="1" wrap="square" lIns="91425" tIns="45700" rIns="91425" bIns="45700" anchor="t" anchorCtr="0">
            <a:noAutofit/>
          </a:bodyPr>
          <a:lstStyle/>
          <a:p>
            <a:pPr marL="285750" marR="0" lvl="0" indent="-285750" algn="l" rtl="0">
              <a:lnSpc>
                <a:spcPct val="100000"/>
              </a:lnSpc>
              <a:spcBef>
                <a:spcPts val="0"/>
              </a:spcBef>
              <a:spcAft>
                <a:spcPts val="0"/>
              </a:spcAft>
              <a:buClr>
                <a:schemeClr val="dk1"/>
              </a:buClr>
              <a:buSzPts val="1800"/>
              <a:buFont typeface="Wingdings" panose="05000000000000000000" pitchFamily="2" charset="2"/>
              <a:buChar char="§"/>
            </a:pPr>
            <a:r>
              <a:rPr lang="en-US" sz="1800" b="0" i="0" u="none" dirty="0">
                <a:solidFill>
                  <a:schemeClr val="dk1"/>
                </a:solidFill>
                <a:latin typeface="Arial"/>
                <a:ea typeface="Arial"/>
                <a:cs typeface="Arial"/>
                <a:sym typeface="Arial"/>
              </a:rPr>
              <a:t>Count number of students in each division and enlist it in a table.</a:t>
            </a:r>
            <a:br>
              <a:rPr lang="en-US" sz="1800" b="0" i="0" u="none" dirty="0">
                <a:solidFill>
                  <a:schemeClr val="dk1"/>
                </a:solidFill>
                <a:latin typeface="Arial"/>
                <a:ea typeface="Arial"/>
                <a:cs typeface="Arial"/>
                <a:sym typeface="Arial"/>
              </a:rPr>
            </a:br>
            <a:r>
              <a:rPr lang="en-US" sz="1800" b="0" i="0" u="none" dirty="0">
                <a:solidFill>
                  <a:schemeClr val="dk1"/>
                </a:solidFill>
                <a:latin typeface="Arial"/>
                <a:ea typeface="Arial"/>
                <a:cs typeface="Arial"/>
                <a:sym typeface="Arial"/>
              </a:rPr>
              <a:t>	Select COUNT(Name) , division from students</a:t>
            </a:r>
            <a:br>
              <a:rPr lang="en-US" sz="1800" b="0" i="0" u="none" dirty="0">
                <a:solidFill>
                  <a:schemeClr val="dk1"/>
                </a:solidFill>
                <a:latin typeface="Arial"/>
                <a:ea typeface="Arial"/>
                <a:cs typeface="Arial"/>
                <a:sym typeface="Arial"/>
              </a:rPr>
            </a:br>
            <a:r>
              <a:rPr lang="en-US" sz="1800" b="0" i="0" u="none" dirty="0">
                <a:solidFill>
                  <a:schemeClr val="dk1"/>
                </a:solidFill>
                <a:latin typeface="Arial"/>
                <a:ea typeface="Arial"/>
                <a:cs typeface="Arial"/>
                <a:sym typeface="Arial"/>
              </a:rPr>
              <a:t>	GROUP BY division ;</a:t>
            </a:r>
            <a:endParaRPr dirty="0"/>
          </a:p>
          <a:p>
            <a:pPr marL="285750" marR="0" lvl="0" indent="-285750" algn="l" rtl="0">
              <a:lnSpc>
                <a:spcPct val="100000"/>
              </a:lnSpc>
              <a:spcBef>
                <a:spcPts val="0"/>
              </a:spcBef>
              <a:spcAft>
                <a:spcPts val="0"/>
              </a:spcAft>
              <a:buClr>
                <a:schemeClr val="dk1"/>
              </a:buClr>
              <a:buSzPts val="1800"/>
              <a:buFont typeface="Wingdings" panose="05000000000000000000" pitchFamily="2" charset="2"/>
              <a:buChar char="§"/>
            </a:pPr>
            <a:r>
              <a:rPr lang="en-US" sz="1800" b="0" i="0" u="none" dirty="0">
                <a:solidFill>
                  <a:schemeClr val="dk1"/>
                </a:solidFill>
                <a:latin typeface="Arial"/>
                <a:ea typeface="Arial"/>
                <a:cs typeface="Arial"/>
                <a:sym typeface="Arial"/>
              </a:rPr>
              <a:t>Select students name and id with </a:t>
            </a:r>
            <a:r>
              <a:rPr lang="en-US" sz="1800" b="0" i="0" u="none" dirty="0" err="1">
                <a:solidFill>
                  <a:schemeClr val="dk1"/>
                </a:solidFill>
                <a:latin typeface="Arial"/>
                <a:ea typeface="Arial"/>
                <a:cs typeface="Arial"/>
                <a:sym typeface="Arial"/>
              </a:rPr>
              <a:t>L_id</a:t>
            </a:r>
            <a:r>
              <a:rPr lang="en-US" sz="1800" b="0" i="0" u="none" dirty="0">
                <a:solidFill>
                  <a:schemeClr val="dk1"/>
                </a:solidFill>
                <a:latin typeface="Arial"/>
                <a:ea typeface="Arial"/>
                <a:cs typeface="Arial"/>
                <a:sym typeface="Arial"/>
              </a:rPr>
              <a:t> as rename </a:t>
            </a:r>
            <a:r>
              <a:rPr lang="en-US" sz="1800" b="0" i="0" u="none" dirty="0" err="1">
                <a:solidFill>
                  <a:schemeClr val="dk1"/>
                </a:solidFill>
                <a:latin typeface="Arial"/>
                <a:ea typeface="Arial"/>
                <a:cs typeface="Arial"/>
                <a:sym typeface="Arial"/>
              </a:rPr>
              <a:t>L_id</a:t>
            </a:r>
            <a:r>
              <a:rPr lang="en-US" sz="1800" b="0" i="0" u="none" dirty="0">
                <a:solidFill>
                  <a:schemeClr val="dk1"/>
                </a:solidFill>
                <a:latin typeface="Arial"/>
                <a:ea typeface="Arial"/>
                <a:cs typeface="Arial"/>
                <a:sym typeface="Arial"/>
              </a:rPr>
              <a:t> to FR.</a:t>
            </a:r>
            <a:br>
              <a:rPr lang="en-US" sz="1800" b="0" i="0" u="none" dirty="0">
                <a:solidFill>
                  <a:schemeClr val="dk1"/>
                </a:solidFill>
                <a:latin typeface="Arial"/>
                <a:ea typeface="Arial"/>
                <a:cs typeface="Arial"/>
                <a:sym typeface="Arial"/>
              </a:rPr>
            </a:br>
            <a:r>
              <a:rPr lang="en-US" sz="1800" b="0" i="0" u="none" dirty="0">
                <a:solidFill>
                  <a:schemeClr val="dk1"/>
                </a:solidFill>
                <a:latin typeface="Arial"/>
                <a:ea typeface="Arial"/>
                <a:cs typeface="Arial"/>
                <a:sym typeface="Arial"/>
              </a:rPr>
              <a:t>	Select </a:t>
            </a:r>
            <a:r>
              <a:rPr lang="en-US" sz="1800" b="0" i="0" u="none" dirty="0" err="1">
                <a:solidFill>
                  <a:schemeClr val="dk1"/>
                </a:solidFill>
                <a:latin typeface="Arial"/>
                <a:ea typeface="Arial"/>
                <a:cs typeface="Arial"/>
                <a:sym typeface="Arial"/>
              </a:rPr>
              <a:t>s_id</a:t>
            </a:r>
            <a:r>
              <a:rPr lang="en-US" sz="1800" b="0" i="0" u="none" dirty="0">
                <a:solidFill>
                  <a:schemeClr val="dk1"/>
                </a:solidFill>
                <a:latin typeface="Arial"/>
                <a:ea typeface="Arial"/>
                <a:cs typeface="Arial"/>
                <a:sym typeface="Arial"/>
              </a:rPr>
              <a:t>, name, </a:t>
            </a:r>
            <a:r>
              <a:rPr lang="en-US" sz="1800" b="0" i="0" u="none" dirty="0" err="1">
                <a:solidFill>
                  <a:schemeClr val="dk1"/>
                </a:solidFill>
                <a:latin typeface="Arial"/>
                <a:ea typeface="Arial"/>
                <a:cs typeface="Arial"/>
                <a:sym typeface="Arial"/>
              </a:rPr>
              <a:t>L_id</a:t>
            </a:r>
            <a:r>
              <a:rPr lang="en-US" sz="1800" b="0" i="0" u="none" dirty="0">
                <a:solidFill>
                  <a:schemeClr val="dk1"/>
                </a:solidFill>
                <a:latin typeface="Arial"/>
                <a:ea typeface="Arial"/>
                <a:cs typeface="Arial"/>
                <a:sym typeface="Arial"/>
              </a:rPr>
              <a:t> AS FR from students ;</a:t>
            </a:r>
            <a:br>
              <a:rPr lang="en-US" sz="1800" b="0" i="0" u="none" dirty="0">
                <a:solidFill>
                  <a:schemeClr val="dk1"/>
                </a:solidFill>
                <a:latin typeface="Arial"/>
                <a:ea typeface="Arial"/>
                <a:cs typeface="Arial"/>
                <a:sym typeface="Arial"/>
              </a:rPr>
            </a:br>
            <a:r>
              <a:rPr lang="en-US" sz="1800" b="0" i="0" u="none" dirty="0">
                <a:solidFill>
                  <a:schemeClr val="dk1"/>
                </a:solidFill>
                <a:latin typeface="Arial"/>
                <a:ea typeface="Arial"/>
                <a:cs typeface="Arial"/>
                <a:sym typeface="Arial"/>
              </a:rPr>
              <a:t>Select students id where </a:t>
            </a:r>
            <a:r>
              <a:rPr lang="en-US" sz="1800" b="0" i="0" u="none" dirty="0" err="1">
                <a:solidFill>
                  <a:schemeClr val="dk1"/>
                </a:solidFill>
                <a:latin typeface="Arial"/>
                <a:ea typeface="Arial"/>
                <a:cs typeface="Arial"/>
                <a:sym typeface="Arial"/>
              </a:rPr>
              <a:t>L_id</a:t>
            </a:r>
            <a:r>
              <a:rPr lang="en-US" sz="1800" b="0" i="0" u="none" dirty="0">
                <a:solidFill>
                  <a:schemeClr val="dk1"/>
                </a:solidFill>
                <a:latin typeface="Arial"/>
                <a:ea typeface="Arial"/>
                <a:cs typeface="Arial"/>
                <a:sym typeface="Arial"/>
              </a:rPr>
              <a:t> is 454 or 561.</a:t>
            </a:r>
            <a:br>
              <a:rPr lang="en-US" sz="1800" b="0" i="0" u="none" dirty="0">
                <a:solidFill>
                  <a:schemeClr val="dk1"/>
                </a:solidFill>
                <a:latin typeface="Arial"/>
                <a:ea typeface="Arial"/>
                <a:cs typeface="Arial"/>
                <a:sym typeface="Arial"/>
              </a:rPr>
            </a:br>
            <a:r>
              <a:rPr lang="en-US" sz="1800" b="0" i="0" u="none" dirty="0">
                <a:solidFill>
                  <a:schemeClr val="dk1"/>
                </a:solidFill>
                <a:latin typeface="Arial"/>
                <a:ea typeface="Arial"/>
                <a:cs typeface="Arial"/>
                <a:sym typeface="Arial"/>
              </a:rPr>
              <a:t>	Select </a:t>
            </a:r>
            <a:r>
              <a:rPr lang="en-US" sz="1800" b="0" i="0" u="none" dirty="0" err="1">
                <a:solidFill>
                  <a:schemeClr val="dk1"/>
                </a:solidFill>
                <a:latin typeface="Arial"/>
                <a:ea typeface="Arial"/>
                <a:cs typeface="Arial"/>
                <a:sym typeface="Arial"/>
              </a:rPr>
              <a:t>S_id</a:t>
            </a:r>
            <a:r>
              <a:rPr lang="en-US" sz="1800" b="0" i="0" u="none" dirty="0">
                <a:solidFill>
                  <a:schemeClr val="dk1"/>
                </a:solidFill>
                <a:latin typeface="Arial"/>
                <a:ea typeface="Arial"/>
                <a:cs typeface="Arial"/>
                <a:sym typeface="Arial"/>
              </a:rPr>
              <a:t> from students</a:t>
            </a:r>
            <a:br>
              <a:rPr lang="en-US" sz="1800" b="0" i="0" u="none" dirty="0">
                <a:solidFill>
                  <a:schemeClr val="dk1"/>
                </a:solidFill>
                <a:latin typeface="Arial"/>
                <a:ea typeface="Arial"/>
                <a:cs typeface="Arial"/>
                <a:sym typeface="Arial"/>
              </a:rPr>
            </a:br>
            <a:r>
              <a:rPr lang="en-US" sz="1800" b="0" i="0" u="none" dirty="0">
                <a:solidFill>
                  <a:schemeClr val="dk1"/>
                </a:solidFill>
                <a:latin typeface="Arial"/>
                <a:ea typeface="Arial"/>
                <a:cs typeface="Arial"/>
                <a:sym typeface="Arial"/>
              </a:rPr>
              <a:t>	where </a:t>
            </a:r>
            <a:r>
              <a:rPr lang="en-US" sz="1800" b="0" i="0" u="none" dirty="0" err="1">
                <a:solidFill>
                  <a:schemeClr val="dk1"/>
                </a:solidFill>
                <a:latin typeface="Arial"/>
                <a:ea typeface="Arial"/>
                <a:cs typeface="Arial"/>
                <a:sym typeface="Arial"/>
              </a:rPr>
              <a:t>L_id</a:t>
            </a:r>
            <a:r>
              <a:rPr lang="en-US" sz="1800" b="0" i="0" u="none" dirty="0">
                <a:solidFill>
                  <a:schemeClr val="dk1"/>
                </a:solidFill>
                <a:latin typeface="Arial"/>
                <a:ea typeface="Arial"/>
                <a:cs typeface="Arial"/>
                <a:sym typeface="Arial"/>
              </a:rPr>
              <a:t> = 454 OR </a:t>
            </a:r>
            <a:r>
              <a:rPr lang="en-US" sz="1800" b="0" i="0" u="none" dirty="0" err="1">
                <a:solidFill>
                  <a:schemeClr val="dk1"/>
                </a:solidFill>
                <a:latin typeface="Arial"/>
                <a:ea typeface="Arial"/>
                <a:cs typeface="Arial"/>
                <a:sym typeface="Arial"/>
              </a:rPr>
              <a:t>L_id</a:t>
            </a:r>
            <a:r>
              <a:rPr lang="en-US" sz="1800" b="0" i="0" u="none" dirty="0">
                <a:solidFill>
                  <a:schemeClr val="dk1"/>
                </a:solidFill>
                <a:latin typeface="Arial"/>
                <a:ea typeface="Arial"/>
                <a:cs typeface="Arial"/>
                <a:sym typeface="Arial"/>
              </a:rPr>
              <a:t> = 561 ;</a:t>
            </a:r>
            <a:endParaRPr dirty="0"/>
          </a:p>
          <a:p>
            <a:pPr marL="285750" marR="0" lvl="0" indent="-285750" algn="l" rtl="0">
              <a:lnSpc>
                <a:spcPct val="100000"/>
              </a:lnSpc>
              <a:spcBef>
                <a:spcPts val="0"/>
              </a:spcBef>
              <a:spcAft>
                <a:spcPts val="0"/>
              </a:spcAft>
              <a:buClr>
                <a:schemeClr val="dk1"/>
              </a:buClr>
              <a:buSzPts val="1800"/>
              <a:buFont typeface="Wingdings" panose="05000000000000000000" pitchFamily="2" charset="2"/>
              <a:buChar char="§"/>
            </a:pPr>
            <a:r>
              <a:rPr lang="en-US" sz="1800" b="0" i="0" u="none" dirty="0">
                <a:solidFill>
                  <a:schemeClr val="dk1"/>
                </a:solidFill>
                <a:latin typeface="Arial"/>
                <a:ea typeface="Arial"/>
                <a:cs typeface="Arial"/>
                <a:sym typeface="Arial"/>
              </a:rPr>
              <a:t>Give student details with DOB in descending order.</a:t>
            </a:r>
            <a:endParaRPr dirty="0"/>
          </a:p>
          <a:p>
            <a:pPr marR="0" lvl="0" algn="l" rtl="0">
              <a:lnSpc>
                <a:spcPct val="100000"/>
              </a:lnSpc>
              <a:spcBef>
                <a:spcPts val="0"/>
              </a:spcBef>
              <a:spcAft>
                <a:spcPts val="0"/>
              </a:spcAft>
              <a:buClr>
                <a:schemeClr val="dk1"/>
              </a:buClr>
              <a:buSzPts val="1800"/>
            </a:pPr>
            <a:r>
              <a:rPr lang="en-US" sz="1800" b="0" i="0" u="none" dirty="0">
                <a:solidFill>
                  <a:schemeClr val="dk1"/>
                </a:solidFill>
                <a:latin typeface="Arial"/>
                <a:ea typeface="Arial"/>
                <a:cs typeface="Arial"/>
                <a:sym typeface="Arial"/>
              </a:rPr>
              <a:t>	Select * from students </a:t>
            </a:r>
            <a:endParaRPr dirty="0"/>
          </a:p>
          <a:p>
            <a:pPr marR="0" lvl="0" algn="l" rtl="0">
              <a:lnSpc>
                <a:spcPct val="100000"/>
              </a:lnSpc>
              <a:spcBef>
                <a:spcPts val="0"/>
              </a:spcBef>
              <a:spcAft>
                <a:spcPts val="0"/>
              </a:spcAft>
              <a:buClr>
                <a:schemeClr val="dk1"/>
              </a:buClr>
              <a:buSzPts val="1800"/>
            </a:pPr>
            <a:r>
              <a:rPr lang="en-US" sz="1800" b="0" i="0" u="none" dirty="0">
                <a:solidFill>
                  <a:schemeClr val="dk1"/>
                </a:solidFill>
                <a:latin typeface="Arial"/>
                <a:ea typeface="Arial"/>
                <a:cs typeface="Arial"/>
                <a:sym typeface="Arial"/>
              </a:rPr>
              <a:t>	order by DOB desc ;</a:t>
            </a:r>
            <a:endParaRPr dirty="0"/>
          </a:p>
          <a:p>
            <a:pPr marL="285750" marR="0" lvl="0" indent="-285750" algn="l" rtl="0">
              <a:lnSpc>
                <a:spcPct val="100000"/>
              </a:lnSpc>
              <a:spcBef>
                <a:spcPts val="0"/>
              </a:spcBef>
              <a:spcAft>
                <a:spcPts val="0"/>
              </a:spcAft>
              <a:buClr>
                <a:schemeClr val="dk1"/>
              </a:buClr>
              <a:buSzPts val="1800"/>
              <a:buFont typeface="Wingdings" panose="05000000000000000000" pitchFamily="2" charset="2"/>
              <a:buChar char="§"/>
            </a:pPr>
            <a:r>
              <a:rPr lang="en-US" sz="1800" b="0" i="0" u="none" dirty="0">
                <a:solidFill>
                  <a:schemeClr val="dk1"/>
                </a:solidFill>
                <a:latin typeface="Arial"/>
                <a:ea typeface="Arial"/>
                <a:cs typeface="Arial"/>
                <a:sym typeface="Arial"/>
              </a:rPr>
              <a:t>Display division where number of students is greater than 1.</a:t>
            </a:r>
            <a:endParaRPr dirty="0"/>
          </a:p>
          <a:p>
            <a:pPr marR="0" lvl="0" algn="l" rtl="0">
              <a:lnSpc>
                <a:spcPct val="100000"/>
              </a:lnSpc>
              <a:spcBef>
                <a:spcPts val="0"/>
              </a:spcBef>
              <a:spcAft>
                <a:spcPts val="0"/>
              </a:spcAft>
              <a:buClr>
                <a:schemeClr val="dk1"/>
              </a:buClr>
              <a:buSzPts val="1800"/>
            </a:pPr>
            <a:r>
              <a:rPr lang="en-US" sz="1800" b="0" i="0" u="none" dirty="0">
                <a:solidFill>
                  <a:schemeClr val="dk1"/>
                </a:solidFill>
                <a:latin typeface="Arial"/>
                <a:ea typeface="Arial"/>
                <a:cs typeface="Arial"/>
                <a:sym typeface="Arial"/>
              </a:rPr>
              <a:t>	Select COUNT(division) , name from students</a:t>
            </a:r>
            <a:br>
              <a:rPr lang="en-US" sz="1800" b="0" i="0" u="none" dirty="0">
                <a:solidFill>
                  <a:schemeClr val="dk1"/>
                </a:solidFill>
                <a:latin typeface="Arial"/>
                <a:ea typeface="Arial"/>
                <a:cs typeface="Arial"/>
                <a:sym typeface="Arial"/>
              </a:rPr>
            </a:br>
            <a:r>
              <a:rPr lang="en-US" sz="1800" b="0" i="0" u="none" dirty="0">
                <a:solidFill>
                  <a:schemeClr val="dk1"/>
                </a:solidFill>
                <a:latin typeface="Arial"/>
                <a:ea typeface="Arial"/>
                <a:cs typeface="Arial"/>
                <a:sym typeface="Arial"/>
              </a:rPr>
              <a:t>	GROUP BY name ;</a:t>
            </a:r>
            <a:endParaRPr dirty="0"/>
          </a:p>
          <a:p>
            <a:pPr marL="285750" marR="0" lvl="0" indent="-285750" algn="l" rtl="0">
              <a:lnSpc>
                <a:spcPct val="100000"/>
              </a:lnSpc>
              <a:spcBef>
                <a:spcPts val="0"/>
              </a:spcBef>
              <a:spcAft>
                <a:spcPts val="0"/>
              </a:spcAft>
              <a:buFont typeface="Wingdings" panose="05000000000000000000" pitchFamily="2" charset="2"/>
              <a:buChar char="§"/>
            </a:pPr>
            <a:endParaRPr sz="1800" b="0" i="0" u="none" dirty="0">
              <a:solidFill>
                <a:schemeClr val="dk1"/>
              </a:solidFill>
              <a:latin typeface="Arial"/>
              <a:ea typeface="Arial"/>
              <a:cs typeface="Arial"/>
              <a:sym typeface="Arial"/>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82"/>
        <p:cNvGrpSpPr/>
        <p:nvPr/>
      </p:nvGrpSpPr>
      <p:grpSpPr>
        <a:xfrm>
          <a:off x="0" y="0"/>
          <a:ext cx="0" cy="0"/>
          <a:chOff x="0" y="0"/>
          <a:chExt cx="0" cy="0"/>
        </a:xfrm>
      </p:grpSpPr>
      <p:pic>
        <p:nvPicPr>
          <p:cNvPr id="583" name="Google Shape;583;ga8fece8bd4_2_137" descr="C:\Users\parul\Desktop\Digital Learning Content.png"/>
          <p:cNvPicPr preferRelativeResize="0"/>
          <p:nvPr/>
        </p:nvPicPr>
        <p:blipFill rotWithShape="1">
          <a:blip r:embed="rId3">
            <a:alphaModFix/>
          </a:blip>
          <a:srcRect/>
          <a:stretch/>
        </p:blipFill>
        <p:spPr>
          <a:xfrm>
            <a:off x="0" y="0"/>
            <a:ext cx="9143999" cy="6900862"/>
          </a:xfrm>
          <a:prstGeom prst="rect">
            <a:avLst/>
          </a:prstGeom>
          <a:noFill/>
          <a:ln>
            <a:noFill/>
          </a:ln>
        </p:spPr>
      </p:pic>
      <p:pic>
        <p:nvPicPr>
          <p:cNvPr id="584" name="Google Shape;584;ga8fece8bd4_2_137" descr="C:\Users\parul\Desktop\Untitled-1.png"/>
          <p:cNvPicPr preferRelativeResize="0"/>
          <p:nvPr/>
        </p:nvPicPr>
        <p:blipFill rotWithShape="1">
          <a:blip r:embed="rId4">
            <a:alphaModFix/>
          </a:blip>
          <a:srcRect/>
          <a:stretch/>
        </p:blipFill>
        <p:spPr>
          <a:xfrm>
            <a:off x="1857375" y="3071812"/>
            <a:ext cx="5430837" cy="2803525"/>
          </a:xfrm>
          <a:prstGeom prst="rect">
            <a:avLst/>
          </a:prstGeom>
          <a:noFill/>
          <a:ln>
            <a:noFill/>
          </a:ln>
        </p:spPr>
      </p:pic>
      <p:sp>
        <p:nvSpPr>
          <p:cNvPr id="585" name="Google Shape;585;ga8fece8bd4_2_137"/>
          <p:cNvSpPr txBox="1"/>
          <p:nvPr/>
        </p:nvSpPr>
        <p:spPr>
          <a:xfrm>
            <a:off x="0" y="1643062"/>
            <a:ext cx="9144000" cy="642900"/>
          </a:xfrm>
          <a:prstGeom prst="rect">
            <a:avLst/>
          </a:prstGeom>
          <a:solidFill>
            <a:srgbClr val="1F497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586" name="Google Shape;586;ga8fece8bd4_2_137"/>
          <p:cNvSpPr txBox="1"/>
          <p:nvPr/>
        </p:nvSpPr>
        <p:spPr>
          <a:xfrm>
            <a:off x="190500" y="1687512"/>
            <a:ext cx="8763000" cy="5541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3000"/>
              <a:buFont typeface="Calibri"/>
              <a:buNone/>
            </a:pPr>
            <a:r>
              <a:rPr lang="en-US" sz="3000" b="1" i="0" u="none">
                <a:solidFill>
                  <a:schemeClr val="lt1"/>
                </a:solidFill>
                <a:latin typeface="Calibri"/>
                <a:ea typeface="Calibri"/>
                <a:cs typeface="Calibri"/>
                <a:sym typeface="Calibri"/>
              </a:rPr>
              <a:t>SQL Examples</a:t>
            </a:r>
            <a:endParaRPr/>
          </a:p>
        </p:txBody>
      </p:sp>
      <p:sp>
        <p:nvSpPr>
          <p:cNvPr id="587" name="Google Shape;587;ga8fece8bd4_2_137"/>
          <p:cNvSpPr txBox="1"/>
          <p:nvPr/>
        </p:nvSpPr>
        <p:spPr>
          <a:xfrm>
            <a:off x="6643687" y="6073775"/>
            <a:ext cx="1111200" cy="216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588" name="Google Shape;588;ga8fece8bd4_2_137"/>
          <p:cNvSpPr txBox="1"/>
          <p:nvPr/>
        </p:nvSpPr>
        <p:spPr>
          <a:xfrm>
            <a:off x="381000" y="2460625"/>
            <a:ext cx="8763000" cy="3970200"/>
          </a:xfrm>
          <a:prstGeom prst="rect">
            <a:avLst/>
          </a:prstGeom>
          <a:noFill/>
          <a:ln>
            <a:noFill/>
          </a:ln>
        </p:spPr>
        <p:txBody>
          <a:bodyPr spcFirstLastPara="1" wrap="square" lIns="91425" tIns="45700" rIns="91425" bIns="45700" anchor="t" anchorCtr="0">
            <a:noAutofit/>
          </a:bodyPr>
          <a:lstStyle/>
          <a:p>
            <a:pPr marL="285750" marR="0" lvl="0" indent="-285750" algn="l" rtl="0">
              <a:lnSpc>
                <a:spcPct val="100000"/>
              </a:lnSpc>
              <a:spcBef>
                <a:spcPts val="0"/>
              </a:spcBef>
              <a:spcAft>
                <a:spcPts val="0"/>
              </a:spcAft>
              <a:buClr>
                <a:schemeClr val="dk1"/>
              </a:buClr>
              <a:buSzPts val="1800"/>
              <a:buFont typeface="Wingdings" panose="05000000000000000000" pitchFamily="2" charset="2"/>
              <a:buChar char="§"/>
            </a:pPr>
            <a:r>
              <a:rPr lang="en-US" sz="1800" b="0" i="0" u="none" dirty="0">
                <a:solidFill>
                  <a:schemeClr val="dk1"/>
                </a:solidFill>
                <a:latin typeface="Arial"/>
                <a:ea typeface="Arial"/>
                <a:cs typeface="Arial"/>
                <a:sym typeface="Arial"/>
              </a:rPr>
              <a:t>Delete the record from table 2 where subject code is ending with 86.</a:t>
            </a:r>
            <a:endParaRPr dirty="0"/>
          </a:p>
          <a:p>
            <a:pPr marR="0" lvl="0" algn="l" rtl="0">
              <a:lnSpc>
                <a:spcPct val="100000"/>
              </a:lnSpc>
              <a:spcBef>
                <a:spcPts val="0"/>
              </a:spcBef>
              <a:spcAft>
                <a:spcPts val="0"/>
              </a:spcAft>
              <a:buClr>
                <a:schemeClr val="dk1"/>
              </a:buClr>
              <a:buSzPts val="1800"/>
            </a:pPr>
            <a:r>
              <a:rPr lang="en-US" sz="1800" b="0" i="0" u="none" dirty="0">
                <a:solidFill>
                  <a:schemeClr val="dk1"/>
                </a:solidFill>
                <a:latin typeface="Arial"/>
                <a:ea typeface="Arial"/>
                <a:cs typeface="Arial"/>
                <a:sym typeface="Arial"/>
              </a:rPr>
              <a:t>	Delete from lecturer where </a:t>
            </a:r>
            <a:r>
              <a:rPr lang="en-US" sz="1800" b="0" i="0" u="none" dirty="0" err="1">
                <a:solidFill>
                  <a:schemeClr val="dk1"/>
                </a:solidFill>
                <a:latin typeface="Arial"/>
                <a:ea typeface="Arial"/>
                <a:cs typeface="Arial"/>
                <a:sym typeface="Arial"/>
              </a:rPr>
              <a:t>subject_code</a:t>
            </a:r>
            <a:r>
              <a:rPr lang="en-US" sz="1800" b="0" i="0" u="none" dirty="0">
                <a:solidFill>
                  <a:schemeClr val="dk1"/>
                </a:solidFill>
                <a:latin typeface="Arial"/>
                <a:ea typeface="Arial"/>
                <a:cs typeface="Arial"/>
                <a:sym typeface="Arial"/>
              </a:rPr>
              <a:t> LIKE ‘%86’ ;</a:t>
            </a:r>
            <a:endParaRPr dirty="0"/>
          </a:p>
          <a:p>
            <a:pPr marL="285750" marR="0" lvl="0" indent="-285750" algn="l" rtl="0">
              <a:lnSpc>
                <a:spcPct val="100000"/>
              </a:lnSpc>
              <a:spcBef>
                <a:spcPts val="0"/>
              </a:spcBef>
              <a:spcAft>
                <a:spcPts val="0"/>
              </a:spcAft>
              <a:buClr>
                <a:schemeClr val="dk1"/>
              </a:buClr>
              <a:buSzPts val="1800"/>
              <a:buFont typeface="Wingdings" panose="05000000000000000000" pitchFamily="2" charset="2"/>
              <a:buChar char="§"/>
            </a:pPr>
            <a:r>
              <a:rPr lang="en-US" sz="1800" b="0" i="0" u="none" dirty="0">
                <a:solidFill>
                  <a:schemeClr val="dk1"/>
                </a:solidFill>
                <a:latin typeface="Arial"/>
                <a:ea typeface="Arial"/>
                <a:cs typeface="Arial"/>
                <a:sym typeface="Arial"/>
              </a:rPr>
              <a:t>Change the constraint of table 1 at column </a:t>
            </a:r>
            <a:r>
              <a:rPr lang="en-US" sz="1800" b="0" i="0" u="none" dirty="0" err="1">
                <a:solidFill>
                  <a:schemeClr val="dk1"/>
                </a:solidFill>
                <a:latin typeface="Arial"/>
                <a:ea typeface="Arial"/>
                <a:cs typeface="Arial"/>
                <a:sym typeface="Arial"/>
              </a:rPr>
              <a:t>enrolled_in</a:t>
            </a:r>
            <a:r>
              <a:rPr lang="en-US" sz="1800" b="0" i="0" u="none" dirty="0">
                <a:solidFill>
                  <a:schemeClr val="dk1"/>
                </a:solidFill>
                <a:latin typeface="Arial"/>
                <a:ea typeface="Arial"/>
                <a:cs typeface="Arial"/>
                <a:sym typeface="Arial"/>
              </a:rPr>
              <a:t> to ICT.</a:t>
            </a:r>
            <a:br>
              <a:rPr lang="en-US" sz="1800" b="0" i="0" u="none" dirty="0">
                <a:solidFill>
                  <a:schemeClr val="dk1"/>
                </a:solidFill>
                <a:latin typeface="Arial"/>
                <a:ea typeface="Arial"/>
                <a:cs typeface="Arial"/>
                <a:sym typeface="Arial"/>
              </a:rPr>
            </a:br>
            <a:r>
              <a:rPr lang="en-US" sz="1800" b="0" i="0" u="none" dirty="0">
                <a:solidFill>
                  <a:schemeClr val="dk1"/>
                </a:solidFill>
                <a:latin typeface="Arial"/>
                <a:ea typeface="Arial"/>
                <a:cs typeface="Arial"/>
                <a:sym typeface="Arial"/>
              </a:rPr>
              <a:t>	Alter table students</a:t>
            </a:r>
            <a:endParaRPr dirty="0"/>
          </a:p>
          <a:p>
            <a:pPr marR="0" lvl="0" algn="l" rtl="0">
              <a:lnSpc>
                <a:spcPct val="100000"/>
              </a:lnSpc>
              <a:spcBef>
                <a:spcPts val="0"/>
              </a:spcBef>
              <a:spcAft>
                <a:spcPts val="0"/>
              </a:spcAft>
              <a:buClr>
                <a:schemeClr val="dk1"/>
              </a:buClr>
              <a:buSzPts val="1800"/>
            </a:pPr>
            <a:r>
              <a:rPr lang="en-US" sz="1800" b="0" i="0" u="none" dirty="0">
                <a:solidFill>
                  <a:schemeClr val="dk1"/>
                </a:solidFill>
                <a:latin typeface="Arial"/>
                <a:ea typeface="Arial"/>
                <a:cs typeface="Arial"/>
                <a:sym typeface="Arial"/>
              </a:rPr>
              <a:t>	alter </a:t>
            </a:r>
            <a:r>
              <a:rPr lang="en-US" sz="1800" b="0" i="0" u="none" dirty="0" err="1">
                <a:solidFill>
                  <a:schemeClr val="dk1"/>
                </a:solidFill>
                <a:latin typeface="Arial"/>
                <a:ea typeface="Arial"/>
                <a:cs typeface="Arial"/>
                <a:sym typeface="Arial"/>
              </a:rPr>
              <a:t>enrolled_in</a:t>
            </a:r>
            <a:r>
              <a:rPr lang="en-US" sz="1800" b="0" i="0" u="none" dirty="0">
                <a:solidFill>
                  <a:schemeClr val="dk1"/>
                </a:solidFill>
                <a:latin typeface="Arial"/>
                <a:ea typeface="Arial"/>
                <a:cs typeface="Arial"/>
                <a:sym typeface="Arial"/>
              </a:rPr>
              <a:t> SET DEFAULT ‘ICT’ ;</a:t>
            </a:r>
            <a:endParaRPr dirty="0"/>
          </a:p>
          <a:p>
            <a:pPr marL="285750" marR="0" lvl="0" indent="-285750" algn="l" rtl="0">
              <a:lnSpc>
                <a:spcPct val="100000"/>
              </a:lnSpc>
              <a:spcBef>
                <a:spcPts val="0"/>
              </a:spcBef>
              <a:spcAft>
                <a:spcPts val="0"/>
              </a:spcAft>
              <a:buClr>
                <a:schemeClr val="dk1"/>
              </a:buClr>
              <a:buSzPts val="1800"/>
              <a:buFont typeface="Wingdings" panose="05000000000000000000" pitchFamily="2" charset="2"/>
              <a:buChar char="§"/>
            </a:pPr>
            <a:r>
              <a:rPr lang="en-US" sz="1800" b="0" i="0" u="none" dirty="0">
                <a:solidFill>
                  <a:schemeClr val="dk1"/>
                </a:solidFill>
                <a:latin typeface="Arial"/>
                <a:ea typeface="Arial"/>
                <a:cs typeface="Arial"/>
                <a:sym typeface="Arial"/>
              </a:rPr>
              <a:t>Add a new column, </a:t>
            </a:r>
            <a:r>
              <a:rPr lang="en-US" sz="1800" b="0" i="0" u="none" dirty="0" err="1">
                <a:solidFill>
                  <a:schemeClr val="dk1"/>
                </a:solidFill>
                <a:latin typeface="Arial"/>
                <a:ea typeface="Arial"/>
                <a:cs typeface="Arial"/>
                <a:sym typeface="Arial"/>
              </a:rPr>
              <a:t>Phone_no</a:t>
            </a:r>
            <a:r>
              <a:rPr lang="en-US" sz="1800" b="0" i="0" u="none" dirty="0">
                <a:solidFill>
                  <a:schemeClr val="dk1"/>
                </a:solidFill>
                <a:latin typeface="Arial"/>
                <a:ea typeface="Arial"/>
                <a:cs typeface="Arial"/>
                <a:sym typeface="Arial"/>
              </a:rPr>
              <a:t> in table lecturer  .</a:t>
            </a:r>
            <a:endParaRPr dirty="0"/>
          </a:p>
          <a:p>
            <a:pPr marR="0" lvl="0" algn="l" rtl="0">
              <a:lnSpc>
                <a:spcPct val="100000"/>
              </a:lnSpc>
              <a:spcBef>
                <a:spcPts val="0"/>
              </a:spcBef>
              <a:spcAft>
                <a:spcPts val="0"/>
              </a:spcAft>
              <a:buClr>
                <a:schemeClr val="dk1"/>
              </a:buClr>
              <a:buSzPts val="1800"/>
            </a:pPr>
            <a:r>
              <a:rPr lang="en-US" sz="1800" b="0" i="0" u="none" dirty="0">
                <a:solidFill>
                  <a:schemeClr val="dk1"/>
                </a:solidFill>
                <a:latin typeface="Arial"/>
                <a:ea typeface="Arial"/>
                <a:cs typeface="Arial"/>
                <a:sym typeface="Arial"/>
              </a:rPr>
              <a:t>	Alter table lecturer</a:t>
            </a:r>
            <a:endParaRPr dirty="0"/>
          </a:p>
          <a:p>
            <a:pPr marR="0" lvl="0" algn="l" rtl="0">
              <a:lnSpc>
                <a:spcPct val="100000"/>
              </a:lnSpc>
              <a:spcBef>
                <a:spcPts val="0"/>
              </a:spcBef>
              <a:spcAft>
                <a:spcPts val="0"/>
              </a:spcAft>
              <a:buClr>
                <a:schemeClr val="dk1"/>
              </a:buClr>
              <a:buSzPts val="1800"/>
            </a:pPr>
            <a:r>
              <a:rPr lang="en-US" sz="1800" b="0" i="0" u="none" dirty="0">
                <a:solidFill>
                  <a:schemeClr val="dk1"/>
                </a:solidFill>
                <a:latin typeface="Arial"/>
                <a:ea typeface="Arial"/>
                <a:cs typeface="Arial"/>
                <a:sym typeface="Arial"/>
              </a:rPr>
              <a:t>	ADD </a:t>
            </a:r>
            <a:r>
              <a:rPr lang="en-US" sz="1800" b="0" i="0" u="none" dirty="0" err="1">
                <a:solidFill>
                  <a:schemeClr val="dk1"/>
                </a:solidFill>
                <a:latin typeface="Arial"/>
                <a:ea typeface="Arial"/>
                <a:cs typeface="Arial"/>
                <a:sym typeface="Arial"/>
              </a:rPr>
              <a:t>Phone_no</a:t>
            </a:r>
            <a:r>
              <a:rPr lang="en-US" sz="1800" b="0" i="0" u="none" dirty="0">
                <a:solidFill>
                  <a:schemeClr val="dk1"/>
                </a:solidFill>
                <a:latin typeface="Arial"/>
                <a:ea typeface="Arial"/>
                <a:cs typeface="Arial"/>
                <a:sym typeface="Arial"/>
              </a:rPr>
              <a:t> varchar(12) ;</a:t>
            </a:r>
            <a:endParaRPr dirty="0"/>
          </a:p>
          <a:p>
            <a:pPr marL="285750" marR="0" lvl="0" indent="-285750" algn="l" rtl="0">
              <a:lnSpc>
                <a:spcPct val="100000"/>
              </a:lnSpc>
              <a:spcBef>
                <a:spcPts val="0"/>
              </a:spcBef>
              <a:spcAft>
                <a:spcPts val="0"/>
              </a:spcAft>
              <a:buClr>
                <a:schemeClr val="dk1"/>
              </a:buClr>
              <a:buSzPts val="1800"/>
              <a:buFont typeface="Wingdings" panose="05000000000000000000" pitchFamily="2" charset="2"/>
              <a:buChar char="§"/>
            </a:pPr>
            <a:r>
              <a:rPr lang="en-US" sz="1800" b="0" i="0" u="none" dirty="0">
                <a:solidFill>
                  <a:schemeClr val="dk1"/>
                </a:solidFill>
                <a:latin typeface="Arial"/>
                <a:ea typeface="Arial"/>
                <a:cs typeface="Arial"/>
                <a:sym typeface="Arial"/>
              </a:rPr>
              <a:t>Use ANY clause and find the details of students who is taught by any lecturer whose name ends with ‘S’.</a:t>
            </a:r>
            <a:endParaRPr dirty="0"/>
          </a:p>
          <a:p>
            <a:pPr marR="0" lvl="0" algn="l" rtl="0">
              <a:lnSpc>
                <a:spcPct val="100000"/>
              </a:lnSpc>
              <a:spcBef>
                <a:spcPts val="0"/>
              </a:spcBef>
              <a:spcAft>
                <a:spcPts val="0"/>
              </a:spcAft>
              <a:buClr>
                <a:schemeClr val="dk1"/>
              </a:buClr>
              <a:buSzPts val="1800"/>
            </a:pPr>
            <a:r>
              <a:rPr lang="en-US" sz="1800" b="0" i="0" u="none" dirty="0">
                <a:solidFill>
                  <a:schemeClr val="dk1"/>
                </a:solidFill>
                <a:latin typeface="Arial"/>
                <a:ea typeface="Arial"/>
                <a:cs typeface="Arial"/>
                <a:sym typeface="Arial"/>
              </a:rPr>
              <a:t>	Select * from students </a:t>
            </a:r>
            <a:br>
              <a:rPr lang="en-US" sz="1800" b="0" i="0" u="none" dirty="0">
                <a:solidFill>
                  <a:schemeClr val="dk1"/>
                </a:solidFill>
                <a:latin typeface="Arial"/>
                <a:ea typeface="Arial"/>
                <a:cs typeface="Arial"/>
                <a:sym typeface="Arial"/>
              </a:rPr>
            </a:br>
            <a:r>
              <a:rPr lang="en-US" sz="1800" b="0" i="0" u="none" dirty="0">
                <a:solidFill>
                  <a:schemeClr val="dk1"/>
                </a:solidFill>
                <a:latin typeface="Arial"/>
                <a:ea typeface="Arial"/>
                <a:cs typeface="Arial"/>
                <a:sym typeface="Arial"/>
              </a:rPr>
              <a:t>	where </a:t>
            </a:r>
            <a:r>
              <a:rPr lang="en-US" sz="1800" b="0" i="0" u="none" dirty="0" err="1">
                <a:solidFill>
                  <a:schemeClr val="dk1"/>
                </a:solidFill>
                <a:latin typeface="Arial"/>
                <a:ea typeface="Arial"/>
                <a:cs typeface="Arial"/>
                <a:sym typeface="Arial"/>
              </a:rPr>
              <a:t>L_id</a:t>
            </a:r>
            <a:r>
              <a:rPr lang="en-US" sz="1800" b="0" i="0" u="none" dirty="0">
                <a:solidFill>
                  <a:schemeClr val="dk1"/>
                </a:solidFill>
                <a:latin typeface="Arial"/>
                <a:ea typeface="Arial"/>
                <a:cs typeface="Arial"/>
                <a:sym typeface="Arial"/>
              </a:rPr>
              <a:t> = ANY (Select </a:t>
            </a:r>
            <a:r>
              <a:rPr lang="en-US" sz="1800" b="0" i="0" u="none" dirty="0" err="1">
                <a:solidFill>
                  <a:schemeClr val="dk1"/>
                </a:solidFill>
                <a:latin typeface="Arial"/>
                <a:ea typeface="Arial"/>
                <a:cs typeface="Arial"/>
                <a:sym typeface="Arial"/>
              </a:rPr>
              <a:t>L_name</a:t>
            </a:r>
            <a:r>
              <a:rPr lang="en-US" sz="1800" b="0" i="0" u="none" dirty="0">
                <a:solidFill>
                  <a:schemeClr val="dk1"/>
                </a:solidFill>
                <a:latin typeface="Arial"/>
                <a:ea typeface="Arial"/>
                <a:cs typeface="Arial"/>
                <a:sym typeface="Arial"/>
              </a:rPr>
              <a:t> from lecturer where </a:t>
            </a:r>
            <a:r>
              <a:rPr lang="en-US" sz="1800" b="0" i="0" u="none" dirty="0" err="1">
                <a:solidFill>
                  <a:schemeClr val="dk1"/>
                </a:solidFill>
                <a:latin typeface="Arial"/>
                <a:ea typeface="Arial"/>
                <a:cs typeface="Arial"/>
                <a:sym typeface="Arial"/>
              </a:rPr>
              <a:t>L_name</a:t>
            </a:r>
            <a:r>
              <a:rPr lang="en-US" sz="1800" b="0" i="0" u="none" dirty="0">
                <a:solidFill>
                  <a:schemeClr val="dk1"/>
                </a:solidFill>
                <a:latin typeface="Arial"/>
                <a:ea typeface="Arial"/>
                <a:cs typeface="Arial"/>
                <a:sym typeface="Arial"/>
              </a:rPr>
              <a:t> LIKE ‘%S’ ;</a:t>
            </a:r>
            <a:endParaRPr dirty="0"/>
          </a:p>
          <a:p>
            <a:pPr marL="400050" marR="0" lvl="0" indent="-285750" algn="l" rtl="0">
              <a:lnSpc>
                <a:spcPct val="100000"/>
              </a:lnSpc>
              <a:spcBef>
                <a:spcPts val="0"/>
              </a:spcBef>
              <a:spcAft>
                <a:spcPts val="0"/>
              </a:spcAft>
              <a:buClr>
                <a:schemeClr val="dk1"/>
              </a:buClr>
              <a:buSzPts val="1800"/>
              <a:buFont typeface="Wingdings" panose="05000000000000000000" pitchFamily="2" charset="2"/>
              <a:buChar char="§"/>
            </a:pPr>
            <a:endParaRPr sz="1800" b="0" i="0" u="none" dirty="0">
              <a:solidFill>
                <a:schemeClr val="dk1"/>
              </a:solidFill>
              <a:latin typeface="Arial"/>
              <a:ea typeface="Arial"/>
              <a:cs typeface="Arial"/>
              <a:sym typeface="Arial"/>
            </a:endParaRPr>
          </a:p>
          <a:p>
            <a:pPr marR="0" lvl="0" algn="l" rtl="0">
              <a:lnSpc>
                <a:spcPct val="100000"/>
              </a:lnSpc>
              <a:spcBef>
                <a:spcPts val="0"/>
              </a:spcBef>
              <a:spcAft>
                <a:spcPts val="0"/>
              </a:spcAft>
              <a:buClr>
                <a:schemeClr val="dk1"/>
              </a:buClr>
              <a:buSzPts val="1800"/>
            </a:pPr>
            <a:endParaRPr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pic>
        <p:nvPicPr>
          <p:cNvPr id="256" name="Google Shape;256;p3" descr="C:\Users\parul\Desktop\Digital Learning Content.png"/>
          <p:cNvPicPr preferRelativeResize="0"/>
          <p:nvPr/>
        </p:nvPicPr>
        <p:blipFill rotWithShape="1">
          <a:blip r:embed="rId3">
            <a:alphaModFix/>
          </a:blip>
          <a:srcRect/>
          <a:stretch/>
        </p:blipFill>
        <p:spPr>
          <a:xfrm>
            <a:off x="0" y="-50800"/>
            <a:ext cx="9144000" cy="6900863"/>
          </a:xfrm>
          <a:prstGeom prst="rect">
            <a:avLst/>
          </a:prstGeom>
          <a:noFill/>
          <a:ln>
            <a:noFill/>
          </a:ln>
        </p:spPr>
      </p:pic>
      <p:pic>
        <p:nvPicPr>
          <p:cNvPr id="257" name="Google Shape;257;p3" descr="C:\Users\parul\Desktop\Untitled-1.png"/>
          <p:cNvPicPr preferRelativeResize="0"/>
          <p:nvPr/>
        </p:nvPicPr>
        <p:blipFill rotWithShape="1">
          <a:blip r:embed="rId4">
            <a:alphaModFix/>
          </a:blip>
          <a:srcRect/>
          <a:stretch/>
        </p:blipFill>
        <p:spPr>
          <a:xfrm>
            <a:off x="1857375" y="3071813"/>
            <a:ext cx="5430838" cy="2803525"/>
          </a:xfrm>
          <a:prstGeom prst="rect">
            <a:avLst/>
          </a:prstGeom>
          <a:noFill/>
          <a:ln>
            <a:noFill/>
          </a:ln>
        </p:spPr>
      </p:pic>
      <p:sp>
        <p:nvSpPr>
          <p:cNvPr id="258" name="Google Shape;258;p3"/>
          <p:cNvSpPr txBox="1"/>
          <p:nvPr/>
        </p:nvSpPr>
        <p:spPr>
          <a:xfrm>
            <a:off x="0" y="2387600"/>
            <a:ext cx="9144000" cy="3970277"/>
          </a:xfrm>
          <a:prstGeom prst="rect">
            <a:avLst/>
          </a:prstGeom>
          <a:noFill/>
          <a:ln>
            <a:noFill/>
          </a:ln>
        </p:spPr>
        <p:txBody>
          <a:bodyPr spcFirstLastPara="1" wrap="square" lIns="91425" tIns="45700" rIns="91425" bIns="45700" anchor="t" anchorCtr="0">
            <a:spAutoFit/>
          </a:bodyPr>
          <a:lstStyle/>
          <a:p>
            <a:pPr marL="342900" marR="0" lvl="0" indent="-342900" algn="l" rtl="0">
              <a:lnSpc>
                <a:spcPct val="150000"/>
              </a:lnSpc>
              <a:spcBef>
                <a:spcPts val="0"/>
              </a:spcBef>
              <a:spcAft>
                <a:spcPts val="0"/>
              </a:spcAft>
              <a:buClr>
                <a:schemeClr val="dk1"/>
              </a:buClr>
              <a:buSzPts val="2000"/>
              <a:buFont typeface="Arial"/>
              <a:buChar char="•"/>
            </a:pPr>
            <a:r>
              <a:rPr lang="en-US" sz="2400" b="0" i="0" u="none" strike="noStrike" cap="none" dirty="0">
                <a:solidFill>
                  <a:schemeClr val="dk1"/>
                </a:solidFill>
                <a:latin typeface="Calibri"/>
                <a:ea typeface="Calibri"/>
                <a:cs typeface="Calibri"/>
                <a:sym typeface="Calibri"/>
              </a:rPr>
              <a:t>Relational algebra is a language for expressing relational database queries.</a:t>
            </a:r>
          </a:p>
          <a:p>
            <a:pPr marL="342900" marR="0" lvl="0" indent="-342900" algn="l" rtl="0">
              <a:lnSpc>
                <a:spcPct val="150000"/>
              </a:lnSpc>
              <a:spcBef>
                <a:spcPts val="0"/>
              </a:spcBef>
              <a:spcAft>
                <a:spcPts val="0"/>
              </a:spcAft>
              <a:buClr>
                <a:schemeClr val="dk1"/>
              </a:buClr>
              <a:buSzPts val="2000"/>
              <a:buFont typeface="Arial"/>
              <a:buChar char="•"/>
            </a:pPr>
            <a:endParaRPr lang="en-US" sz="2400" b="0" i="0" u="none" strike="noStrike" cap="none" dirty="0">
              <a:solidFill>
                <a:schemeClr val="dk1"/>
              </a:solidFill>
              <a:latin typeface="Calibri"/>
              <a:ea typeface="Calibri"/>
              <a:cs typeface="Calibri"/>
              <a:sym typeface="Calibri"/>
            </a:endParaRPr>
          </a:p>
          <a:p>
            <a:pPr marL="342900" marR="0" lvl="0" indent="-342900" algn="l" rtl="0">
              <a:lnSpc>
                <a:spcPct val="150000"/>
              </a:lnSpc>
              <a:spcBef>
                <a:spcPts val="0"/>
              </a:spcBef>
              <a:spcAft>
                <a:spcPts val="0"/>
              </a:spcAft>
              <a:buClr>
                <a:schemeClr val="dk1"/>
              </a:buClr>
              <a:buSzPts val="2000"/>
              <a:buFont typeface="Arial"/>
              <a:buChar char="•"/>
            </a:pPr>
            <a:r>
              <a:rPr lang="en-US" sz="2400" b="0" i="0" u="none" strike="noStrike" cap="none" dirty="0">
                <a:solidFill>
                  <a:schemeClr val="dk1"/>
                </a:solidFill>
                <a:latin typeface="Calibri"/>
                <a:ea typeface="Calibri"/>
                <a:cs typeface="Calibri"/>
                <a:sym typeface="Calibri"/>
              </a:rPr>
              <a:t>A query is a statement requesting the retrieval of information.</a:t>
            </a:r>
          </a:p>
          <a:p>
            <a:pPr marL="342900" marR="0" lvl="0" indent="-342900" algn="l" rtl="0">
              <a:lnSpc>
                <a:spcPct val="150000"/>
              </a:lnSpc>
              <a:spcBef>
                <a:spcPts val="0"/>
              </a:spcBef>
              <a:spcAft>
                <a:spcPts val="0"/>
              </a:spcAft>
              <a:buClr>
                <a:schemeClr val="dk1"/>
              </a:buClr>
              <a:buSzPts val="2000"/>
              <a:buFont typeface="Arial"/>
              <a:buChar char="•"/>
            </a:pPr>
            <a:endParaRPr lang="en-US" sz="2400" b="0" i="0" u="none" strike="noStrike" cap="none" dirty="0">
              <a:solidFill>
                <a:schemeClr val="dk1"/>
              </a:solidFill>
              <a:latin typeface="Calibri"/>
              <a:ea typeface="Calibri"/>
              <a:cs typeface="Calibri"/>
              <a:sym typeface="Calibri"/>
            </a:endParaRPr>
          </a:p>
          <a:p>
            <a:pPr marL="342900" marR="0" lvl="0" indent="-342900" algn="l" rtl="0">
              <a:lnSpc>
                <a:spcPct val="150000"/>
              </a:lnSpc>
              <a:spcBef>
                <a:spcPts val="0"/>
              </a:spcBef>
              <a:spcAft>
                <a:spcPts val="0"/>
              </a:spcAft>
              <a:buClr>
                <a:schemeClr val="dk1"/>
              </a:buClr>
              <a:buSzPts val="2000"/>
              <a:buFont typeface="Arial"/>
              <a:buChar char="•"/>
            </a:pPr>
            <a:r>
              <a:rPr lang="en-US" sz="2400" b="0" i="0" u="none" strike="noStrike" cap="none" dirty="0">
                <a:solidFill>
                  <a:schemeClr val="dk1"/>
                </a:solidFill>
                <a:latin typeface="Calibri"/>
                <a:ea typeface="Calibri"/>
                <a:cs typeface="Calibri"/>
                <a:sym typeface="Calibri"/>
              </a:rPr>
              <a:t>Relational algebra is a procedural query language. It requires to specify what data to retrieve as well as how to retrieve those data.</a:t>
            </a:r>
          </a:p>
        </p:txBody>
      </p:sp>
      <p:sp>
        <p:nvSpPr>
          <p:cNvPr id="259" name="Google Shape;259;p3"/>
          <p:cNvSpPr/>
          <p:nvPr/>
        </p:nvSpPr>
        <p:spPr>
          <a:xfrm>
            <a:off x="0" y="1643063"/>
            <a:ext cx="9144000" cy="642937"/>
          </a:xfrm>
          <a:prstGeom prst="rect">
            <a:avLst/>
          </a:prstGeom>
          <a:solidFill>
            <a:srgbClr val="1F497D"/>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
        <p:nvSpPr>
          <p:cNvPr id="260" name="Google Shape;260;p3"/>
          <p:cNvSpPr/>
          <p:nvPr/>
        </p:nvSpPr>
        <p:spPr>
          <a:xfrm>
            <a:off x="190500" y="1687513"/>
            <a:ext cx="8763000" cy="55403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lt1"/>
              </a:buClr>
              <a:buSzPts val="3000"/>
              <a:buFont typeface="Arial"/>
              <a:buNone/>
            </a:pPr>
            <a:r>
              <a:rPr lang="en-US" sz="3000" b="1" i="0" u="none" strike="noStrike" cap="none" dirty="0">
                <a:solidFill>
                  <a:schemeClr val="lt1"/>
                </a:solidFill>
                <a:latin typeface="Calibri"/>
                <a:ea typeface="Calibri"/>
                <a:cs typeface="Calibri"/>
                <a:sym typeface="Calibri"/>
              </a:rPr>
              <a:t>Relational Algebra:</a:t>
            </a:r>
          </a:p>
        </p:txBody>
      </p:sp>
      <p:sp>
        <p:nvSpPr>
          <p:cNvPr id="261" name="Google Shape;261;p3"/>
          <p:cNvSpPr/>
          <p:nvPr/>
        </p:nvSpPr>
        <p:spPr>
          <a:xfrm>
            <a:off x="6643688" y="6073775"/>
            <a:ext cx="1111250" cy="215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800"/>
              <a:buFont typeface="Arial"/>
              <a:buNone/>
            </a:pPr>
            <a:endParaRPr sz="800" b="0" i="0" u="none" strike="noStrike" cap="none">
              <a:solidFill>
                <a:schemeClr val="dk1"/>
              </a:solidFill>
              <a:latin typeface="Calibri"/>
              <a:ea typeface="Calibri"/>
              <a:cs typeface="Calibri"/>
              <a:sym typeface="Calibri"/>
            </a:endParaRPr>
          </a:p>
        </p:txBody>
      </p:sp>
      <p:sp>
        <p:nvSpPr>
          <p:cNvPr id="262" name="Google Shape;262;p3"/>
          <p:cNvSpPr/>
          <p:nvPr/>
        </p:nvSpPr>
        <p:spPr>
          <a:xfrm flipH="1">
            <a:off x="6564313" y="6072188"/>
            <a:ext cx="46037" cy="214312"/>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5634730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592"/>
        <p:cNvGrpSpPr/>
        <p:nvPr/>
      </p:nvGrpSpPr>
      <p:grpSpPr>
        <a:xfrm>
          <a:off x="0" y="0"/>
          <a:ext cx="0" cy="0"/>
          <a:chOff x="0" y="0"/>
          <a:chExt cx="0" cy="0"/>
        </a:xfrm>
      </p:grpSpPr>
      <p:pic>
        <p:nvPicPr>
          <p:cNvPr id="593" name="Google Shape;593;ga8fece8bd4_2_146" descr="C:\Users\parul\Desktop\Digital Learning Content.png"/>
          <p:cNvPicPr preferRelativeResize="0"/>
          <p:nvPr/>
        </p:nvPicPr>
        <p:blipFill rotWithShape="1">
          <a:blip r:embed="rId3">
            <a:alphaModFix/>
          </a:blip>
          <a:srcRect/>
          <a:stretch/>
        </p:blipFill>
        <p:spPr>
          <a:xfrm>
            <a:off x="0" y="0"/>
            <a:ext cx="9143999" cy="6900862"/>
          </a:xfrm>
          <a:prstGeom prst="rect">
            <a:avLst/>
          </a:prstGeom>
          <a:noFill/>
          <a:ln>
            <a:noFill/>
          </a:ln>
        </p:spPr>
      </p:pic>
      <p:pic>
        <p:nvPicPr>
          <p:cNvPr id="594" name="Google Shape;594;ga8fece8bd4_2_146" descr="C:\Users\parul\Desktop\Untitled-1.png"/>
          <p:cNvPicPr preferRelativeResize="0"/>
          <p:nvPr/>
        </p:nvPicPr>
        <p:blipFill rotWithShape="1">
          <a:blip r:embed="rId4">
            <a:alphaModFix/>
          </a:blip>
          <a:srcRect/>
          <a:stretch/>
        </p:blipFill>
        <p:spPr>
          <a:xfrm>
            <a:off x="1857375" y="3071812"/>
            <a:ext cx="5430837" cy="2803525"/>
          </a:xfrm>
          <a:prstGeom prst="rect">
            <a:avLst/>
          </a:prstGeom>
          <a:noFill/>
          <a:ln>
            <a:noFill/>
          </a:ln>
        </p:spPr>
      </p:pic>
      <p:sp>
        <p:nvSpPr>
          <p:cNvPr id="595" name="Google Shape;595;ga8fece8bd4_2_146"/>
          <p:cNvSpPr txBox="1"/>
          <p:nvPr/>
        </p:nvSpPr>
        <p:spPr>
          <a:xfrm>
            <a:off x="0" y="1643062"/>
            <a:ext cx="9144000" cy="642900"/>
          </a:xfrm>
          <a:prstGeom prst="rect">
            <a:avLst/>
          </a:prstGeom>
          <a:solidFill>
            <a:srgbClr val="1F497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596" name="Google Shape;596;ga8fece8bd4_2_146"/>
          <p:cNvSpPr txBox="1"/>
          <p:nvPr/>
        </p:nvSpPr>
        <p:spPr>
          <a:xfrm>
            <a:off x="190500" y="1687512"/>
            <a:ext cx="8763000" cy="5541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3000"/>
              <a:buFont typeface="Calibri"/>
              <a:buNone/>
            </a:pPr>
            <a:r>
              <a:rPr lang="en-US" sz="3000" b="1" i="0" u="none">
                <a:solidFill>
                  <a:schemeClr val="lt1"/>
                </a:solidFill>
                <a:latin typeface="Calibri"/>
                <a:ea typeface="Calibri"/>
                <a:cs typeface="Calibri"/>
                <a:sym typeface="Calibri"/>
              </a:rPr>
              <a:t>SQL Examples</a:t>
            </a:r>
            <a:endParaRPr/>
          </a:p>
        </p:txBody>
      </p:sp>
      <p:sp>
        <p:nvSpPr>
          <p:cNvPr id="597" name="Google Shape;597;ga8fece8bd4_2_146"/>
          <p:cNvSpPr txBox="1"/>
          <p:nvPr/>
        </p:nvSpPr>
        <p:spPr>
          <a:xfrm>
            <a:off x="6643687" y="6073775"/>
            <a:ext cx="1111200" cy="216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598" name="Google Shape;598;ga8fece8bd4_2_146"/>
          <p:cNvSpPr txBox="1"/>
          <p:nvPr/>
        </p:nvSpPr>
        <p:spPr>
          <a:xfrm>
            <a:off x="250825" y="2439987"/>
            <a:ext cx="8763000" cy="3970200"/>
          </a:xfrm>
          <a:prstGeom prst="rect">
            <a:avLst/>
          </a:prstGeom>
          <a:noFill/>
          <a:ln>
            <a:noFill/>
          </a:ln>
        </p:spPr>
        <p:txBody>
          <a:bodyPr spcFirstLastPara="1" wrap="square" lIns="91425" tIns="45700" rIns="91425" bIns="45700" anchor="t" anchorCtr="0">
            <a:noAutofit/>
          </a:bodyPr>
          <a:lstStyle/>
          <a:p>
            <a:pPr marL="285750" marR="0" lvl="0" indent="-285750" algn="l" rtl="0">
              <a:lnSpc>
                <a:spcPct val="100000"/>
              </a:lnSpc>
              <a:spcBef>
                <a:spcPts val="0"/>
              </a:spcBef>
              <a:spcAft>
                <a:spcPts val="0"/>
              </a:spcAft>
              <a:buClr>
                <a:schemeClr val="dk1"/>
              </a:buClr>
              <a:buSzPts val="1800"/>
              <a:buFont typeface="Wingdings" panose="05000000000000000000" pitchFamily="2" charset="2"/>
              <a:buChar char="§"/>
            </a:pPr>
            <a:r>
              <a:rPr lang="en-US" sz="1800" b="0" i="0" u="none" dirty="0">
                <a:solidFill>
                  <a:schemeClr val="dk1"/>
                </a:solidFill>
                <a:latin typeface="Arial"/>
                <a:ea typeface="Arial"/>
                <a:cs typeface="Arial"/>
                <a:sym typeface="Arial"/>
              </a:rPr>
              <a:t>Select student id if there exists a student in division B1.</a:t>
            </a:r>
            <a:endParaRPr dirty="0"/>
          </a:p>
          <a:p>
            <a:pPr marR="0" lvl="0" algn="l" rtl="0">
              <a:lnSpc>
                <a:spcPct val="100000"/>
              </a:lnSpc>
              <a:spcBef>
                <a:spcPts val="0"/>
              </a:spcBef>
              <a:spcAft>
                <a:spcPts val="0"/>
              </a:spcAft>
              <a:buClr>
                <a:schemeClr val="dk1"/>
              </a:buClr>
              <a:buSzPts val="1800"/>
            </a:pPr>
            <a:r>
              <a:rPr lang="en-US" sz="1800" b="0" i="0" u="none" dirty="0">
                <a:solidFill>
                  <a:schemeClr val="dk1"/>
                </a:solidFill>
                <a:latin typeface="Arial"/>
                <a:ea typeface="Arial"/>
                <a:cs typeface="Arial"/>
                <a:sym typeface="Arial"/>
              </a:rPr>
              <a:t>	Select </a:t>
            </a:r>
            <a:r>
              <a:rPr lang="en-US" sz="1800" b="0" i="0" u="none" dirty="0" err="1">
                <a:solidFill>
                  <a:schemeClr val="dk1"/>
                </a:solidFill>
                <a:latin typeface="Arial"/>
                <a:ea typeface="Arial"/>
                <a:cs typeface="Arial"/>
                <a:sym typeface="Arial"/>
              </a:rPr>
              <a:t>S_id</a:t>
            </a:r>
            <a:r>
              <a:rPr lang="en-US" sz="1800" b="0" i="0" u="none" dirty="0">
                <a:solidFill>
                  <a:schemeClr val="dk1"/>
                </a:solidFill>
                <a:latin typeface="Arial"/>
                <a:ea typeface="Arial"/>
                <a:cs typeface="Arial"/>
                <a:sym typeface="Arial"/>
              </a:rPr>
              <a:t> from students </a:t>
            </a:r>
            <a:endParaRPr dirty="0"/>
          </a:p>
          <a:p>
            <a:pPr marR="0" lvl="0" algn="l" rtl="0">
              <a:lnSpc>
                <a:spcPct val="100000"/>
              </a:lnSpc>
              <a:spcBef>
                <a:spcPts val="0"/>
              </a:spcBef>
              <a:spcAft>
                <a:spcPts val="0"/>
              </a:spcAft>
              <a:buClr>
                <a:schemeClr val="dk1"/>
              </a:buClr>
              <a:buSzPts val="1800"/>
            </a:pPr>
            <a:r>
              <a:rPr lang="en-US" sz="1800" b="0" i="0" u="none" dirty="0">
                <a:solidFill>
                  <a:schemeClr val="dk1"/>
                </a:solidFill>
                <a:latin typeface="Arial"/>
                <a:ea typeface="Arial"/>
                <a:cs typeface="Arial"/>
                <a:sym typeface="Arial"/>
              </a:rPr>
              <a:t>	where EXISTS (Select * from students where division = ‘B1’ ) ;</a:t>
            </a:r>
            <a:endParaRPr dirty="0"/>
          </a:p>
          <a:p>
            <a:pPr marL="285750" marR="0" lvl="0" indent="-285750" algn="l" rtl="0">
              <a:lnSpc>
                <a:spcPct val="100000"/>
              </a:lnSpc>
              <a:spcBef>
                <a:spcPts val="0"/>
              </a:spcBef>
              <a:spcAft>
                <a:spcPts val="0"/>
              </a:spcAft>
              <a:buClr>
                <a:schemeClr val="dk1"/>
              </a:buClr>
              <a:buSzPts val="1800"/>
              <a:buFont typeface="Wingdings" panose="05000000000000000000" pitchFamily="2" charset="2"/>
              <a:buChar char="§"/>
            </a:pPr>
            <a:r>
              <a:rPr lang="en-US" sz="1800" b="0" i="0" u="none" dirty="0">
                <a:solidFill>
                  <a:schemeClr val="dk1"/>
                </a:solidFill>
                <a:latin typeface="Arial"/>
                <a:ea typeface="Arial"/>
                <a:cs typeface="Arial"/>
                <a:sym typeface="Arial"/>
              </a:rPr>
              <a:t>Create a virtual table named VT where lecturer name is starting with A.</a:t>
            </a:r>
            <a:endParaRPr dirty="0"/>
          </a:p>
          <a:p>
            <a:pPr marR="0" lvl="0" algn="l" rtl="0">
              <a:lnSpc>
                <a:spcPct val="100000"/>
              </a:lnSpc>
              <a:spcBef>
                <a:spcPts val="0"/>
              </a:spcBef>
              <a:spcAft>
                <a:spcPts val="0"/>
              </a:spcAft>
              <a:buClr>
                <a:schemeClr val="dk1"/>
              </a:buClr>
              <a:buSzPts val="1800"/>
            </a:pPr>
            <a:r>
              <a:rPr lang="en-US" sz="1800" b="0" i="0" u="none" dirty="0">
                <a:solidFill>
                  <a:schemeClr val="dk1"/>
                </a:solidFill>
                <a:latin typeface="Arial"/>
                <a:ea typeface="Arial"/>
                <a:cs typeface="Arial"/>
                <a:sym typeface="Arial"/>
              </a:rPr>
              <a:t>	Create VIEW[VT] AS</a:t>
            </a:r>
            <a:br>
              <a:rPr lang="en-US" sz="1800" b="0" i="0" u="none" dirty="0">
                <a:solidFill>
                  <a:schemeClr val="dk1"/>
                </a:solidFill>
                <a:latin typeface="Arial"/>
                <a:ea typeface="Arial"/>
                <a:cs typeface="Arial"/>
                <a:sym typeface="Arial"/>
              </a:rPr>
            </a:br>
            <a:r>
              <a:rPr lang="en-US" sz="1800" b="0" i="0" u="none" dirty="0">
                <a:solidFill>
                  <a:schemeClr val="dk1"/>
                </a:solidFill>
                <a:latin typeface="Arial"/>
                <a:ea typeface="Arial"/>
                <a:cs typeface="Arial"/>
                <a:sym typeface="Arial"/>
              </a:rPr>
              <a:t>	Select * from lecturer</a:t>
            </a:r>
            <a:endParaRPr dirty="0"/>
          </a:p>
          <a:p>
            <a:pPr marR="0" lvl="0" algn="l" rtl="0">
              <a:lnSpc>
                <a:spcPct val="100000"/>
              </a:lnSpc>
              <a:spcBef>
                <a:spcPts val="0"/>
              </a:spcBef>
              <a:spcAft>
                <a:spcPts val="0"/>
              </a:spcAft>
              <a:buClr>
                <a:schemeClr val="dk1"/>
              </a:buClr>
              <a:buSzPts val="1800"/>
            </a:pPr>
            <a:r>
              <a:rPr lang="en-US" sz="1800" b="0" i="0" u="none" dirty="0">
                <a:solidFill>
                  <a:schemeClr val="dk1"/>
                </a:solidFill>
                <a:latin typeface="Arial"/>
                <a:ea typeface="Arial"/>
                <a:cs typeface="Arial"/>
                <a:sym typeface="Arial"/>
              </a:rPr>
              <a:t>	where </a:t>
            </a:r>
            <a:r>
              <a:rPr lang="en-US" sz="1800" b="0" i="0" u="none" dirty="0" err="1">
                <a:solidFill>
                  <a:schemeClr val="dk1"/>
                </a:solidFill>
                <a:latin typeface="Arial"/>
                <a:ea typeface="Arial"/>
                <a:cs typeface="Arial"/>
                <a:sym typeface="Arial"/>
              </a:rPr>
              <a:t>L_name</a:t>
            </a:r>
            <a:r>
              <a:rPr lang="en-US" sz="1800" b="0" i="0" u="none" dirty="0">
                <a:solidFill>
                  <a:schemeClr val="dk1"/>
                </a:solidFill>
                <a:latin typeface="Arial"/>
                <a:ea typeface="Arial"/>
                <a:cs typeface="Arial"/>
                <a:sym typeface="Arial"/>
              </a:rPr>
              <a:t> LIKE ‘A%’ ;</a:t>
            </a:r>
            <a:endParaRPr dirty="0"/>
          </a:p>
          <a:p>
            <a:pPr marL="285750" marR="0" lvl="0" indent="-285750" algn="l" rtl="0">
              <a:lnSpc>
                <a:spcPct val="100000"/>
              </a:lnSpc>
              <a:spcBef>
                <a:spcPts val="0"/>
              </a:spcBef>
              <a:spcAft>
                <a:spcPts val="0"/>
              </a:spcAft>
              <a:buClr>
                <a:schemeClr val="dk1"/>
              </a:buClr>
              <a:buSzPts val="1800"/>
              <a:buFont typeface="Wingdings" panose="05000000000000000000" pitchFamily="2" charset="2"/>
              <a:buChar char="§"/>
            </a:pPr>
            <a:r>
              <a:rPr lang="en-US" sz="1800" b="0" i="0" u="none" dirty="0">
                <a:solidFill>
                  <a:schemeClr val="dk1"/>
                </a:solidFill>
                <a:latin typeface="Arial"/>
                <a:ea typeface="Arial"/>
                <a:cs typeface="Arial"/>
                <a:sym typeface="Arial"/>
              </a:rPr>
              <a:t>Remove primary key </a:t>
            </a:r>
            <a:r>
              <a:rPr lang="en-US" sz="1800" b="0" i="0" u="none" dirty="0" err="1">
                <a:solidFill>
                  <a:schemeClr val="dk1"/>
                </a:solidFill>
                <a:latin typeface="Arial"/>
                <a:ea typeface="Arial"/>
                <a:cs typeface="Arial"/>
                <a:sym typeface="Arial"/>
              </a:rPr>
              <a:t>S_id</a:t>
            </a:r>
            <a:r>
              <a:rPr lang="en-US" sz="1800" b="0" i="0" u="none" dirty="0">
                <a:solidFill>
                  <a:schemeClr val="dk1"/>
                </a:solidFill>
                <a:latin typeface="Arial"/>
                <a:ea typeface="Arial"/>
                <a:cs typeface="Arial"/>
                <a:sym typeface="Arial"/>
              </a:rPr>
              <a:t> from students.</a:t>
            </a:r>
            <a:endParaRPr dirty="0"/>
          </a:p>
          <a:p>
            <a:pPr marR="0" lvl="0" algn="l" rtl="0">
              <a:lnSpc>
                <a:spcPct val="100000"/>
              </a:lnSpc>
              <a:spcBef>
                <a:spcPts val="0"/>
              </a:spcBef>
              <a:spcAft>
                <a:spcPts val="0"/>
              </a:spcAft>
              <a:buClr>
                <a:schemeClr val="dk1"/>
              </a:buClr>
              <a:buSzPts val="1800"/>
            </a:pPr>
            <a:r>
              <a:rPr lang="en-US" sz="1800" b="0" i="0" u="none" dirty="0">
                <a:solidFill>
                  <a:schemeClr val="dk1"/>
                </a:solidFill>
                <a:latin typeface="Arial"/>
                <a:ea typeface="Arial"/>
                <a:cs typeface="Arial"/>
                <a:sym typeface="Arial"/>
              </a:rPr>
              <a:t>	Alter table students </a:t>
            </a:r>
            <a:br>
              <a:rPr lang="en-US" sz="1800" b="0" i="0" u="none" dirty="0">
                <a:solidFill>
                  <a:schemeClr val="dk1"/>
                </a:solidFill>
                <a:latin typeface="Arial"/>
                <a:ea typeface="Arial"/>
                <a:cs typeface="Arial"/>
                <a:sym typeface="Arial"/>
              </a:rPr>
            </a:br>
            <a:r>
              <a:rPr lang="en-US" sz="1800" b="0" i="0" u="none" dirty="0">
                <a:solidFill>
                  <a:schemeClr val="dk1"/>
                </a:solidFill>
                <a:latin typeface="Arial"/>
                <a:ea typeface="Arial"/>
                <a:cs typeface="Arial"/>
                <a:sym typeface="Arial"/>
              </a:rPr>
              <a:t>	DROP PRIMARY KEY ;</a:t>
            </a:r>
            <a:endParaRPr dirty="0"/>
          </a:p>
          <a:p>
            <a:pPr marL="285750" marR="0" lvl="0" indent="-285750" algn="l" rtl="0">
              <a:lnSpc>
                <a:spcPct val="100000"/>
              </a:lnSpc>
              <a:spcBef>
                <a:spcPts val="0"/>
              </a:spcBef>
              <a:spcAft>
                <a:spcPts val="0"/>
              </a:spcAft>
              <a:buClr>
                <a:schemeClr val="dk1"/>
              </a:buClr>
              <a:buSzPts val="1800"/>
              <a:buFont typeface="Wingdings" panose="05000000000000000000" pitchFamily="2" charset="2"/>
              <a:buChar char="§"/>
            </a:pPr>
            <a:r>
              <a:rPr lang="en-US" sz="1800" b="0" i="0" u="none" dirty="0">
                <a:solidFill>
                  <a:schemeClr val="dk1"/>
                </a:solidFill>
                <a:latin typeface="Arial"/>
                <a:ea typeface="Arial"/>
                <a:cs typeface="Arial"/>
                <a:sym typeface="Arial"/>
              </a:rPr>
              <a:t>Count number of lecturers taking subject 03485.</a:t>
            </a:r>
            <a:endParaRPr dirty="0"/>
          </a:p>
          <a:p>
            <a:pPr marR="0" lvl="0" algn="l" rtl="0">
              <a:lnSpc>
                <a:spcPct val="100000"/>
              </a:lnSpc>
              <a:spcBef>
                <a:spcPts val="0"/>
              </a:spcBef>
              <a:spcAft>
                <a:spcPts val="0"/>
              </a:spcAft>
              <a:buClr>
                <a:schemeClr val="dk1"/>
              </a:buClr>
              <a:buSzPts val="1800"/>
            </a:pPr>
            <a:r>
              <a:rPr lang="en-US" sz="1800" b="0" i="0" u="none" dirty="0">
                <a:solidFill>
                  <a:schemeClr val="dk1"/>
                </a:solidFill>
                <a:latin typeface="Arial"/>
                <a:ea typeface="Arial"/>
                <a:cs typeface="Arial"/>
                <a:sym typeface="Arial"/>
              </a:rPr>
              <a:t>	Select count(</a:t>
            </a:r>
            <a:r>
              <a:rPr lang="en-US" sz="1800" b="0" i="0" u="none" dirty="0" err="1">
                <a:solidFill>
                  <a:schemeClr val="dk1"/>
                </a:solidFill>
                <a:latin typeface="Arial"/>
                <a:ea typeface="Arial"/>
                <a:cs typeface="Arial"/>
                <a:sym typeface="Arial"/>
              </a:rPr>
              <a:t>L_id</a:t>
            </a:r>
            <a:r>
              <a:rPr lang="en-US" sz="1800" b="0" i="0" u="none" dirty="0">
                <a:solidFill>
                  <a:schemeClr val="dk1"/>
                </a:solidFill>
                <a:latin typeface="Arial"/>
                <a:ea typeface="Arial"/>
                <a:cs typeface="Arial"/>
                <a:sym typeface="Arial"/>
              </a:rPr>
              <a:t>) from lecturer</a:t>
            </a:r>
            <a:endParaRPr dirty="0"/>
          </a:p>
          <a:p>
            <a:pPr marR="0" lvl="0" algn="l" rtl="0">
              <a:lnSpc>
                <a:spcPct val="100000"/>
              </a:lnSpc>
              <a:spcBef>
                <a:spcPts val="0"/>
              </a:spcBef>
              <a:spcAft>
                <a:spcPts val="0"/>
              </a:spcAft>
              <a:buClr>
                <a:schemeClr val="dk1"/>
              </a:buClr>
              <a:buSzPts val="1800"/>
            </a:pPr>
            <a:r>
              <a:rPr lang="en-US" sz="1800" b="0" i="0" u="none" dirty="0">
                <a:solidFill>
                  <a:schemeClr val="dk1"/>
                </a:solidFill>
                <a:latin typeface="Arial"/>
                <a:ea typeface="Arial"/>
                <a:cs typeface="Arial"/>
                <a:sym typeface="Arial"/>
              </a:rPr>
              <a:t>	GROUP BY </a:t>
            </a:r>
            <a:r>
              <a:rPr lang="en-US" sz="1800" b="0" i="0" u="none" dirty="0" err="1">
                <a:solidFill>
                  <a:schemeClr val="dk1"/>
                </a:solidFill>
                <a:latin typeface="Arial"/>
                <a:ea typeface="Arial"/>
                <a:cs typeface="Arial"/>
                <a:sym typeface="Arial"/>
              </a:rPr>
              <a:t>subject_code</a:t>
            </a:r>
            <a:r>
              <a:rPr lang="en-US" sz="1800" b="0" i="0" u="none" dirty="0">
                <a:solidFill>
                  <a:schemeClr val="dk1"/>
                </a:solidFill>
                <a:latin typeface="Arial"/>
                <a:ea typeface="Arial"/>
                <a:cs typeface="Arial"/>
                <a:sym typeface="Arial"/>
              </a:rPr>
              <a:t> ;</a:t>
            </a:r>
            <a:endParaRPr dirty="0"/>
          </a:p>
          <a:p>
            <a:pPr marR="0" lvl="0" algn="l" rtl="0">
              <a:lnSpc>
                <a:spcPct val="100000"/>
              </a:lnSpc>
              <a:spcBef>
                <a:spcPts val="0"/>
              </a:spcBef>
              <a:spcAft>
                <a:spcPts val="0"/>
              </a:spcAft>
              <a:buClr>
                <a:schemeClr val="dk1"/>
              </a:buClr>
              <a:buSzPts val="1800"/>
            </a:pPr>
            <a:r>
              <a:rPr lang="en-US" sz="1800" b="0" i="0" u="none" dirty="0">
                <a:solidFill>
                  <a:schemeClr val="dk1"/>
                </a:solidFill>
                <a:latin typeface="Arial"/>
                <a:ea typeface="Arial"/>
                <a:cs typeface="Arial"/>
                <a:sym typeface="Arial"/>
              </a:rPr>
              <a:t>	</a:t>
            </a:r>
            <a:endParaRPr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602"/>
        <p:cNvGrpSpPr/>
        <p:nvPr/>
      </p:nvGrpSpPr>
      <p:grpSpPr>
        <a:xfrm>
          <a:off x="0" y="0"/>
          <a:ext cx="0" cy="0"/>
          <a:chOff x="0" y="0"/>
          <a:chExt cx="0" cy="0"/>
        </a:xfrm>
      </p:grpSpPr>
      <p:pic>
        <p:nvPicPr>
          <p:cNvPr id="603" name="Google Shape;603;ga8fece8bd4_2_155" descr="C:\Users\parul\Desktop\Digital Learning Content.png"/>
          <p:cNvPicPr preferRelativeResize="0"/>
          <p:nvPr/>
        </p:nvPicPr>
        <p:blipFill rotWithShape="1">
          <a:blip r:embed="rId3">
            <a:alphaModFix/>
          </a:blip>
          <a:srcRect/>
          <a:stretch/>
        </p:blipFill>
        <p:spPr>
          <a:xfrm>
            <a:off x="0" y="0"/>
            <a:ext cx="9143999" cy="6900862"/>
          </a:xfrm>
          <a:prstGeom prst="rect">
            <a:avLst/>
          </a:prstGeom>
          <a:noFill/>
          <a:ln>
            <a:noFill/>
          </a:ln>
        </p:spPr>
      </p:pic>
      <p:pic>
        <p:nvPicPr>
          <p:cNvPr id="604" name="Google Shape;604;ga8fece8bd4_2_155" descr="C:\Users\parul\Desktop\Untitled-1.png"/>
          <p:cNvPicPr preferRelativeResize="0"/>
          <p:nvPr/>
        </p:nvPicPr>
        <p:blipFill rotWithShape="1">
          <a:blip r:embed="rId4">
            <a:alphaModFix/>
          </a:blip>
          <a:srcRect/>
          <a:stretch/>
        </p:blipFill>
        <p:spPr>
          <a:xfrm>
            <a:off x="1857375" y="3071812"/>
            <a:ext cx="5430837" cy="2803525"/>
          </a:xfrm>
          <a:prstGeom prst="rect">
            <a:avLst/>
          </a:prstGeom>
          <a:noFill/>
          <a:ln>
            <a:noFill/>
          </a:ln>
        </p:spPr>
      </p:pic>
      <p:sp>
        <p:nvSpPr>
          <p:cNvPr id="605" name="Google Shape;605;ga8fece8bd4_2_155"/>
          <p:cNvSpPr txBox="1"/>
          <p:nvPr/>
        </p:nvSpPr>
        <p:spPr>
          <a:xfrm>
            <a:off x="0" y="1643062"/>
            <a:ext cx="9144000" cy="642900"/>
          </a:xfrm>
          <a:prstGeom prst="rect">
            <a:avLst/>
          </a:prstGeom>
          <a:solidFill>
            <a:srgbClr val="1F497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606" name="Google Shape;606;ga8fece8bd4_2_155"/>
          <p:cNvSpPr txBox="1"/>
          <p:nvPr/>
        </p:nvSpPr>
        <p:spPr>
          <a:xfrm>
            <a:off x="190500" y="1687512"/>
            <a:ext cx="8763000" cy="5541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3000"/>
              <a:buFont typeface="Calibri"/>
              <a:buNone/>
            </a:pPr>
            <a:r>
              <a:rPr lang="en-US" sz="3000" b="1" i="0" u="none">
                <a:solidFill>
                  <a:schemeClr val="lt1"/>
                </a:solidFill>
                <a:latin typeface="Calibri"/>
                <a:ea typeface="Calibri"/>
                <a:cs typeface="Calibri"/>
                <a:sym typeface="Calibri"/>
              </a:rPr>
              <a:t>SQL Examples</a:t>
            </a:r>
            <a:endParaRPr/>
          </a:p>
        </p:txBody>
      </p:sp>
      <p:sp>
        <p:nvSpPr>
          <p:cNvPr id="607" name="Google Shape;607;ga8fece8bd4_2_155"/>
          <p:cNvSpPr txBox="1"/>
          <p:nvPr/>
        </p:nvSpPr>
        <p:spPr>
          <a:xfrm>
            <a:off x="6643687" y="6073775"/>
            <a:ext cx="1111200" cy="216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608" name="Google Shape;608;ga8fece8bd4_2_155"/>
          <p:cNvSpPr txBox="1"/>
          <p:nvPr/>
        </p:nvSpPr>
        <p:spPr>
          <a:xfrm>
            <a:off x="381000" y="2460625"/>
            <a:ext cx="8763000" cy="3694200"/>
          </a:xfrm>
          <a:prstGeom prst="rect">
            <a:avLst/>
          </a:prstGeom>
          <a:noFill/>
          <a:ln>
            <a:noFill/>
          </a:ln>
        </p:spPr>
        <p:txBody>
          <a:bodyPr spcFirstLastPara="1" wrap="square" lIns="91425" tIns="45700" rIns="91425" bIns="45700" anchor="t" anchorCtr="0">
            <a:noAutofit/>
          </a:bodyPr>
          <a:lstStyle/>
          <a:p>
            <a:pPr marL="285750" marR="0" lvl="0" indent="-285750" algn="l" rtl="0">
              <a:lnSpc>
                <a:spcPct val="100000"/>
              </a:lnSpc>
              <a:spcBef>
                <a:spcPts val="0"/>
              </a:spcBef>
              <a:spcAft>
                <a:spcPts val="0"/>
              </a:spcAft>
              <a:buClr>
                <a:schemeClr val="dk1"/>
              </a:buClr>
              <a:buSzPts val="1800"/>
              <a:buFont typeface="Wingdings" panose="05000000000000000000" pitchFamily="2" charset="2"/>
              <a:buChar char="§"/>
            </a:pPr>
            <a:r>
              <a:rPr lang="en-US" sz="1800" b="0" i="0" u="none" dirty="0">
                <a:solidFill>
                  <a:schemeClr val="dk1"/>
                </a:solidFill>
                <a:latin typeface="Arial"/>
                <a:ea typeface="Arial"/>
                <a:cs typeface="Arial"/>
                <a:sym typeface="Arial"/>
              </a:rPr>
              <a:t>Select lecturer details where subject code is not 03102, 03103, 03566.</a:t>
            </a:r>
            <a:endParaRPr dirty="0"/>
          </a:p>
          <a:p>
            <a:pPr marR="0" lvl="0" algn="l" rtl="0">
              <a:lnSpc>
                <a:spcPct val="100000"/>
              </a:lnSpc>
              <a:spcBef>
                <a:spcPts val="0"/>
              </a:spcBef>
              <a:spcAft>
                <a:spcPts val="0"/>
              </a:spcAft>
              <a:buClr>
                <a:schemeClr val="dk1"/>
              </a:buClr>
              <a:buSzPts val="1800"/>
            </a:pPr>
            <a:r>
              <a:rPr lang="en-US" sz="1800" b="0" i="0" u="none" dirty="0">
                <a:solidFill>
                  <a:schemeClr val="dk1"/>
                </a:solidFill>
                <a:latin typeface="Arial"/>
                <a:ea typeface="Arial"/>
                <a:cs typeface="Arial"/>
                <a:sym typeface="Arial"/>
              </a:rPr>
              <a:t>	Select * from lecturer </a:t>
            </a:r>
            <a:endParaRPr dirty="0"/>
          </a:p>
          <a:p>
            <a:pPr marR="0" lvl="0" algn="l" rtl="0">
              <a:lnSpc>
                <a:spcPct val="100000"/>
              </a:lnSpc>
              <a:spcBef>
                <a:spcPts val="0"/>
              </a:spcBef>
              <a:spcAft>
                <a:spcPts val="0"/>
              </a:spcAft>
              <a:buClr>
                <a:schemeClr val="dk1"/>
              </a:buClr>
              <a:buSzPts val="1800"/>
            </a:pPr>
            <a:r>
              <a:rPr lang="en-US" sz="1800" b="0" i="0" u="none" dirty="0">
                <a:solidFill>
                  <a:schemeClr val="dk1"/>
                </a:solidFill>
                <a:latin typeface="Arial"/>
                <a:ea typeface="Arial"/>
                <a:cs typeface="Arial"/>
                <a:sym typeface="Arial"/>
              </a:rPr>
              <a:t>	where </a:t>
            </a:r>
            <a:r>
              <a:rPr lang="en-US" sz="1800" b="0" i="0" u="none" dirty="0" err="1">
                <a:solidFill>
                  <a:schemeClr val="dk1"/>
                </a:solidFill>
                <a:latin typeface="Arial"/>
                <a:ea typeface="Arial"/>
                <a:cs typeface="Arial"/>
                <a:sym typeface="Arial"/>
              </a:rPr>
              <a:t>subject_code</a:t>
            </a:r>
            <a:r>
              <a:rPr lang="en-US" sz="1800" b="0" i="0" u="none" dirty="0">
                <a:solidFill>
                  <a:schemeClr val="dk1"/>
                </a:solidFill>
                <a:latin typeface="Arial"/>
                <a:ea typeface="Arial"/>
                <a:cs typeface="Arial"/>
                <a:sym typeface="Arial"/>
              </a:rPr>
              <a:t> NOT IN (03102, 03103, 03566) ;</a:t>
            </a:r>
            <a:endParaRPr dirty="0"/>
          </a:p>
          <a:p>
            <a:pPr marL="285750" marR="0" lvl="0" indent="-285750" algn="l" rtl="0">
              <a:lnSpc>
                <a:spcPct val="100000"/>
              </a:lnSpc>
              <a:spcBef>
                <a:spcPts val="0"/>
              </a:spcBef>
              <a:spcAft>
                <a:spcPts val="0"/>
              </a:spcAft>
              <a:buClr>
                <a:schemeClr val="dk1"/>
              </a:buClr>
              <a:buSzPts val="1800"/>
              <a:buFont typeface="Wingdings" panose="05000000000000000000" pitchFamily="2" charset="2"/>
              <a:buChar char="§"/>
            </a:pPr>
            <a:r>
              <a:rPr lang="en-US" sz="1800" b="0" i="0" u="none" dirty="0">
                <a:solidFill>
                  <a:schemeClr val="dk1"/>
                </a:solidFill>
                <a:latin typeface="Arial"/>
                <a:ea typeface="Arial"/>
                <a:cs typeface="Arial"/>
                <a:sym typeface="Arial"/>
              </a:rPr>
              <a:t>Select students with DOB greater than 21/03/2000.</a:t>
            </a:r>
            <a:endParaRPr dirty="0"/>
          </a:p>
          <a:p>
            <a:pPr marR="0" lvl="0" algn="l" rtl="0">
              <a:lnSpc>
                <a:spcPct val="100000"/>
              </a:lnSpc>
              <a:spcBef>
                <a:spcPts val="0"/>
              </a:spcBef>
              <a:spcAft>
                <a:spcPts val="0"/>
              </a:spcAft>
              <a:buClr>
                <a:schemeClr val="dk1"/>
              </a:buClr>
              <a:buSzPts val="1800"/>
            </a:pPr>
            <a:r>
              <a:rPr lang="en-US" sz="1800" b="0" i="0" u="none" dirty="0">
                <a:solidFill>
                  <a:schemeClr val="dk1"/>
                </a:solidFill>
                <a:latin typeface="Arial"/>
                <a:ea typeface="Arial"/>
                <a:cs typeface="Arial"/>
                <a:sym typeface="Arial"/>
              </a:rPr>
              <a:t>	Select * from students </a:t>
            </a:r>
            <a:endParaRPr dirty="0"/>
          </a:p>
          <a:p>
            <a:pPr marR="0" lvl="0" algn="l" rtl="0">
              <a:lnSpc>
                <a:spcPct val="100000"/>
              </a:lnSpc>
              <a:spcBef>
                <a:spcPts val="0"/>
              </a:spcBef>
              <a:spcAft>
                <a:spcPts val="0"/>
              </a:spcAft>
              <a:buClr>
                <a:schemeClr val="dk1"/>
              </a:buClr>
              <a:buSzPts val="1800"/>
            </a:pPr>
            <a:r>
              <a:rPr lang="en-US" sz="1800" b="0" i="0" u="none" dirty="0">
                <a:solidFill>
                  <a:schemeClr val="dk1"/>
                </a:solidFill>
                <a:latin typeface="Arial"/>
                <a:ea typeface="Arial"/>
                <a:cs typeface="Arial"/>
                <a:sym typeface="Arial"/>
              </a:rPr>
              <a:t>	where DOB &gt; 21/03/2000 ;</a:t>
            </a:r>
            <a:endParaRPr dirty="0"/>
          </a:p>
          <a:p>
            <a:pPr marL="285750" marR="0" lvl="0" indent="-285750" algn="l" rtl="0">
              <a:lnSpc>
                <a:spcPct val="100000"/>
              </a:lnSpc>
              <a:spcBef>
                <a:spcPts val="0"/>
              </a:spcBef>
              <a:spcAft>
                <a:spcPts val="0"/>
              </a:spcAft>
              <a:buClr>
                <a:schemeClr val="dk1"/>
              </a:buClr>
              <a:buSzPts val="1800"/>
              <a:buFont typeface="Wingdings" panose="05000000000000000000" pitchFamily="2" charset="2"/>
              <a:buChar char="§"/>
            </a:pPr>
            <a:r>
              <a:rPr lang="en-US" sz="1800" b="0" i="0" u="none" dirty="0">
                <a:solidFill>
                  <a:schemeClr val="dk1"/>
                </a:solidFill>
                <a:latin typeface="Arial"/>
                <a:ea typeface="Arial"/>
                <a:cs typeface="Arial"/>
                <a:sym typeface="Arial"/>
              </a:rPr>
              <a:t>Select details of lecturer who is not teaching any subject i.e., </a:t>
            </a:r>
            <a:r>
              <a:rPr lang="en-US" sz="1800" b="0" i="0" u="none" dirty="0" err="1">
                <a:solidFill>
                  <a:schemeClr val="dk1"/>
                </a:solidFill>
                <a:latin typeface="Arial"/>
                <a:ea typeface="Arial"/>
                <a:cs typeface="Arial"/>
                <a:sym typeface="Arial"/>
              </a:rPr>
              <a:t>subject_code</a:t>
            </a:r>
            <a:r>
              <a:rPr lang="en-US" sz="1800" b="0" i="0" u="none" dirty="0">
                <a:solidFill>
                  <a:schemeClr val="dk1"/>
                </a:solidFill>
                <a:latin typeface="Arial"/>
                <a:ea typeface="Arial"/>
                <a:cs typeface="Arial"/>
                <a:sym typeface="Arial"/>
              </a:rPr>
              <a:t> = NULL. </a:t>
            </a:r>
            <a:endParaRPr dirty="0"/>
          </a:p>
          <a:p>
            <a:pPr marR="0" lvl="0" algn="l" rtl="0">
              <a:lnSpc>
                <a:spcPct val="100000"/>
              </a:lnSpc>
              <a:spcBef>
                <a:spcPts val="0"/>
              </a:spcBef>
              <a:spcAft>
                <a:spcPts val="0"/>
              </a:spcAft>
              <a:buClr>
                <a:schemeClr val="dk1"/>
              </a:buClr>
              <a:buSzPts val="1800"/>
            </a:pPr>
            <a:r>
              <a:rPr lang="en-US" sz="1800" b="0" i="0" u="none" dirty="0">
                <a:solidFill>
                  <a:schemeClr val="dk1"/>
                </a:solidFill>
                <a:latin typeface="Arial"/>
                <a:ea typeface="Arial"/>
                <a:cs typeface="Arial"/>
                <a:sym typeface="Arial"/>
              </a:rPr>
              <a:t>	Select * from lecturer </a:t>
            </a:r>
            <a:endParaRPr dirty="0"/>
          </a:p>
          <a:p>
            <a:pPr marR="0" lvl="0" algn="l" rtl="0">
              <a:lnSpc>
                <a:spcPct val="100000"/>
              </a:lnSpc>
              <a:spcBef>
                <a:spcPts val="0"/>
              </a:spcBef>
              <a:spcAft>
                <a:spcPts val="0"/>
              </a:spcAft>
              <a:buClr>
                <a:schemeClr val="dk1"/>
              </a:buClr>
              <a:buSzPts val="1800"/>
            </a:pPr>
            <a:r>
              <a:rPr lang="en-US" sz="1800" b="0" i="0" u="none" dirty="0">
                <a:solidFill>
                  <a:schemeClr val="dk1"/>
                </a:solidFill>
                <a:latin typeface="Arial"/>
                <a:ea typeface="Arial"/>
                <a:cs typeface="Arial"/>
                <a:sym typeface="Arial"/>
              </a:rPr>
              <a:t>	where </a:t>
            </a:r>
            <a:r>
              <a:rPr lang="en-US" sz="1800" b="0" i="0" u="none" dirty="0" err="1">
                <a:solidFill>
                  <a:schemeClr val="dk1"/>
                </a:solidFill>
                <a:latin typeface="Arial"/>
                <a:ea typeface="Arial"/>
                <a:cs typeface="Arial"/>
                <a:sym typeface="Arial"/>
              </a:rPr>
              <a:t>subject_code</a:t>
            </a:r>
            <a:r>
              <a:rPr lang="en-US" sz="1800" b="0" i="0" u="none" dirty="0">
                <a:solidFill>
                  <a:schemeClr val="dk1"/>
                </a:solidFill>
                <a:latin typeface="Arial"/>
                <a:ea typeface="Arial"/>
                <a:cs typeface="Arial"/>
                <a:sym typeface="Arial"/>
              </a:rPr>
              <a:t> IS NULL ;</a:t>
            </a:r>
            <a:endParaRPr dirty="0"/>
          </a:p>
          <a:p>
            <a:pPr marL="285750" marR="0" lvl="0" indent="-285750" algn="l" rtl="0">
              <a:lnSpc>
                <a:spcPct val="100000"/>
              </a:lnSpc>
              <a:spcBef>
                <a:spcPts val="0"/>
              </a:spcBef>
              <a:spcAft>
                <a:spcPts val="0"/>
              </a:spcAft>
              <a:buClr>
                <a:schemeClr val="dk1"/>
              </a:buClr>
              <a:buSzPts val="1800"/>
              <a:buFont typeface="Wingdings" panose="05000000000000000000" pitchFamily="2" charset="2"/>
              <a:buChar char="§"/>
            </a:pPr>
            <a:r>
              <a:rPr lang="en-US" sz="1800" b="0" i="0" u="none" dirty="0">
                <a:solidFill>
                  <a:schemeClr val="dk1"/>
                </a:solidFill>
                <a:latin typeface="Arial"/>
                <a:ea typeface="Arial"/>
                <a:cs typeface="Arial"/>
                <a:sym typeface="Arial"/>
              </a:rPr>
              <a:t>Select lecturer who teach subject 03102 and 03485</a:t>
            </a:r>
            <a:endParaRPr dirty="0"/>
          </a:p>
          <a:p>
            <a:pPr marR="0" lvl="0" algn="l" rtl="0">
              <a:lnSpc>
                <a:spcPct val="100000"/>
              </a:lnSpc>
              <a:spcBef>
                <a:spcPts val="0"/>
              </a:spcBef>
              <a:spcAft>
                <a:spcPts val="0"/>
              </a:spcAft>
              <a:buClr>
                <a:schemeClr val="dk1"/>
              </a:buClr>
              <a:buSzPts val="1800"/>
            </a:pPr>
            <a:r>
              <a:rPr lang="en-US" sz="1800" b="0" i="0" u="none" dirty="0">
                <a:solidFill>
                  <a:schemeClr val="dk1"/>
                </a:solidFill>
                <a:latin typeface="Arial"/>
                <a:ea typeface="Arial"/>
                <a:cs typeface="Arial"/>
                <a:sym typeface="Arial"/>
              </a:rPr>
              <a:t>	Select * from lecturer</a:t>
            </a:r>
            <a:endParaRPr dirty="0"/>
          </a:p>
          <a:p>
            <a:pPr marR="0" lvl="0" algn="l" rtl="0">
              <a:lnSpc>
                <a:spcPct val="100000"/>
              </a:lnSpc>
              <a:spcBef>
                <a:spcPts val="0"/>
              </a:spcBef>
              <a:spcAft>
                <a:spcPts val="0"/>
              </a:spcAft>
              <a:buClr>
                <a:schemeClr val="dk1"/>
              </a:buClr>
              <a:buSzPts val="1800"/>
            </a:pPr>
            <a:r>
              <a:rPr lang="en-US" sz="1800" b="0" i="0" u="none" dirty="0">
                <a:solidFill>
                  <a:schemeClr val="dk1"/>
                </a:solidFill>
                <a:latin typeface="Arial"/>
                <a:ea typeface="Arial"/>
                <a:cs typeface="Arial"/>
                <a:sym typeface="Arial"/>
              </a:rPr>
              <a:t>	where </a:t>
            </a:r>
            <a:r>
              <a:rPr lang="en-US" sz="1800" b="0" i="0" u="none" dirty="0" err="1">
                <a:solidFill>
                  <a:schemeClr val="dk1"/>
                </a:solidFill>
                <a:latin typeface="Arial"/>
                <a:ea typeface="Arial"/>
                <a:cs typeface="Arial"/>
                <a:sym typeface="Arial"/>
              </a:rPr>
              <a:t>subject_code</a:t>
            </a:r>
            <a:r>
              <a:rPr lang="en-US" sz="1800" b="0" i="0" u="none" dirty="0">
                <a:solidFill>
                  <a:schemeClr val="dk1"/>
                </a:solidFill>
                <a:latin typeface="Arial"/>
                <a:ea typeface="Arial"/>
                <a:cs typeface="Arial"/>
                <a:sym typeface="Arial"/>
              </a:rPr>
              <a:t> = 03102 AND </a:t>
            </a:r>
            <a:r>
              <a:rPr lang="en-US" sz="1800" b="0" i="0" u="none" dirty="0" err="1">
                <a:solidFill>
                  <a:schemeClr val="dk1"/>
                </a:solidFill>
                <a:latin typeface="Arial"/>
                <a:ea typeface="Arial"/>
                <a:cs typeface="Arial"/>
                <a:sym typeface="Arial"/>
              </a:rPr>
              <a:t>subject_code</a:t>
            </a:r>
            <a:r>
              <a:rPr lang="en-US" sz="1800" b="0" i="0" u="none" dirty="0">
                <a:solidFill>
                  <a:schemeClr val="dk1"/>
                </a:solidFill>
                <a:latin typeface="Arial"/>
                <a:ea typeface="Arial"/>
                <a:cs typeface="Arial"/>
                <a:sym typeface="Arial"/>
              </a:rPr>
              <a:t> = 03485 ;	</a:t>
            </a:r>
            <a:endParaRPr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612"/>
        <p:cNvGrpSpPr/>
        <p:nvPr/>
      </p:nvGrpSpPr>
      <p:grpSpPr>
        <a:xfrm>
          <a:off x="0" y="0"/>
          <a:ext cx="0" cy="0"/>
          <a:chOff x="0" y="0"/>
          <a:chExt cx="0" cy="0"/>
        </a:xfrm>
      </p:grpSpPr>
      <p:pic>
        <p:nvPicPr>
          <p:cNvPr id="613" name="Google Shape;613;ga8fece8bd4_2_164" descr="C:\Users\parul\Desktop\Digital Learning Content.png"/>
          <p:cNvPicPr preferRelativeResize="0"/>
          <p:nvPr/>
        </p:nvPicPr>
        <p:blipFill rotWithShape="1">
          <a:blip r:embed="rId3">
            <a:alphaModFix/>
          </a:blip>
          <a:srcRect/>
          <a:stretch/>
        </p:blipFill>
        <p:spPr>
          <a:xfrm>
            <a:off x="0" y="0"/>
            <a:ext cx="9143999" cy="6900862"/>
          </a:xfrm>
          <a:prstGeom prst="rect">
            <a:avLst/>
          </a:prstGeom>
          <a:noFill/>
          <a:ln>
            <a:noFill/>
          </a:ln>
        </p:spPr>
      </p:pic>
      <p:pic>
        <p:nvPicPr>
          <p:cNvPr id="614" name="Google Shape;614;ga8fece8bd4_2_164" descr="C:\Users\parul\Desktop\Untitled-1.png"/>
          <p:cNvPicPr preferRelativeResize="0"/>
          <p:nvPr/>
        </p:nvPicPr>
        <p:blipFill rotWithShape="1">
          <a:blip r:embed="rId4">
            <a:alphaModFix/>
          </a:blip>
          <a:srcRect/>
          <a:stretch/>
        </p:blipFill>
        <p:spPr>
          <a:xfrm>
            <a:off x="1857375" y="3071812"/>
            <a:ext cx="5430837" cy="2803525"/>
          </a:xfrm>
          <a:prstGeom prst="rect">
            <a:avLst/>
          </a:prstGeom>
          <a:noFill/>
          <a:ln>
            <a:noFill/>
          </a:ln>
        </p:spPr>
      </p:pic>
      <p:sp>
        <p:nvSpPr>
          <p:cNvPr id="615" name="Google Shape;615;ga8fece8bd4_2_164"/>
          <p:cNvSpPr txBox="1"/>
          <p:nvPr/>
        </p:nvSpPr>
        <p:spPr>
          <a:xfrm>
            <a:off x="0" y="1643062"/>
            <a:ext cx="9144000" cy="642900"/>
          </a:xfrm>
          <a:prstGeom prst="rect">
            <a:avLst/>
          </a:prstGeom>
          <a:solidFill>
            <a:srgbClr val="1F497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616" name="Google Shape;616;ga8fece8bd4_2_164"/>
          <p:cNvSpPr txBox="1"/>
          <p:nvPr/>
        </p:nvSpPr>
        <p:spPr>
          <a:xfrm>
            <a:off x="190500" y="1687512"/>
            <a:ext cx="8763000" cy="5541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3000"/>
              <a:buFont typeface="Calibri"/>
              <a:buNone/>
            </a:pPr>
            <a:r>
              <a:rPr lang="en-US" sz="3000" b="1" i="0" u="none">
                <a:solidFill>
                  <a:schemeClr val="lt1"/>
                </a:solidFill>
                <a:latin typeface="Calibri"/>
                <a:ea typeface="Calibri"/>
                <a:cs typeface="Calibri"/>
                <a:sym typeface="Calibri"/>
              </a:rPr>
              <a:t>SQL Examples</a:t>
            </a:r>
            <a:endParaRPr/>
          </a:p>
        </p:txBody>
      </p:sp>
      <p:sp>
        <p:nvSpPr>
          <p:cNvPr id="617" name="Google Shape;617;ga8fece8bd4_2_164"/>
          <p:cNvSpPr txBox="1"/>
          <p:nvPr/>
        </p:nvSpPr>
        <p:spPr>
          <a:xfrm>
            <a:off x="6643687" y="6073775"/>
            <a:ext cx="1111200" cy="216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618" name="Google Shape;618;ga8fece8bd4_2_164"/>
          <p:cNvSpPr txBox="1"/>
          <p:nvPr/>
        </p:nvSpPr>
        <p:spPr>
          <a:xfrm>
            <a:off x="381000" y="2460625"/>
            <a:ext cx="8763000" cy="3140100"/>
          </a:xfrm>
          <a:prstGeom prst="rect">
            <a:avLst/>
          </a:prstGeom>
          <a:noFill/>
          <a:ln>
            <a:noFill/>
          </a:ln>
        </p:spPr>
        <p:txBody>
          <a:bodyPr spcFirstLastPara="1" wrap="square" lIns="91425" tIns="45700" rIns="91425" bIns="45700" anchor="t" anchorCtr="0">
            <a:noAutofit/>
          </a:bodyPr>
          <a:lstStyle/>
          <a:p>
            <a:pPr marL="285750" marR="0" lvl="0" indent="-285750" algn="l" rtl="0">
              <a:lnSpc>
                <a:spcPct val="100000"/>
              </a:lnSpc>
              <a:spcBef>
                <a:spcPts val="0"/>
              </a:spcBef>
              <a:spcAft>
                <a:spcPts val="0"/>
              </a:spcAft>
              <a:buClr>
                <a:schemeClr val="dk1"/>
              </a:buClr>
              <a:buSzPts val="1800"/>
              <a:buFont typeface="Wingdings" panose="05000000000000000000" pitchFamily="2" charset="2"/>
              <a:buChar char="§"/>
            </a:pPr>
            <a:r>
              <a:rPr lang="en-US" sz="1800" b="0" i="0" u="none" dirty="0">
                <a:solidFill>
                  <a:schemeClr val="dk1"/>
                </a:solidFill>
                <a:latin typeface="Arial"/>
                <a:ea typeface="Arial"/>
                <a:cs typeface="Arial"/>
                <a:sym typeface="Arial"/>
              </a:rPr>
              <a:t>Select </a:t>
            </a:r>
            <a:r>
              <a:rPr lang="en-US" sz="1800" b="0" i="0" u="none" dirty="0" err="1">
                <a:solidFill>
                  <a:schemeClr val="dk1"/>
                </a:solidFill>
                <a:latin typeface="Arial"/>
                <a:ea typeface="Arial"/>
                <a:cs typeface="Arial"/>
                <a:sym typeface="Arial"/>
              </a:rPr>
              <a:t>L_id</a:t>
            </a:r>
            <a:r>
              <a:rPr lang="en-US" sz="1800" b="0" i="0" u="none" dirty="0">
                <a:solidFill>
                  <a:schemeClr val="dk1"/>
                </a:solidFill>
                <a:latin typeface="Arial"/>
                <a:ea typeface="Arial"/>
                <a:cs typeface="Arial"/>
                <a:sym typeface="Arial"/>
              </a:rPr>
              <a:t> from table 2 if ALL students in table 1 have division B8.</a:t>
            </a:r>
            <a:endParaRPr dirty="0"/>
          </a:p>
          <a:p>
            <a:pPr marR="0" lvl="0" algn="l" rtl="0">
              <a:lnSpc>
                <a:spcPct val="100000"/>
              </a:lnSpc>
              <a:spcBef>
                <a:spcPts val="0"/>
              </a:spcBef>
              <a:spcAft>
                <a:spcPts val="0"/>
              </a:spcAft>
              <a:buClr>
                <a:schemeClr val="dk1"/>
              </a:buClr>
              <a:buSzPts val="1800"/>
            </a:pPr>
            <a:r>
              <a:rPr lang="en-US" sz="1800" b="0" i="0" u="none" dirty="0">
                <a:solidFill>
                  <a:schemeClr val="dk1"/>
                </a:solidFill>
                <a:latin typeface="Arial"/>
                <a:ea typeface="Arial"/>
                <a:cs typeface="Arial"/>
                <a:sym typeface="Arial"/>
              </a:rPr>
              <a:t>	Select </a:t>
            </a:r>
            <a:r>
              <a:rPr lang="en-US" sz="1800" b="0" i="0" u="none" dirty="0" err="1">
                <a:solidFill>
                  <a:schemeClr val="dk1"/>
                </a:solidFill>
                <a:latin typeface="Arial"/>
                <a:ea typeface="Arial"/>
                <a:cs typeface="Arial"/>
                <a:sym typeface="Arial"/>
              </a:rPr>
              <a:t>L_id</a:t>
            </a:r>
            <a:r>
              <a:rPr lang="en-US" sz="1800" b="0" i="0" u="none" dirty="0">
                <a:solidFill>
                  <a:schemeClr val="dk1"/>
                </a:solidFill>
                <a:latin typeface="Arial"/>
                <a:ea typeface="Arial"/>
                <a:cs typeface="Arial"/>
                <a:sym typeface="Arial"/>
              </a:rPr>
              <a:t> from lecturer</a:t>
            </a:r>
            <a:endParaRPr dirty="0"/>
          </a:p>
          <a:p>
            <a:pPr marR="0" lvl="0" algn="l" rtl="0">
              <a:lnSpc>
                <a:spcPct val="100000"/>
              </a:lnSpc>
              <a:spcBef>
                <a:spcPts val="0"/>
              </a:spcBef>
              <a:spcAft>
                <a:spcPts val="0"/>
              </a:spcAft>
              <a:buClr>
                <a:schemeClr val="dk1"/>
              </a:buClr>
              <a:buSzPts val="1800"/>
            </a:pPr>
            <a:r>
              <a:rPr lang="en-US" sz="1800" b="0" i="0" u="none" dirty="0">
                <a:solidFill>
                  <a:schemeClr val="dk1"/>
                </a:solidFill>
                <a:latin typeface="Arial"/>
                <a:ea typeface="Arial"/>
                <a:cs typeface="Arial"/>
                <a:sym typeface="Arial"/>
              </a:rPr>
              <a:t>	where </a:t>
            </a:r>
            <a:r>
              <a:rPr lang="en-US" sz="1800" b="0" i="0" u="none" dirty="0" err="1">
                <a:solidFill>
                  <a:schemeClr val="dk1"/>
                </a:solidFill>
                <a:latin typeface="Arial"/>
                <a:ea typeface="Arial"/>
                <a:cs typeface="Arial"/>
                <a:sym typeface="Arial"/>
              </a:rPr>
              <a:t>L_id</a:t>
            </a:r>
            <a:r>
              <a:rPr lang="en-US" sz="1800" b="0" i="0" u="none" dirty="0">
                <a:solidFill>
                  <a:schemeClr val="dk1"/>
                </a:solidFill>
                <a:latin typeface="Arial"/>
                <a:ea typeface="Arial"/>
                <a:cs typeface="Arial"/>
                <a:sym typeface="Arial"/>
              </a:rPr>
              <a:t> = ALL (Select </a:t>
            </a:r>
            <a:r>
              <a:rPr lang="en-US" sz="1800" b="0" i="0" u="none" dirty="0" err="1">
                <a:solidFill>
                  <a:schemeClr val="dk1"/>
                </a:solidFill>
                <a:latin typeface="Arial"/>
                <a:ea typeface="Arial"/>
                <a:cs typeface="Arial"/>
                <a:sym typeface="Arial"/>
              </a:rPr>
              <a:t>L_id</a:t>
            </a:r>
            <a:r>
              <a:rPr lang="en-US" sz="1800" b="0" i="0" u="none" dirty="0">
                <a:solidFill>
                  <a:schemeClr val="dk1"/>
                </a:solidFill>
                <a:latin typeface="Arial"/>
                <a:ea typeface="Arial"/>
                <a:cs typeface="Arial"/>
                <a:sym typeface="Arial"/>
              </a:rPr>
              <a:t> from students where division = ‘B8’ ;</a:t>
            </a:r>
            <a:endParaRPr dirty="0"/>
          </a:p>
          <a:p>
            <a:pPr marL="285750" marR="0" lvl="0" indent="-285750" algn="l" rtl="0">
              <a:lnSpc>
                <a:spcPct val="100000"/>
              </a:lnSpc>
              <a:spcBef>
                <a:spcPts val="0"/>
              </a:spcBef>
              <a:spcAft>
                <a:spcPts val="0"/>
              </a:spcAft>
              <a:buClr>
                <a:schemeClr val="dk1"/>
              </a:buClr>
              <a:buSzPts val="1800"/>
              <a:buFont typeface="Wingdings" panose="05000000000000000000" pitchFamily="2" charset="2"/>
              <a:buChar char="§"/>
            </a:pPr>
            <a:r>
              <a:rPr lang="en-US" sz="1800" b="0" i="0" u="none" dirty="0">
                <a:solidFill>
                  <a:schemeClr val="dk1"/>
                </a:solidFill>
                <a:latin typeface="Arial"/>
                <a:ea typeface="Arial"/>
                <a:cs typeface="Arial"/>
                <a:sym typeface="Arial"/>
              </a:rPr>
              <a:t>Drop table lecturer.</a:t>
            </a:r>
            <a:endParaRPr dirty="0"/>
          </a:p>
          <a:p>
            <a:pPr marR="0" lvl="0" algn="l" rtl="0">
              <a:lnSpc>
                <a:spcPct val="100000"/>
              </a:lnSpc>
              <a:spcBef>
                <a:spcPts val="0"/>
              </a:spcBef>
              <a:spcAft>
                <a:spcPts val="0"/>
              </a:spcAft>
              <a:buClr>
                <a:schemeClr val="dk1"/>
              </a:buClr>
              <a:buSzPts val="1800"/>
            </a:pPr>
            <a:r>
              <a:rPr lang="en-US" sz="1800" b="0" i="0" u="none" dirty="0">
                <a:solidFill>
                  <a:schemeClr val="dk1"/>
                </a:solidFill>
                <a:latin typeface="Arial"/>
                <a:ea typeface="Arial"/>
                <a:cs typeface="Arial"/>
                <a:sym typeface="Arial"/>
              </a:rPr>
              <a:t>	DROP table lecturer ;</a:t>
            </a:r>
            <a:endParaRPr dirty="0"/>
          </a:p>
          <a:p>
            <a:pPr marL="285750" marR="0" lvl="0" indent="-285750" algn="l" rtl="0">
              <a:lnSpc>
                <a:spcPct val="100000"/>
              </a:lnSpc>
              <a:spcBef>
                <a:spcPts val="0"/>
              </a:spcBef>
              <a:spcAft>
                <a:spcPts val="0"/>
              </a:spcAft>
              <a:buClr>
                <a:schemeClr val="dk1"/>
              </a:buClr>
              <a:buSzPts val="1800"/>
              <a:buFont typeface="Wingdings" panose="05000000000000000000" pitchFamily="2" charset="2"/>
              <a:buChar char="§"/>
            </a:pPr>
            <a:r>
              <a:rPr lang="en-US" sz="1800" b="0" i="0" u="none" dirty="0">
                <a:solidFill>
                  <a:schemeClr val="dk1"/>
                </a:solidFill>
                <a:latin typeface="Arial"/>
                <a:ea typeface="Arial"/>
                <a:cs typeface="Arial"/>
                <a:sym typeface="Arial"/>
              </a:rPr>
              <a:t>Insert values 307, </a:t>
            </a:r>
            <a:r>
              <a:rPr lang="en-US" sz="1800" b="0" i="0" u="none" dirty="0" err="1">
                <a:solidFill>
                  <a:schemeClr val="dk1"/>
                </a:solidFill>
                <a:latin typeface="Arial"/>
                <a:ea typeface="Arial"/>
                <a:cs typeface="Arial"/>
                <a:sym typeface="Arial"/>
              </a:rPr>
              <a:t>Siya</a:t>
            </a:r>
            <a:r>
              <a:rPr lang="en-US" sz="1800" b="0" i="0" u="none" dirty="0">
                <a:solidFill>
                  <a:schemeClr val="dk1"/>
                </a:solidFill>
                <a:latin typeface="Arial"/>
                <a:ea typeface="Arial"/>
                <a:cs typeface="Arial"/>
                <a:sym typeface="Arial"/>
              </a:rPr>
              <a:t>, OS to the table students</a:t>
            </a:r>
            <a:endParaRPr dirty="0"/>
          </a:p>
          <a:p>
            <a:pPr marR="0" lvl="0" algn="l" rtl="0">
              <a:lnSpc>
                <a:spcPct val="100000"/>
              </a:lnSpc>
              <a:spcBef>
                <a:spcPts val="0"/>
              </a:spcBef>
              <a:spcAft>
                <a:spcPts val="0"/>
              </a:spcAft>
              <a:buClr>
                <a:schemeClr val="dk1"/>
              </a:buClr>
              <a:buSzPts val="1800"/>
            </a:pPr>
            <a:r>
              <a:rPr lang="en-US" sz="1800" b="0" i="0" u="none" dirty="0">
                <a:solidFill>
                  <a:schemeClr val="dk1"/>
                </a:solidFill>
                <a:latin typeface="Arial"/>
                <a:ea typeface="Arial"/>
                <a:cs typeface="Arial"/>
                <a:sym typeface="Arial"/>
              </a:rPr>
              <a:t>	Insert into students(</a:t>
            </a:r>
            <a:r>
              <a:rPr lang="en-US" sz="1800" b="0" i="0" u="none" dirty="0" err="1">
                <a:solidFill>
                  <a:schemeClr val="dk1"/>
                </a:solidFill>
                <a:latin typeface="Arial"/>
                <a:ea typeface="Arial"/>
                <a:cs typeface="Arial"/>
                <a:sym typeface="Arial"/>
              </a:rPr>
              <a:t>S_id</a:t>
            </a:r>
            <a:r>
              <a:rPr lang="en-US" sz="1800" b="0" i="0" u="none" dirty="0">
                <a:solidFill>
                  <a:schemeClr val="dk1"/>
                </a:solidFill>
                <a:latin typeface="Arial"/>
                <a:ea typeface="Arial"/>
                <a:cs typeface="Arial"/>
                <a:sym typeface="Arial"/>
              </a:rPr>
              <a:t>, Name, </a:t>
            </a:r>
            <a:r>
              <a:rPr lang="en-US" sz="1800" b="0" i="0" u="none" dirty="0" err="1">
                <a:solidFill>
                  <a:schemeClr val="dk1"/>
                </a:solidFill>
                <a:latin typeface="Arial"/>
                <a:ea typeface="Arial"/>
                <a:cs typeface="Arial"/>
                <a:sym typeface="Arial"/>
              </a:rPr>
              <a:t>Enrolled_in</a:t>
            </a:r>
            <a:r>
              <a:rPr lang="en-US" sz="1800" b="0" i="0" u="none" dirty="0">
                <a:solidFill>
                  <a:schemeClr val="dk1"/>
                </a:solidFill>
                <a:latin typeface="Arial"/>
                <a:ea typeface="Arial"/>
                <a:cs typeface="Arial"/>
                <a:sym typeface="Arial"/>
              </a:rPr>
              <a:t>)</a:t>
            </a:r>
            <a:endParaRPr dirty="0"/>
          </a:p>
          <a:p>
            <a:pPr marR="0" lvl="0" algn="l" rtl="0">
              <a:lnSpc>
                <a:spcPct val="100000"/>
              </a:lnSpc>
              <a:spcBef>
                <a:spcPts val="0"/>
              </a:spcBef>
              <a:spcAft>
                <a:spcPts val="0"/>
              </a:spcAft>
              <a:buClr>
                <a:schemeClr val="dk1"/>
              </a:buClr>
              <a:buSzPts val="1800"/>
            </a:pPr>
            <a:r>
              <a:rPr lang="en-US" sz="1800" b="0" i="0" u="none" dirty="0">
                <a:solidFill>
                  <a:schemeClr val="dk1"/>
                </a:solidFill>
                <a:latin typeface="Arial"/>
                <a:ea typeface="Arial"/>
                <a:cs typeface="Arial"/>
                <a:sym typeface="Arial"/>
              </a:rPr>
              <a:t>	values(307, ‘</a:t>
            </a:r>
            <a:r>
              <a:rPr lang="en-US" sz="1800" b="0" i="0" u="none" dirty="0" err="1">
                <a:solidFill>
                  <a:schemeClr val="dk1"/>
                </a:solidFill>
                <a:latin typeface="Arial"/>
                <a:ea typeface="Arial"/>
                <a:cs typeface="Arial"/>
                <a:sym typeface="Arial"/>
              </a:rPr>
              <a:t>Siya</a:t>
            </a:r>
            <a:r>
              <a:rPr lang="en-US" sz="1800" b="0" i="0" u="none" dirty="0">
                <a:solidFill>
                  <a:schemeClr val="dk1"/>
                </a:solidFill>
                <a:latin typeface="Arial"/>
                <a:ea typeface="Arial"/>
                <a:cs typeface="Arial"/>
                <a:sym typeface="Arial"/>
              </a:rPr>
              <a:t>’, ‘OS’);</a:t>
            </a:r>
            <a:endParaRPr dirty="0"/>
          </a:p>
          <a:p>
            <a:pPr marL="400050" marR="0" lvl="0" indent="-285750" algn="l" rtl="0">
              <a:lnSpc>
                <a:spcPct val="100000"/>
              </a:lnSpc>
              <a:spcBef>
                <a:spcPts val="0"/>
              </a:spcBef>
              <a:spcAft>
                <a:spcPts val="0"/>
              </a:spcAft>
              <a:buClr>
                <a:schemeClr val="dk1"/>
              </a:buClr>
              <a:buSzPts val="1800"/>
              <a:buFont typeface="Wingdings" panose="05000000000000000000" pitchFamily="2" charset="2"/>
              <a:buChar char="§"/>
            </a:pPr>
            <a:endParaRPr sz="1800" b="0" i="0" u="none" dirty="0">
              <a:solidFill>
                <a:schemeClr val="dk1"/>
              </a:solidFill>
              <a:latin typeface="Arial"/>
              <a:ea typeface="Arial"/>
              <a:cs typeface="Arial"/>
              <a:sym typeface="Arial"/>
            </a:endParaRPr>
          </a:p>
          <a:p>
            <a:pPr marR="0" lvl="0" algn="l" rtl="0">
              <a:lnSpc>
                <a:spcPct val="100000"/>
              </a:lnSpc>
              <a:spcBef>
                <a:spcPts val="0"/>
              </a:spcBef>
              <a:spcAft>
                <a:spcPts val="0"/>
              </a:spcAft>
              <a:buClr>
                <a:schemeClr val="dk1"/>
              </a:buClr>
              <a:buSzPts val="1800"/>
            </a:pPr>
            <a:r>
              <a:rPr lang="en-US" sz="1800" b="0" i="0" u="none" dirty="0">
                <a:solidFill>
                  <a:schemeClr val="dk1"/>
                </a:solidFill>
                <a:latin typeface="Arial"/>
                <a:ea typeface="Arial"/>
                <a:cs typeface="Arial"/>
                <a:sym typeface="Arial"/>
              </a:rPr>
              <a:t>	</a:t>
            </a:r>
            <a:endParaRPr dirty="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622"/>
        <p:cNvGrpSpPr/>
        <p:nvPr/>
      </p:nvGrpSpPr>
      <p:grpSpPr>
        <a:xfrm>
          <a:off x="0" y="0"/>
          <a:ext cx="0" cy="0"/>
          <a:chOff x="0" y="0"/>
          <a:chExt cx="0" cy="0"/>
        </a:xfrm>
      </p:grpSpPr>
      <p:pic>
        <p:nvPicPr>
          <p:cNvPr id="623" name="Google Shape;623;p21" descr="C:\Users\parul\Desktop\Digital Learning Content.png"/>
          <p:cNvPicPr preferRelativeResize="0"/>
          <p:nvPr/>
        </p:nvPicPr>
        <p:blipFill rotWithShape="1">
          <a:blip r:embed="rId3">
            <a:alphaModFix/>
          </a:blip>
          <a:srcRect/>
          <a:stretch/>
        </p:blipFill>
        <p:spPr>
          <a:xfrm>
            <a:off x="0" y="0"/>
            <a:ext cx="9144000" cy="6900863"/>
          </a:xfrm>
          <a:prstGeom prst="rect">
            <a:avLst/>
          </a:prstGeom>
          <a:noFill/>
          <a:ln>
            <a:noFill/>
          </a:ln>
        </p:spPr>
      </p:pic>
      <p:pic>
        <p:nvPicPr>
          <p:cNvPr id="624" name="Google Shape;624;p21" descr="C:\Users\parul\Desktop\Untitled-1.png"/>
          <p:cNvPicPr preferRelativeResize="0"/>
          <p:nvPr/>
        </p:nvPicPr>
        <p:blipFill rotWithShape="1">
          <a:blip r:embed="rId4">
            <a:alphaModFix/>
          </a:blip>
          <a:srcRect/>
          <a:stretch/>
        </p:blipFill>
        <p:spPr>
          <a:xfrm>
            <a:off x="1857375" y="2571750"/>
            <a:ext cx="5430838" cy="2803525"/>
          </a:xfrm>
          <a:prstGeom prst="rect">
            <a:avLst/>
          </a:prstGeom>
          <a:noFill/>
          <a:ln>
            <a:noFill/>
          </a:ln>
        </p:spPr>
      </p:pic>
      <p:sp>
        <p:nvSpPr>
          <p:cNvPr id="625" name="Google Shape;625;p21"/>
          <p:cNvSpPr/>
          <p:nvPr/>
        </p:nvSpPr>
        <p:spPr>
          <a:xfrm>
            <a:off x="0" y="3714750"/>
            <a:ext cx="9144000" cy="714375"/>
          </a:xfrm>
          <a:prstGeom prst="rect">
            <a:avLst/>
          </a:prstGeom>
          <a:solidFill>
            <a:srgbClr val="1F497D"/>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
        <p:nvSpPr>
          <p:cNvPr id="626" name="Google Shape;626;p21"/>
          <p:cNvSpPr/>
          <p:nvPr/>
        </p:nvSpPr>
        <p:spPr>
          <a:xfrm>
            <a:off x="857250" y="3756025"/>
            <a:ext cx="7429500" cy="631825"/>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chemeClr val="lt1"/>
              </a:buClr>
              <a:buSzPts val="3500"/>
              <a:buFont typeface="Arial"/>
              <a:buNone/>
            </a:pPr>
            <a:r>
              <a:rPr lang="en-US" sz="3500" b="1" i="0" u="none" strike="noStrike" cap="none">
                <a:solidFill>
                  <a:schemeClr val="lt1"/>
                </a:solidFill>
                <a:latin typeface="Calibri"/>
                <a:ea typeface="Calibri"/>
                <a:cs typeface="Calibri"/>
                <a:sym typeface="Calibri"/>
              </a:rPr>
              <a:t>Relational Database Design</a:t>
            </a:r>
            <a:endParaRPr/>
          </a:p>
        </p:txBody>
      </p:sp>
      <p:sp>
        <p:nvSpPr>
          <p:cNvPr id="627" name="Google Shape;627;p21"/>
          <p:cNvSpPr/>
          <p:nvPr/>
        </p:nvSpPr>
        <p:spPr>
          <a:xfrm>
            <a:off x="1714500" y="2571750"/>
            <a:ext cx="5715000" cy="11430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chemeClr val="dk1"/>
              </a:buClr>
              <a:buSzPts val="3500"/>
              <a:buFont typeface="Arial"/>
              <a:buNone/>
            </a:pPr>
            <a:endParaRPr sz="3500" b="1" i="0" u="none" strike="noStrike" cap="none">
              <a:solidFill>
                <a:schemeClr val="dk1"/>
              </a:solidFill>
              <a:latin typeface="Calibri"/>
              <a:ea typeface="Calibri"/>
              <a:cs typeface="Calibri"/>
              <a:sym typeface="Calibri"/>
            </a:endParaRPr>
          </a:p>
          <a:p>
            <a:pPr marL="0" marR="0" lvl="0" indent="0" algn="ctr" rtl="0">
              <a:spcBef>
                <a:spcPts val="0"/>
              </a:spcBef>
              <a:spcAft>
                <a:spcPts val="0"/>
              </a:spcAft>
              <a:buClr>
                <a:schemeClr val="dk1"/>
              </a:buClr>
              <a:buSzPts val="3500"/>
              <a:buFont typeface="Arial"/>
              <a:buNone/>
            </a:pPr>
            <a:r>
              <a:rPr lang="en-US" sz="3500" b="1" i="0" u="none" strike="noStrike" cap="none">
                <a:solidFill>
                  <a:schemeClr val="dk1"/>
                </a:solidFill>
                <a:latin typeface="Calibri"/>
                <a:ea typeface="Calibri"/>
                <a:cs typeface="Calibri"/>
                <a:sym typeface="Calibri"/>
              </a:rPr>
              <a:t>Section - 2</a:t>
            </a:r>
            <a:endParaRPr/>
          </a:p>
          <a:p>
            <a:pPr marL="0" marR="0" lvl="0" indent="0" algn="ctr" rtl="0">
              <a:spcBef>
                <a:spcPts val="0"/>
              </a:spcBef>
              <a:spcAft>
                <a:spcPts val="0"/>
              </a:spcAft>
              <a:buClr>
                <a:schemeClr val="dk1"/>
              </a:buClr>
              <a:buSzPts val="3500"/>
              <a:buFont typeface="Arial"/>
              <a:buNone/>
            </a:pPr>
            <a:endParaRPr sz="3500" b="1" i="0" u="none" strike="noStrike" cap="none">
              <a:solidFill>
                <a:schemeClr val="dk1"/>
              </a:solidFill>
              <a:latin typeface="Calibri"/>
              <a:ea typeface="Calibri"/>
              <a:cs typeface="Calibri"/>
              <a:sym typeface="Calibri"/>
            </a:endParaRPr>
          </a:p>
          <a:p>
            <a:pPr marL="0" marR="0" lvl="0" indent="0" algn="ctr" rtl="0">
              <a:spcBef>
                <a:spcPts val="0"/>
              </a:spcBef>
              <a:spcAft>
                <a:spcPts val="0"/>
              </a:spcAft>
              <a:buClr>
                <a:schemeClr val="dk1"/>
              </a:buClr>
              <a:buSzPts val="3500"/>
              <a:buFont typeface="Arial"/>
              <a:buNone/>
            </a:pPr>
            <a:endParaRPr sz="3500" b="1" i="0" u="none" strike="noStrike" cap="none">
              <a:solidFill>
                <a:schemeClr val="dk1"/>
              </a:solidFill>
              <a:latin typeface="Calibri"/>
              <a:ea typeface="Calibri"/>
              <a:cs typeface="Calibri"/>
              <a:sym typeface="Calibri"/>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631"/>
        <p:cNvGrpSpPr/>
        <p:nvPr/>
      </p:nvGrpSpPr>
      <p:grpSpPr>
        <a:xfrm>
          <a:off x="0" y="0"/>
          <a:ext cx="0" cy="0"/>
          <a:chOff x="0" y="0"/>
          <a:chExt cx="0" cy="0"/>
        </a:xfrm>
      </p:grpSpPr>
      <p:pic>
        <p:nvPicPr>
          <p:cNvPr id="632" name="Google Shape;632;p22" descr="C:\Users\parul\Desktop\Digital Learning Content.png"/>
          <p:cNvPicPr preferRelativeResize="0"/>
          <p:nvPr/>
        </p:nvPicPr>
        <p:blipFill rotWithShape="1">
          <a:blip r:embed="rId3">
            <a:alphaModFix/>
          </a:blip>
          <a:srcRect/>
          <a:stretch/>
        </p:blipFill>
        <p:spPr>
          <a:xfrm>
            <a:off x="0" y="0"/>
            <a:ext cx="9144000" cy="6900863"/>
          </a:xfrm>
          <a:prstGeom prst="rect">
            <a:avLst/>
          </a:prstGeom>
          <a:noFill/>
          <a:ln>
            <a:noFill/>
          </a:ln>
        </p:spPr>
      </p:pic>
      <p:sp>
        <p:nvSpPr>
          <p:cNvPr id="633" name="Google Shape;633;p22"/>
          <p:cNvSpPr/>
          <p:nvPr/>
        </p:nvSpPr>
        <p:spPr>
          <a:xfrm>
            <a:off x="0" y="1643063"/>
            <a:ext cx="9144000" cy="642937"/>
          </a:xfrm>
          <a:prstGeom prst="rect">
            <a:avLst/>
          </a:prstGeom>
          <a:solidFill>
            <a:srgbClr val="1F497D"/>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lt1"/>
              </a:buClr>
              <a:buSzPts val="3000"/>
              <a:buFont typeface="Arial"/>
              <a:buNone/>
            </a:pPr>
            <a:r>
              <a:rPr lang="en-US" sz="3000" b="1" i="0" u="none" strike="noStrike" cap="none">
                <a:solidFill>
                  <a:schemeClr val="lt1"/>
                </a:solidFill>
                <a:latin typeface="Calibri"/>
                <a:ea typeface="Calibri"/>
                <a:cs typeface="Calibri"/>
                <a:sym typeface="Calibri"/>
              </a:rPr>
              <a:t>Domain and data dependency:</a:t>
            </a:r>
            <a:endParaRPr sz="3000" b="1" i="0" u="none" strike="noStrike" cap="none">
              <a:solidFill>
                <a:schemeClr val="lt1"/>
              </a:solidFill>
              <a:latin typeface="Calibri"/>
              <a:ea typeface="Calibri"/>
              <a:cs typeface="Calibri"/>
              <a:sym typeface="Calibri"/>
            </a:endParaRPr>
          </a:p>
        </p:txBody>
      </p:sp>
      <p:sp>
        <p:nvSpPr>
          <p:cNvPr id="634" name="Google Shape;634;p22"/>
          <p:cNvSpPr/>
          <p:nvPr/>
        </p:nvSpPr>
        <p:spPr>
          <a:xfrm>
            <a:off x="190500" y="1687513"/>
            <a:ext cx="8763000" cy="55403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000" b="1" i="0" u="none" strike="noStrike" cap="none">
              <a:solidFill>
                <a:schemeClr val="lt1"/>
              </a:solidFill>
              <a:latin typeface="Calibri"/>
              <a:ea typeface="Calibri"/>
              <a:cs typeface="Calibri"/>
              <a:sym typeface="Calibri"/>
            </a:endParaRPr>
          </a:p>
        </p:txBody>
      </p:sp>
      <p:sp>
        <p:nvSpPr>
          <p:cNvPr id="635" name="Google Shape;635;p22"/>
          <p:cNvSpPr/>
          <p:nvPr/>
        </p:nvSpPr>
        <p:spPr>
          <a:xfrm flipH="1">
            <a:off x="6564313" y="6072188"/>
            <a:ext cx="46037" cy="214312"/>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
        <p:nvSpPr>
          <p:cNvPr id="636" name="Google Shape;636;p22"/>
          <p:cNvSpPr txBox="1"/>
          <p:nvPr/>
        </p:nvSpPr>
        <p:spPr>
          <a:xfrm>
            <a:off x="107950" y="2492375"/>
            <a:ext cx="8845550" cy="1074738"/>
          </a:xfrm>
          <a:prstGeom prst="rect">
            <a:avLst/>
          </a:prstGeom>
          <a:noFill/>
          <a:ln>
            <a:noFill/>
          </a:ln>
        </p:spPr>
        <p:txBody>
          <a:bodyPr spcFirstLastPara="1" wrap="square" lIns="91425" tIns="45700" rIns="91425" bIns="45700" anchor="t" anchorCtr="0">
            <a:spAutoFit/>
          </a:bodyPr>
          <a:lstStyle/>
          <a:p>
            <a:pPr marL="342900" marR="0" lvl="0" indent="-190500" algn="l" rtl="0">
              <a:lnSpc>
                <a:spcPct val="90000"/>
              </a:lnSpc>
              <a:spcBef>
                <a:spcPts val="0"/>
              </a:spcBef>
              <a:spcAft>
                <a:spcPts val="0"/>
              </a:spcAft>
              <a:buClr>
                <a:schemeClr val="dk1"/>
              </a:buClr>
              <a:buSzPts val="2400"/>
              <a:buFont typeface="Arial"/>
              <a:buNone/>
            </a:pPr>
            <a:endParaRPr sz="2200" b="0" i="0" u="none" strike="noStrike" cap="none">
              <a:solidFill>
                <a:schemeClr val="dk1"/>
              </a:solidFill>
              <a:latin typeface="Calibri"/>
              <a:ea typeface="Calibri"/>
              <a:cs typeface="Calibri"/>
              <a:sym typeface="Calibri"/>
            </a:endParaRPr>
          </a:p>
          <a:p>
            <a:pPr marL="342900" marR="0" lvl="0" indent="-203200" algn="l" rtl="0">
              <a:spcBef>
                <a:spcPts val="0"/>
              </a:spcBef>
              <a:spcAft>
                <a:spcPts val="0"/>
              </a:spcAft>
              <a:buClr>
                <a:schemeClr val="dk1"/>
              </a:buClr>
              <a:buSzPts val="2200"/>
              <a:buFont typeface="Arial"/>
              <a:buNone/>
            </a:pPr>
            <a:endParaRPr sz="2200" b="0" i="0" u="none" strike="noStrike" cap="none">
              <a:solidFill>
                <a:schemeClr val="dk1"/>
              </a:solidFill>
              <a:latin typeface="Calibri"/>
              <a:ea typeface="Calibri"/>
              <a:cs typeface="Calibri"/>
              <a:sym typeface="Calibri"/>
            </a:endParaRPr>
          </a:p>
          <a:p>
            <a:pPr marL="342900" marR="0" lvl="0" indent="-203200" algn="l" rtl="0">
              <a:spcBef>
                <a:spcPts val="0"/>
              </a:spcBef>
              <a:spcAft>
                <a:spcPts val="0"/>
              </a:spcAft>
              <a:buClr>
                <a:schemeClr val="dk1"/>
              </a:buClr>
              <a:buSzPts val="2200"/>
              <a:buFont typeface="Arial"/>
              <a:buNone/>
            </a:pPr>
            <a:endParaRPr sz="2200" b="0" i="0" u="none" strike="noStrike" cap="none">
              <a:solidFill>
                <a:schemeClr val="dk1"/>
              </a:solidFill>
              <a:latin typeface="Calibri"/>
              <a:ea typeface="Calibri"/>
              <a:cs typeface="Calibri"/>
              <a:sym typeface="Calibri"/>
            </a:endParaRPr>
          </a:p>
        </p:txBody>
      </p:sp>
      <p:pic>
        <p:nvPicPr>
          <p:cNvPr id="637" name="Google Shape;637;p22" descr="C:\Users\parul\Desktop\Untitled-1.png"/>
          <p:cNvPicPr preferRelativeResize="0"/>
          <p:nvPr/>
        </p:nvPicPr>
        <p:blipFill rotWithShape="1">
          <a:blip r:embed="rId4">
            <a:alphaModFix/>
          </a:blip>
          <a:srcRect/>
          <a:stretch/>
        </p:blipFill>
        <p:spPr>
          <a:xfrm>
            <a:off x="1857375" y="3071813"/>
            <a:ext cx="5430838" cy="2803525"/>
          </a:xfrm>
          <a:prstGeom prst="rect">
            <a:avLst/>
          </a:prstGeom>
          <a:noFill/>
          <a:ln>
            <a:noFill/>
          </a:ln>
        </p:spPr>
      </p:pic>
      <p:sp>
        <p:nvSpPr>
          <p:cNvPr id="638" name="Google Shape;638;p22"/>
          <p:cNvSpPr txBox="1"/>
          <p:nvPr/>
        </p:nvSpPr>
        <p:spPr>
          <a:xfrm>
            <a:off x="107950" y="2492375"/>
            <a:ext cx="8845550" cy="3111500"/>
          </a:xfrm>
          <a:prstGeom prst="rect">
            <a:avLst/>
          </a:prstGeom>
          <a:noFill/>
          <a:ln>
            <a:noFill/>
          </a:ln>
        </p:spPr>
        <p:txBody>
          <a:bodyPr spcFirstLastPara="1" wrap="square" lIns="91425" tIns="45700" rIns="91425" bIns="45700" anchor="t" anchorCtr="0">
            <a:spAutoFit/>
          </a:bodyPr>
          <a:lstStyle/>
          <a:p>
            <a:pPr marL="342900" marR="0" lvl="0" indent="-342900" algn="just" rtl="0">
              <a:lnSpc>
                <a:spcPct val="90000"/>
              </a:lnSpc>
              <a:spcBef>
                <a:spcPts val="0"/>
              </a:spcBef>
              <a:spcAft>
                <a:spcPts val="0"/>
              </a:spcAft>
              <a:buClr>
                <a:schemeClr val="dk1"/>
              </a:buClr>
              <a:buSzPts val="2800"/>
              <a:buFont typeface="Arial"/>
              <a:buChar char="•"/>
            </a:pPr>
            <a:r>
              <a:rPr lang="en-US" sz="2200" b="0" i="0" u="none" strike="noStrike" cap="none">
                <a:solidFill>
                  <a:schemeClr val="dk1"/>
                </a:solidFill>
                <a:latin typeface="Calibri"/>
                <a:ea typeface="Calibri"/>
                <a:cs typeface="Calibri"/>
                <a:sym typeface="Calibri"/>
              </a:rPr>
              <a:t>Dependencies in DBMS is a relation between two or more attributes. It has the following types in DBMS:</a:t>
            </a:r>
            <a:endParaRPr/>
          </a:p>
          <a:p>
            <a:pPr marL="520700" marR="0" lvl="0" indent="-165100" algn="just" rtl="0">
              <a:lnSpc>
                <a:spcPct val="90000"/>
              </a:lnSpc>
              <a:spcBef>
                <a:spcPts val="1000"/>
              </a:spcBef>
              <a:spcAft>
                <a:spcPts val="0"/>
              </a:spcAft>
              <a:buClr>
                <a:schemeClr val="dk1"/>
              </a:buClr>
              <a:buSzPts val="2800"/>
              <a:buFont typeface="Arial"/>
              <a:buNone/>
            </a:pPr>
            <a:endParaRPr sz="2200" b="0" i="0" u="none" strike="noStrike" cap="none">
              <a:solidFill>
                <a:schemeClr val="dk1"/>
              </a:solidFill>
              <a:latin typeface="Calibri"/>
              <a:ea typeface="Calibri"/>
              <a:cs typeface="Calibri"/>
              <a:sym typeface="Calibri"/>
            </a:endParaRPr>
          </a:p>
          <a:p>
            <a:pPr marL="342900" marR="0" lvl="0" indent="-342900" algn="just" rtl="0">
              <a:lnSpc>
                <a:spcPct val="90000"/>
              </a:lnSpc>
              <a:spcBef>
                <a:spcPts val="1000"/>
              </a:spcBef>
              <a:spcAft>
                <a:spcPts val="0"/>
              </a:spcAft>
              <a:buClr>
                <a:schemeClr val="dk1"/>
              </a:buClr>
              <a:buSzPts val="2800"/>
              <a:buFont typeface="Arial"/>
              <a:buChar char="•"/>
            </a:pPr>
            <a:r>
              <a:rPr lang="en-US" sz="2200" b="0" i="0" u="none" strike="noStrike" cap="none">
                <a:solidFill>
                  <a:schemeClr val="dk1"/>
                </a:solidFill>
                <a:latin typeface="Calibri"/>
                <a:ea typeface="Calibri"/>
                <a:cs typeface="Calibri"/>
                <a:sym typeface="Calibri"/>
              </a:rPr>
              <a:t>Functional Dependency ( Single and Multivalued Dependency) </a:t>
            </a:r>
            <a:endParaRPr/>
          </a:p>
          <a:p>
            <a:pPr marL="342900" marR="0" lvl="0" indent="-342900" algn="just" rtl="0">
              <a:lnSpc>
                <a:spcPct val="90000"/>
              </a:lnSpc>
              <a:spcBef>
                <a:spcPts val="1000"/>
              </a:spcBef>
              <a:spcAft>
                <a:spcPts val="0"/>
              </a:spcAft>
              <a:buClr>
                <a:schemeClr val="dk1"/>
              </a:buClr>
              <a:buSzPts val="2800"/>
              <a:buFont typeface="Arial"/>
              <a:buChar char="•"/>
            </a:pPr>
            <a:r>
              <a:rPr lang="en-US" sz="2200" b="0" i="0" u="none" strike="noStrike" cap="none">
                <a:solidFill>
                  <a:schemeClr val="dk1"/>
                </a:solidFill>
                <a:latin typeface="Calibri"/>
                <a:ea typeface="Calibri"/>
                <a:cs typeface="Calibri"/>
                <a:sym typeface="Calibri"/>
              </a:rPr>
              <a:t>Transitive Dependency</a:t>
            </a:r>
            <a:endParaRPr/>
          </a:p>
          <a:p>
            <a:pPr marL="342900" marR="0" lvl="0" indent="-342900" algn="just" rtl="0">
              <a:lnSpc>
                <a:spcPct val="90000"/>
              </a:lnSpc>
              <a:spcBef>
                <a:spcPts val="1000"/>
              </a:spcBef>
              <a:spcAft>
                <a:spcPts val="0"/>
              </a:spcAft>
              <a:buClr>
                <a:schemeClr val="dk1"/>
              </a:buClr>
              <a:buSzPts val="2800"/>
              <a:buFont typeface="Arial"/>
              <a:buChar char="•"/>
            </a:pPr>
            <a:r>
              <a:rPr lang="en-US" sz="2200" b="0" i="0" u="none" strike="noStrike" cap="none">
                <a:solidFill>
                  <a:schemeClr val="dk1"/>
                </a:solidFill>
                <a:latin typeface="Calibri"/>
                <a:ea typeface="Calibri"/>
                <a:cs typeface="Calibri"/>
                <a:sym typeface="Calibri"/>
              </a:rPr>
              <a:t>Partial Dependency</a:t>
            </a:r>
            <a:endParaRPr/>
          </a:p>
          <a:p>
            <a:pPr marL="342900" marR="0" lvl="0" indent="-203200" algn="just" rtl="0">
              <a:spcBef>
                <a:spcPts val="0"/>
              </a:spcBef>
              <a:spcAft>
                <a:spcPts val="0"/>
              </a:spcAft>
              <a:buClr>
                <a:schemeClr val="dk1"/>
              </a:buClr>
              <a:buSzPts val="2200"/>
              <a:buFont typeface="Arial"/>
              <a:buNone/>
            </a:pPr>
            <a:endParaRPr sz="2200" b="0" i="0" u="none" strike="noStrike" cap="none">
              <a:solidFill>
                <a:schemeClr val="dk1"/>
              </a:solidFill>
              <a:latin typeface="Calibri"/>
              <a:ea typeface="Calibri"/>
              <a:cs typeface="Calibri"/>
              <a:sym typeface="Calibri"/>
            </a:endParaRPr>
          </a:p>
          <a:p>
            <a:pPr marL="342900" marR="0" lvl="0" indent="-203200" algn="just" rtl="0">
              <a:spcBef>
                <a:spcPts val="0"/>
              </a:spcBef>
              <a:spcAft>
                <a:spcPts val="0"/>
              </a:spcAft>
              <a:buClr>
                <a:schemeClr val="dk1"/>
              </a:buClr>
              <a:buSzPts val="2200"/>
              <a:buFont typeface="Arial"/>
              <a:buNone/>
            </a:pPr>
            <a:endParaRPr sz="2200" b="0" i="0" u="none" strike="noStrike" cap="none">
              <a:solidFill>
                <a:schemeClr val="dk1"/>
              </a:solidFill>
              <a:latin typeface="Calibri"/>
              <a:ea typeface="Calibri"/>
              <a:cs typeface="Calibri"/>
              <a:sym typeface="Calibri"/>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642"/>
        <p:cNvGrpSpPr/>
        <p:nvPr/>
      </p:nvGrpSpPr>
      <p:grpSpPr>
        <a:xfrm>
          <a:off x="0" y="0"/>
          <a:ext cx="0" cy="0"/>
          <a:chOff x="0" y="0"/>
          <a:chExt cx="0" cy="0"/>
        </a:xfrm>
      </p:grpSpPr>
      <p:pic>
        <p:nvPicPr>
          <p:cNvPr id="643" name="Google Shape;643;p23" descr="C:\Users\parul\Desktop\Digital Learning Content.png"/>
          <p:cNvPicPr preferRelativeResize="0"/>
          <p:nvPr/>
        </p:nvPicPr>
        <p:blipFill rotWithShape="1">
          <a:blip r:embed="rId3">
            <a:alphaModFix/>
          </a:blip>
          <a:srcRect/>
          <a:stretch/>
        </p:blipFill>
        <p:spPr>
          <a:xfrm>
            <a:off x="0" y="0"/>
            <a:ext cx="9144000" cy="6900863"/>
          </a:xfrm>
          <a:prstGeom prst="rect">
            <a:avLst/>
          </a:prstGeom>
          <a:noFill/>
          <a:ln>
            <a:noFill/>
          </a:ln>
        </p:spPr>
      </p:pic>
      <p:sp>
        <p:nvSpPr>
          <p:cNvPr id="644" name="Google Shape;644;p23"/>
          <p:cNvSpPr/>
          <p:nvPr/>
        </p:nvSpPr>
        <p:spPr>
          <a:xfrm>
            <a:off x="0" y="1643063"/>
            <a:ext cx="9144000" cy="642937"/>
          </a:xfrm>
          <a:prstGeom prst="rect">
            <a:avLst/>
          </a:prstGeom>
          <a:solidFill>
            <a:srgbClr val="1F497D"/>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lt1"/>
              </a:buClr>
              <a:buSzPts val="3000"/>
              <a:buFont typeface="Arial"/>
              <a:buNone/>
            </a:pPr>
            <a:r>
              <a:rPr lang="en-US" sz="3000" b="1" i="0" u="none" strike="noStrike" cap="none">
                <a:solidFill>
                  <a:schemeClr val="lt1"/>
                </a:solidFill>
                <a:latin typeface="Calibri"/>
                <a:ea typeface="Calibri"/>
                <a:cs typeface="Calibri"/>
                <a:sym typeface="Calibri"/>
              </a:rPr>
              <a:t>Functional Dependency:</a:t>
            </a:r>
            <a:endParaRPr/>
          </a:p>
        </p:txBody>
      </p:sp>
      <p:sp>
        <p:nvSpPr>
          <p:cNvPr id="645" name="Google Shape;645;p23"/>
          <p:cNvSpPr/>
          <p:nvPr/>
        </p:nvSpPr>
        <p:spPr>
          <a:xfrm>
            <a:off x="190500" y="1687513"/>
            <a:ext cx="8763000" cy="55403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000" b="1" i="0" u="none" strike="noStrike" cap="none">
              <a:solidFill>
                <a:schemeClr val="lt1"/>
              </a:solidFill>
              <a:latin typeface="Calibri"/>
              <a:ea typeface="Calibri"/>
              <a:cs typeface="Calibri"/>
              <a:sym typeface="Calibri"/>
            </a:endParaRPr>
          </a:p>
        </p:txBody>
      </p:sp>
      <p:sp>
        <p:nvSpPr>
          <p:cNvPr id="646" name="Google Shape;646;p23"/>
          <p:cNvSpPr/>
          <p:nvPr/>
        </p:nvSpPr>
        <p:spPr>
          <a:xfrm flipH="1">
            <a:off x="6564313" y="6072188"/>
            <a:ext cx="46037" cy="214312"/>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
        <p:nvSpPr>
          <p:cNvPr id="647" name="Google Shape;647;p23"/>
          <p:cNvSpPr txBox="1"/>
          <p:nvPr/>
        </p:nvSpPr>
        <p:spPr>
          <a:xfrm>
            <a:off x="107950" y="2492375"/>
            <a:ext cx="8845550" cy="1074738"/>
          </a:xfrm>
          <a:prstGeom prst="rect">
            <a:avLst/>
          </a:prstGeom>
          <a:noFill/>
          <a:ln>
            <a:noFill/>
          </a:ln>
        </p:spPr>
        <p:txBody>
          <a:bodyPr spcFirstLastPara="1" wrap="square" lIns="91425" tIns="45700" rIns="91425" bIns="45700" anchor="t" anchorCtr="0">
            <a:spAutoFit/>
          </a:bodyPr>
          <a:lstStyle/>
          <a:p>
            <a:pPr marL="342900" marR="0" lvl="0" indent="-190500" algn="l" rtl="0">
              <a:lnSpc>
                <a:spcPct val="90000"/>
              </a:lnSpc>
              <a:spcBef>
                <a:spcPts val="0"/>
              </a:spcBef>
              <a:spcAft>
                <a:spcPts val="0"/>
              </a:spcAft>
              <a:buClr>
                <a:schemeClr val="dk1"/>
              </a:buClr>
              <a:buSzPts val="2400"/>
              <a:buFont typeface="Arial"/>
              <a:buNone/>
            </a:pPr>
            <a:endParaRPr sz="2200" b="0" i="0" u="none" strike="noStrike" cap="none">
              <a:solidFill>
                <a:schemeClr val="dk1"/>
              </a:solidFill>
              <a:latin typeface="Calibri"/>
              <a:ea typeface="Calibri"/>
              <a:cs typeface="Calibri"/>
              <a:sym typeface="Calibri"/>
            </a:endParaRPr>
          </a:p>
          <a:p>
            <a:pPr marL="342900" marR="0" lvl="0" indent="-203200" algn="l" rtl="0">
              <a:spcBef>
                <a:spcPts val="0"/>
              </a:spcBef>
              <a:spcAft>
                <a:spcPts val="0"/>
              </a:spcAft>
              <a:buClr>
                <a:schemeClr val="dk1"/>
              </a:buClr>
              <a:buSzPts val="2200"/>
              <a:buFont typeface="Arial"/>
              <a:buNone/>
            </a:pPr>
            <a:endParaRPr sz="2200" b="0" i="0" u="none" strike="noStrike" cap="none">
              <a:solidFill>
                <a:schemeClr val="dk1"/>
              </a:solidFill>
              <a:latin typeface="Calibri"/>
              <a:ea typeface="Calibri"/>
              <a:cs typeface="Calibri"/>
              <a:sym typeface="Calibri"/>
            </a:endParaRPr>
          </a:p>
          <a:p>
            <a:pPr marL="342900" marR="0" lvl="0" indent="-203200" algn="l" rtl="0">
              <a:spcBef>
                <a:spcPts val="0"/>
              </a:spcBef>
              <a:spcAft>
                <a:spcPts val="0"/>
              </a:spcAft>
              <a:buClr>
                <a:schemeClr val="dk1"/>
              </a:buClr>
              <a:buSzPts val="2200"/>
              <a:buFont typeface="Arial"/>
              <a:buNone/>
            </a:pPr>
            <a:endParaRPr sz="2200" b="0" i="0" u="none" strike="noStrike" cap="none">
              <a:solidFill>
                <a:schemeClr val="dk1"/>
              </a:solidFill>
              <a:latin typeface="Calibri"/>
              <a:ea typeface="Calibri"/>
              <a:cs typeface="Calibri"/>
              <a:sym typeface="Calibri"/>
            </a:endParaRPr>
          </a:p>
        </p:txBody>
      </p:sp>
      <p:pic>
        <p:nvPicPr>
          <p:cNvPr id="648" name="Google Shape;648;p23" descr="C:\Users\parul\Desktop\Untitled-1.png"/>
          <p:cNvPicPr preferRelativeResize="0"/>
          <p:nvPr/>
        </p:nvPicPr>
        <p:blipFill rotWithShape="1">
          <a:blip r:embed="rId4">
            <a:alphaModFix/>
          </a:blip>
          <a:srcRect/>
          <a:stretch/>
        </p:blipFill>
        <p:spPr>
          <a:xfrm>
            <a:off x="1857375" y="3071813"/>
            <a:ext cx="5430838" cy="2803525"/>
          </a:xfrm>
          <a:prstGeom prst="rect">
            <a:avLst/>
          </a:prstGeom>
          <a:noFill/>
          <a:ln>
            <a:noFill/>
          </a:ln>
        </p:spPr>
      </p:pic>
      <p:sp>
        <p:nvSpPr>
          <p:cNvPr id="649" name="Google Shape;649;p23"/>
          <p:cNvSpPr txBox="1"/>
          <p:nvPr/>
        </p:nvSpPr>
        <p:spPr>
          <a:xfrm>
            <a:off x="107504" y="2492896"/>
            <a:ext cx="8845996" cy="4924425"/>
          </a:xfrm>
          <a:prstGeom prst="rect">
            <a:avLst/>
          </a:prstGeom>
          <a:noFill/>
          <a:ln>
            <a:noFill/>
          </a:ln>
        </p:spPr>
        <p:txBody>
          <a:bodyPr spcFirstLastPara="1" wrap="square" lIns="91425" tIns="45700" rIns="91425" bIns="45700" anchor="t" anchorCtr="0">
            <a:spAutoFit/>
          </a:bodyPr>
          <a:lstStyle/>
          <a:p>
            <a:pPr marL="342900" marR="0" lvl="0" indent="-342900" algn="just" rtl="0">
              <a:spcBef>
                <a:spcPts val="0"/>
              </a:spcBef>
              <a:spcAft>
                <a:spcPts val="0"/>
              </a:spcAft>
              <a:buClr>
                <a:schemeClr val="dk1"/>
              </a:buClr>
              <a:buSzPts val="2200"/>
              <a:buFont typeface="Arial"/>
              <a:buChar char="•"/>
            </a:pPr>
            <a:r>
              <a:rPr lang="en-US" sz="2200" b="0" i="0" u="none" strike="noStrike" cap="none">
                <a:solidFill>
                  <a:schemeClr val="dk1"/>
                </a:solidFill>
                <a:latin typeface="Calibri"/>
                <a:ea typeface="Calibri"/>
                <a:cs typeface="Calibri"/>
                <a:sym typeface="Calibri"/>
              </a:rPr>
              <a:t>Let R be a relation schema having n attributes A1, A2, A3,…, An.</a:t>
            </a:r>
            <a:endParaRPr/>
          </a:p>
          <a:p>
            <a:pPr marL="342900" marR="0" lvl="0" indent="-342900" algn="just" rtl="0">
              <a:lnSpc>
                <a:spcPct val="90000"/>
              </a:lnSpc>
              <a:spcBef>
                <a:spcPts val="1000"/>
              </a:spcBef>
              <a:spcAft>
                <a:spcPts val="0"/>
              </a:spcAft>
              <a:buClr>
                <a:schemeClr val="dk1"/>
              </a:buClr>
              <a:buSzPts val="2400"/>
              <a:buFont typeface="Arial"/>
              <a:buChar char="•"/>
            </a:pPr>
            <a:r>
              <a:rPr lang="en-US" sz="2200" b="0" i="0" u="none" strike="noStrike" cap="none">
                <a:solidFill>
                  <a:schemeClr val="dk1"/>
                </a:solidFill>
                <a:latin typeface="Calibri"/>
                <a:ea typeface="Calibri"/>
                <a:cs typeface="Calibri"/>
                <a:sym typeface="Calibri"/>
              </a:rPr>
              <a:t>Let attributes X and Y are two subsets of attributes of relation R.</a:t>
            </a:r>
            <a:endParaRPr/>
          </a:p>
          <a:p>
            <a:pPr marL="342900" marR="0" lvl="0" indent="-342900" algn="just" rtl="0">
              <a:lnSpc>
                <a:spcPct val="90000"/>
              </a:lnSpc>
              <a:spcBef>
                <a:spcPts val="1000"/>
              </a:spcBef>
              <a:spcAft>
                <a:spcPts val="0"/>
              </a:spcAft>
              <a:buClr>
                <a:schemeClr val="dk1"/>
              </a:buClr>
              <a:buSzPts val="2400"/>
              <a:buFont typeface="Arial"/>
              <a:buChar char="•"/>
            </a:pPr>
            <a:r>
              <a:rPr lang="en-US" sz="2200" b="0" i="0" u="none" strike="noStrike" cap="none">
                <a:solidFill>
                  <a:schemeClr val="dk1"/>
                </a:solidFill>
                <a:latin typeface="Calibri"/>
                <a:ea typeface="Calibri"/>
                <a:cs typeface="Calibri"/>
                <a:sym typeface="Calibri"/>
              </a:rPr>
              <a:t>If the values of the X component of a tuple uniquely (or functionally) determine the values of the Y component, then, there is a functional dependency from X to Y.</a:t>
            </a:r>
            <a:endParaRPr/>
          </a:p>
          <a:p>
            <a:pPr marL="0" marR="0" lvl="0" indent="0" algn="ctr" rtl="0">
              <a:lnSpc>
                <a:spcPct val="90000"/>
              </a:lnSpc>
              <a:spcBef>
                <a:spcPts val="1000"/>
              </a:spcBef>
              <a:spcAft>
                <a:spcPts val="0"/>
              </a:spcAft>
              <a:buNone/>
            </a:pPr>
            <a:r>
              <a:rPr lang="en-US" sz="2000" b="0" i="0" u="none" strike="noStrike" cap="none">
                <a:solidFill>
                  <a:schemeClr val="dk1"/>
                </a:solidFill>
                <a:highlight>
                  <a:srgbClr val="FFFF00"/>
                </a:highlight>
                <a:latin typeface="Calibri"/>
                <a:ea typeface="Calibri"/>
                <a:cs typeface="Calibri"/>
                <a:sym typeface="Calibri"/>
              </a:rPr>
              <a:t>This is denoted by X → Y.</a:t>
            </a:r>
            <a:endParaRPr/>
          </a:p>
          <a:p>
            <a:pPr marL="342900" marR="0" lvl="0" indent="-342900" algn="just" rtl="0">
              <a:lnSpc>
                <a:spcPct val="90000"/>
              </a:lnSpc>
              <a:spcBef>
                <a:spcPts val="1000"/>
              </a:spcBef>
              <a:spcAft>
                <a:spcPts val="0"/>
              </a:spcAft>
              <a:buClr>
                <a:schemeClr val="dk1"/>
              </a:buClr>
              <a:buSzPts val="2400"/>
              <a:buFont typeface="Arial"/>
              <a:buChar char="•"/>
            </a:pPr>
            <a:r>
              <a:rPr lang="en-US" sz="2200" b="0" i="0" u="none" strike="noStrike" cap="none">
                <a:solidFill>
                  <a:schemeClr val="dk1"/>
                </a:solidFill>
                <a:latin typeface="Calibri"/>
                <a:ea typeface="Calibri"/>
                <a:cs typeface="Calibri"/>
                <a:sym typeface="Calibri"/>
              </a:rPr>
              <a:t>It is referred as: Y is functionally dependent on the X, or X functionally determines Y.</a:t>
            </a:r>
            <a:endParaRPr/>
          </a:p>
          <a:p>
            <a:pPr marL="342900" marR="0" lvl="0" indent="-342900" algn="just" rtl="0">
              <a:lnSpc>
                <a:spcPct val="90000"/>
              </a:lnSpc>
              <a:spcBef>
                <a:spcPts val="1000"/>
              </a:spcBef>
              <a:spcAft>
                <a:spcPts val="0"/>
              </a:spcAft>
              <a:buClr>
                <a:schemeClr val="dk1"/>
              </a:buClr>
              <a:buSzPts val="2400"/>
              <a:buFont typeface="Arial"/>
              <a:buChar char="•"/>
            </a:pPr>
            <a:r>
              <a:rPr lang="en-US" sz="2200" b="0" i="0" u="none" strike="noStrike" cap="none">
                <a:solidFill>
                  <a:schemeClr val="dk1"/>
                </a:solidFill>
                <a:latin typeface="Calibri"/>
                <a:ea typeface="Calibri"/>
                <a:cs typeface="Calibri"/>
                <a:sym typeface="Calibri"/>
              </a:rPr>
              <a:t>The left hand side of the FD is also referred as determinant whereas the right hand side of the FD is referred as dependent.</a:t>
            </a:r>
            <a:endParaRPr/>
          </a:p>
          <a:p>
            <a:pPr marL="342900" marR="0" lvl="0" indent="-190500" algn="just" rtl="0">
              <a:lnSpc>
                <a:spcPct val="90000"/>
              </a:lnSpc>
              <a:spcBef>
                <a:spcPts val="1000"/>
              </a:spcBef>
              <a:spcAft>
                <a:spcPts val="0"/>
              </a:spcAft>
              <a:buClr>
                <a:schemeClr val="dk1"/>
              </a:buClr>
              <a:buSzPts val="2400"/>
              <a:buFont typeface="Arial"/>
              <a:buNone/>
            </a:pPr>
            <a:endParaRPr sz="2200" b="0" i="0" u="none" strike="noStrike" cap="none">
              <a:solidFill>
                <a:schemeClr val="dk1"/>
              </a:solidFill>
              <a:latin typeface="Calibri"/>
              <a:ea typeface="Calibri"/>
              <a:cs typeface="Calibri"/>
              <a:sym typeface="Calibri"/>
            </a:endParaRPr>
          </a:p>
          <a:p>
            <a:pPr marL="342900" marR="0" lvl="0" indent="-203200" algn="just" rtl="0">
              <a:spcBef>
                <a:spcPts val="0"/>
              </a:spcBef>
              <a:spcAft>
                <a:spcPts val="0"/>
              </a:spcAft>
              <a:buClr>
                <a:schemeClr val="dk1"/>
              </a:buClr>
              <a:buSzPts val="2200"/>
              <a:buFont typeface="Arial"/>
              <a:buNone/>
            </a:pPr>
            <a:endParaRPr sz="2200" b="0" i="0" u="none" strike="noStrike" cap="none">
              <a:solidFill>
                <a:schemeClr val="dk1"/>
              </a:solidFill>
              <a:latin typeface="Calibri"/>
              <a:ea typeface="Calibri"/>
              <a:cs typeface="Calibri"/>
              <a:sym typeface="Calibri"/>
            </a:endParaRPr>
          </a:p>
          <a:p>
            <a:pPr marL="342900" marR="0" lvl="0" indent="-203200" algn="just" rtl="0">
              <a:spcBef>
                <a:spcPts val="0"/>
              </a:spcBef>
              <a:spcAft>
                <a:spcPts val="0"/>
              </a:spcAft>
              <a:buClr>
                <a:schemeClr val="dk1"/>
              </a:buClr>
              <a:buSzPts val="2200"/>
              <a:buFont typeface="Arial"/>
              <a:buNone/>
            </a:pPr>
            <a:endParaRPr sz="2200" b="0" i="0" u="none" strike="noStrike" cap="none">
              <a:solidFill>
                <a:schemeClr val="dk1"/>
              </a:solidFill>
              <a:latin typeface="Calibri"/>
              <a:ea typeface="Calibri"/>
              <a:cs typeface="Calibri"/>
              <a:sym typeface="Calibri"/>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653"/>
        <p:cNvGrpSpPr/>
        <p:nvPr/>
      </p:nvGrpSpPr>
      <p:grpSpPr>
        <a:xfrm>
          <a:off x="0" y="0"/>
          <a:ext cx="0" cy="0"/>
          <a:chOff x="0" y="0"/>
          <a:chExt cx="0" cy="0"/>
        </a:xfrm>
      </p:grpSpPr>
      <p:pic>
        <p:nvPicPr>
          <p:cNvPr id="654" name="Google Shape;654;p24" descr="C:\Users\parul\Desktop\Digital Learning Content.png"/>
          <p:cNvPicPr preferRelativeResize="0"/>
          <p:nvPr/>
        </p:nvPicPr>
        <p:blipFill rotWithShape="1">
          <a:blip r:embed="rId3">
            <a:alphaModFix/>
          </a:blip>
          <a:srcRect/>
          <a:stretch/>
        </p:blipFill>
        <p:spPr>
          <a:xfrm>
            <a:off x="0" y="0"/>
            <a:ext cx="9144000" cy="6900863"/>
          </a:xfrm>
          <a:prstGeom prst="rect">
            <a:avLst/>
          </a:prstGeom>
          <a:noFill/>
          <a:ln>
            <a:noFill/>
          </a:ln>
        </p:spPr>
      </p:pic>
      <p:sp>
        <p:nvSpPr>
          <p:cNvPr id="655" name="Google Shape;655;p24"/>
          <p:cNvSpPr/>
          <p:nvPr/>
        </p:nvSpPr>
        <p:spPr>
          <a:xfrm>
            <a:off x="0" y="1643063"/>
            <a:ext cx="9144000" cy="642937"/>
          </a:xfrm>
          <a:prstGeom prst="rect">
            <a:avLst/>
          </a:prstGeom>
          <a:solidFill>
            <a:srgbClr val="1F497D"/>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lt1"/>
              </a:buClr>
              <a:buSzPts val="3000"/>
              <a:buFont typeface="Arial"/>
              <a:buNone/>
            </a:pPr>
            <a:r>
              <a:rPr lang="en-US" sz="3000" b="1" i="0" u="none" strike="noStrike" cap="none">
                <a:solidFill>
                  <a:schemeClr val="lt1"/>
                </a:solidFill>
                <a:latin typeface="Calibri"/>
                <a:ea typeface="Calibri"/>
                <a:cs typeface="Calibri"/>
                <a:sym typeface="Calibri"/>
              </a:rPr>
              <a:t>Functional Dependency:</a:t>
            </a:r>
            <a:endParaRPr/>
          </a:p>
        </p:txBody>
      </p:sp>
      <p:sp>
        <p:nvSpPr>
          <p:cNvPr id="656" name="Google Shape;656;p24"/>
          <p:cNvSpPr/>
          <p:nvPr/>
        </p:nvSpPr>
        <p:spPr>
          <a:xfrm>
            <a:off x="190500" y="1687513"/>
            <a:ext cx="8763000" cy="55403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000" b="1" i="0" u="none" strike="noStrike" cap="none">
              <a:solidFill>
                <a:schemeClr val="lt1"/>
              </a:solidFill>
              <a:latin typeface="Calibri"/>
              <a:ea typeface="Calibri"/>
              <a:cs typeface="Calibri"/>
              <a:sym typeface="Calibri"/>
            </a:endParaRPr>
          </a:p>
        </p:txBody>
      </p:sp>
      <p:sp>
        <p:nvSpPr>
          <p:cNvPr id="657" name="Google Shape;657;p24"/>
          <p:cNvSpPr/>
          <p:nvPr/>
        </p:nvSpPr>
        <p:spPr>
          <a:xfrm flipH="1">
            <a:off x="6564313" y="6072188"/>
            <a:ext cx="46037" cy="214312"/>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
        <p:nvSpPr>
          <p:cNvPr id="658" name="Google Shape;658;p24"/>
          <p:cNvSpPr txBox="1"/>
          <p:nvPr/>
        </p:nvSpPr>
        <p:spPr>
          <a:xfrm>
            <a:off x="107950" y="2492375"/>
            <a:ext cx="8845550" cy="1168400"/>
          </a:xfrm>
          <a:prstGeom prst="rect">
            <a:avLst/>
          </a:prstGeom>
          <a:noFill/>
          <a:ln>
            <a:noFill/>
          </a:ln>
        </p:spPr>
        <p:txBody>
          <a:bodyPr spcFirstLastPara="1" wrap="square" lIns="91425" tIns="45700" rIns="91425" bIns="45700" anchor="t" anchorCtr="0">
            <a:spAutoFit/>
          </a:bodyPr>
          <a:lstStyle/>
          <a:p>
            <a:pPr marL="342900" marR="0" lvl="0" indent="-342900" algn="l" rtl="0">
              <a:lnSpc>
                <a:spcPct val="90000"/>
              </a:lnSpc>
              <a:spcBef>
                <a:spcPts val="0"/>
              </a:spcBef>
              <a:spcAft>
                <a:spcPts val="0"/>
              </a:spcAft>
              <a:buClr>
                <a:schemeClr val="dk1"/>
              </a:buClr>
              <a:buSzPts val="2400"/>
              <a:buFont typeface="Arial"/>
              <a:buChar char="•"/>
            </a:pPr>
            <a:r>
              <a:rPr lang="en-US" sz="2200" b="1" i="0" u="none" strike="noStrike" cap="none">
                <a:solidFill>
                  <a:schemeClr val="dk1"/>
                </a:solidFill>
                <a:latin typeface="Calibri"/>
                <a:ea typeface="Calibri"/>
                <a:cs typeface="Calibri"/>
                <a:sym typeface="Calibri"/>
              </a:rPr>
              <a:t>EXAMPLE: </a:t>
            </a:r>
            <a:endParaRPr/>
          </a:p>
          <a:p>
            <a:pPr marL="0" marR="0" lvl="0" indent="0" algn="ctr" rtl="0">
              <a:lnSpc>
                <a:spcPct val="90000"/>
              </a:lnSpc>
              <a:spcBef>
                <a:spcPts val="1000"/>
              </a:spcBef>
              <a:spcAft>
                <a:spcPts val="0"/>
              </a:spcAft>
              <a:buNone/>
            </a:pPr>
            <a:r>
              <a:rPr lang="en-US" sz="2200" b="1" i="0" u="none" strike="noStrike" cap="none">
                <a:solidFill>
                  <a:schemeClr val="dk1"/>
                </a:solidFill>
                <a:latin typeface="Calibri"/>
                <a:ea typeface="Calibri"/>
                <a:cs typeface="Calibri"/>
                <a:sym typeface="Calibri"/>
              </a:rPr>
              <a:t>		</a:t>
            </a:r>
            <a:endParaRPr sz="2200" b="0" i="0" u="none" strike="noStrike" cap="none">
              <a:solidFill>
                <a:schemeClr val="dk1"/>
              </a:solidFill>
              <a:latin typeface="Calibri"/>
              <a:ea typeface="Calibri"/>
              <a:cs typeface="Calibri"/>
              <a:sym typeface="Calibri"/>
            </a:endParaRPr>
          </a:p>
          <a:p>
            <a:pPr marL="342900" marR="0" lvl="0" indent="-203200" algn="l" rtl="0">
              <a:spcBef>
                <a:spcPts val="0"/>
              </a:spcBef>
              <a:spcAft>
                <a:spcPts val="0"/>
              </a:spcAft>
              <a:buClr>
                <a:schemeClr val="dk1"/>
              </a:buClr>
              <a:buSzPts val="2200"/>
              <a:buFont typeface="Arial"/>
              <a:buNone/>
            </a:pPr>
            <a:endParaRPr sz="2200" b="0" i="0" u="none" strike="noStrike" cap="none">
              <a:solidFill>
                <a:schemeClr val="dk1"/>
              </a:solidFill>
              <a:latin typeface="Calibri"/>
              <a:ea typeface="Calibri"/>
              <a:cs typeface="Calibri"/>
              <a:sym typeface="Calibri"/>
            </a:endParaRPr>
          </a:p>
        </p:txBody>
      </p:sp>
      <p:sp>
        <p:nvSpPr>
          <p:cNvPr id="659" name="Google Shape;659;p24"/>
          <p:cNvSpPr txBox="1"/>
          <p:nvPr/>
        </p:nvSpPr>
        <p:spPr>
          <a:xfrm>
            <a:off x="250825" y="5445125"/>
            <a:ext cx="8424863" cy="76993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2200"/>
              <a:buFont typeface="Arial"/>
              <a:buNone/>
            </a:pPr>
            <a:endParaRPr sz="2200" b="0" i="0" u="none" strike="noStrike" cap="none">
              <a:solidFill>
                <a:schemeClr val="dk1"/>
              </a:solidFill>
              <a:latin typeface="Calibri"/>
              <a:ea typeface="Calibri"/>
              <a:cs typeface="Calibri"/>
              <a:sym typeface="Calibri"/>
            </a:endParaRPr>
          </a:p>
          <a:p>
            <a:pPr marL="0" marR="0" lvl="0" indent="-139700" algn="l" rtl="0">
              <a:spcBef>
                <a:spcPts val="0"/>
              </a:spcBef>
              <a:spcAft>
                <a:spcPts val="0"/>
              </a:spcAft>
              <a:buClr>
                <a:schemeClr val="dk1"/>
              </a:buClr>
              <a:buSzPts val="2200"/>
              <a:buFont typeface="Arial"/>
              <a:buChar char="•"/>
            </a:pPr>
            <a:r>
              <a:rPr lang="en-US" sz="2200" b="0" i="0" u="none" strike="noStrike" cap="none">
                <a:solidFill>
                  <a:schemeClr val="dk1"/>
                </a:solidFill>
                <a:latin typeface="Calibri"/>
                <a:ea typeface="Calibri"/>
                <a:cs typeface="Calibri"/>
                <a:sym typeface="Calibri"/>
              </a:rPr>
              <a:t>Question: If sid → sname is a valid FD?</a:t>
            </a:r>
            <a:endParaRPr sz="2200" b="0" i="0" u="none" strike="noStrike" cap="none">
              <a:solidFill>
                <a:schemeClr val="dk1"/>
              </a:solidFill>
              <a:latin typeface="Calibri"/>
              <a:ea typeface="Calibri"/>
              <a:cs typeface="Calibri"/>
              <a:sym typeface="Calibri"/>
            </a:endParaRPr>
          </a:p>
        </p:txBody>
      </p:sp>
      <p:pic>
        <p:nvPicPr>
          <p:cNvPr id="660" name="Google Shape;660;p24" descr="C:\Users\parul\Desktop\Untitled-1.png"/>
          <p:cNvPicPr preferRelativeResize="0"/>
          <p:nvPr/>
        </p:nvPicPr>
        <p:blipFill rotWithShape="1">
          <a:blip r:embed="rId4">
            <a:alphaModFix/>
          </a:blip>
          <a:srcRect/>
          <a:stretch/>
        </p:blipFill>
        <p:spPr>
          <a:xfrm>
            <a:off x="1857375" y="3071813"/>
            <a:ext cx="5430838" cy="2803525"/>
          </a:xfrm>
          <a:prstGeom prst="rect">
            <a:avLst/>
          </a:prstGeom>
          <a:noFill/>
          <a:ln>
            <a:noFill/>
          </a:ln>
        </p:spPr>
      </p:pic>
      <p:graphicFrame>
        <p:nvGraphicFramePr>
          <p:cNvPr id="661" name="Google Shape;661;p24"/>
          <p:cNvGraphicFramePr/>
          <p:nvPr/>
        </p:nvGraphicFramePr>
        <p:xfrm>
          <a:off x="1855788" y="3386138"/>
          <a:ext cx="6029325" cy="2071625"/>
        </p:xfrm>
        <a:graphic>
          <a:graphicData uri="http://schemas.openxmlformats.org/drawingml/2006/table">
            <a:tbl>
              <a:tblPr firstRow="1" bandRow="1">
                <a:noFill/>
                <a:tableStyleId>{A6D5F4F0-71AE-48C2-BE61-0E4CC1C9F9AF}</a:tableStyleId>
              </a:tblPr>
              <a:tblGrid>
                <a:gridCol w="1728050">
                  <a:extLst>
                    <a:ext uri="{9D8B030D-6E8A-4147-A177-3AD203B41FA5}">
                      <a16:colId xmlns:a16="http://schemas.microsoft.com/office/drawing/2014/main" val="20000"/>
                    </a:ext>
                  </a:extLst>
                </a:gridCol>
                <a:gridCol w="2389600">
                  <a:extLst>
                    <a:ext uri="{9D8B030D-6E8A-4147-A177-3AD203B41FA5}">
                      <a16:colId xmlns:a16="http://schemas.microsoft.com/office/drawing/2014/main" val="20001"/>
                    </a:ext>
                  </a:extLst>
                </a:gridCol>
                <a:gridCol w="1911675">
                  <a:extLst>
                    <a:ext uri="{9D8B030D-6E8A-4147-A177-3AD203B41FA5}">
                      <a16:colId xmlns:a16="http://schemas.microsoft.com/office/drawing/2014/main" val="20002"/>
                    </a:ext>
                  </a:extLst>
                </a:gridCol>
              </a:tblGrid>
              <a:tr h="414325">
                <a:tc>
                  <a:txBody>
                    <a:bodyPr/>
                    <a:lstStyle/>
                    <a:p>
                      <a:pPr marL="0" marR="0" lvl="0" indent="0" algn="ctr" rtl="0">
                        <a:spcBef>
                          <a:spcPts val="0"/>
                        </a:spcBef>
                        <a:spcAft>
                          <a:spcPts val="0"/>
                        </a:spcAft>
                        <a:buNone/>
                      </a:pPr>
                      <a:r>
                        <a:rPr lang="en-US" sz="1800" u="none" strike="noStrike" cap="none"/>
                        <a:t>Sid</a:t>
                      </a:r>
                      <a:endParaRPr sz="1800" u="none" strike="noStrike" cap="none"/>
                    </a:p>
                  </a:txBody>
                  <a:tcPr marL="91450" marR="91450" marT="45725" marB="45725"/>
                </a:tc>
                <a:tc>
                  <a:txBody>
                    <a:bodyPr/>
                    <a:lstStyle/>
                    <a:p>
                      <a:pPr marL="0" marR="0" lvl="0" indent="0" algn="ctr" rtl="0">
                        <a:spcBef>
                          <a:spcPts val="0"/>
                        </a:spcBef>
                        <a:spcAft>
                          <a:spcPts val="0"/>
                        </a:spcAft>
                        <a:buNone/>
                      </a:pPr>
                      <a:r>
                        <a:rPr lang="en-US" sz="1800" u="none" strike="noStrike" cap="none"/>
                        <a:t>Sname</a:t>
                      </a:r>
                      <a:endParaRPr sz="1800" u="none" strike="noStrike" cap="none"/>
                    </a:p>
                  </a:txBody>
                  <a:tcPr marL="91450" marR="91450" marT="45725" marB="45725"/>
                </a:tc>
                <a:tc>
                  <a:txBody>
                    <a:bodyPr/>
                    <a:lstStyle/>
                    <a:p>
                      <a:pPr marL="0" marR="0" lvl="0" indent="0" algn="ctr" rtl="0">
                        <a:spcBef>
                          <a:spcPts val="0"/>
                        </a:spcBef>
                        <a:spcAft>
                          <a:spcPts val="0"/>
                        </a:spcAft>
                        <a:buNone/>
                      </a:pPr>
                      <a:r>
                        <a:rPr lang="en-US" sz="1800" u="none" strike="noStrike" cap="none"/>
                        <a:t>Cid</a:t>
                      </a:r>
                      <a:endParaRPr sz="1800" u="none" strike="noStrike" cap="none"/>
                    </a:p>
                  </a:txBody>
                  <a:tcPr marL="91450" marR="91450" marT="45725" marB="45725"/>
                </a:tc>
                <a:extLst>
                  <a:ext uri="{0D108BD9-81ED-4DB2-BD59-A6C34878D82A}">
                    <a16:rowId xmlns:a16="http://schemas.microsoft.com/office/drawing/2014/main" val="10000"/>
                  </a:ext>
                </a:extLst>
              </a:tr>
              <a:tr h="414325">
                <a:tc>
                  <a:txBody>
                    <a:bodyPr/>
                    <a:lstStyle/>
                    <a:p>
                      <a:pPr marL="0" marR="0" lvl="0" indent="0" algn="ctr" rtl="0">
                        <a:spcBef>
                          <a:spcPts val="0"/>
                        </a:spcBef>
                        <a:spcAft>
                          <a:spcPts val="0"/>
                        </a:spcAft>
                        <a:buNone/>
                      </a:pPr>
                      <a:r>
                        <a:rPr lang="en-US" sz="1800" u="none" strike="noStrike" cap="none"/>
                        <a:t>S1</a:t>
                      </a:r>
                      <a:endParaRPr sz="1800" u="none" strike="noStrike" cap="none"/>
                    </a:p>
                  </a:txBody>
                  <a:tcPr marL="91450" marR="91450" marT="45725" marB="45725"/>
                </a:tc>
                <a:tc>
                  <a:txBody>
                    <a:bodyPr/>
                    <a:lstStyle/>
                    <a:p>
                      <a:pPr marL="0" marR="0" lvl="0" indent="0" algn="ctr" rtl="0">
                        <a:spcBef>
                          <a:spcPts val="0"/>
                        </a:spcBef>
                        <a:spcAft>
                          <a:spcPts val="0"/>
                        </a:spcAft>
                        <a:buNone/>
                      </a:pPr>
                      <a:r>
                        <a:rPr lang="en-US" sz="1800" u="none" strike="noStrike" cap="none"/>
                        <a:t>A</a:t>
                      </a:r>
                      <a:endParaRPr sz="1800" u="none" strike="noStrike" cap="none"/>
                    </a:p>
                  </a:txBody>
                  <a:tcPr marL="91450" marR="91450" marT="45725" marB="45725"/>
                </a:tc>
                <a:tc>
                  <a:txBody>
                    <a:bodyPr/>
                    <a:lstStyle/>
                    <a:p>
                      <a:pPr marL="0" marR="0" lvl="0" indent="0" algn="ctr" rtl="0">
                        <a:spcBef>
                          <a:spcPts val="0"/>
                        </a:spcBef>
                        <a:spcAft>
                          <a:spcPts val="0"/>
                        </a:spcAft>
                        <a:buNone/>
                      </a:pPr>
                      <a:r>
                        <a:rPr lang="en-US" sz="1800" u="none" strike="noStrike" cap="none"/>
                        <a:t>C1</a:t>
                      </a:r>
                      <a:endParaRPr sz="1800" u="none" strike="noStrike" cap="none"/>
                    </a:p>
                  </a:txBody>
                  <a:tcPr marL="91450" marR="91450" marT="45725" marB="45725"/>
                </a:tc>
                <a:extLst>
                  <a:ext uri="{0D108BD9-81ED-4DB2-BD59-A6C34878D82A}">
                    <a16:rowId xmlns:a16="http://schemas.microsoft.com/office/drawing/2014/main" val="10001"/>
                  </a:ext>
                </a:extLst>
              </a:tr>
              <a:tr h="414325">
                <a:tc>
                  <a:txBody>
                    <a:bodyPr/>
                    <a:lstStyle/>
                    <a:p>
                      <a:pPr marL="0" marR="0" lvl="0" indent="0" algn="ctr" rtl="0">
                        <a:spcBef>
                          <a:spcPts val="0"/>
                        </a:spcBef>
                        <a:spcAft>
                          <a:spcPts val="0"/>
                        </a:spcAft>
                        <a:buNone/>
                      </a:pPr>
                      <a:r>
                        <a:rPr lang="en-US" sz="1800" u="none" strike="noStrike" cap="none"/>
                        <a:t>S1</a:t>
                      </a:r>
                      <a:endParaRPr sz="1800" u="none" strike="noStrike" cap="none"/>
                    </a:p>
                  </a:txBody>
                  <a:tcPr marL="91450" marR="91450" marT="45725" marB="45725"/>
                </a:tc>
                <a:tc>
                  <a:txBody>
                    <a:bodyPr/>
                    <a:lstStyle/>
                    <a:p>
                      <a:pPr marL="0" marR="0" lvl="0" indent="0" algn="ctr" rtl="0">
                        <a:spcBef>
                          <a:spcPts val="0"/>
                        </a:spcBef>
                        <a:spcAft>
                          <a:spcPts val="0"/>
                        </a:spcAft>
                        <a:buNone/>
                      </a:pPr>
                      <a:r>
                        <a:rPr lang="en-US" sz="1800" u="none" strike="noStrike" cap="none"/>
                        <a:t>A</a:t>
                      </a:r>
                      <a:endParaRPr sz="1800" u="none" strike="noStrike" cap="none"/>
                    </a:p>
                  </a:txBody>
                  <a:tcPr marL="91450" marR="91450" marT="45725" marB="45725"/>
                </a:tc>
                <a:tc>
                  <a:txBody>
                    <a:bodyPr/>
                    <a:lstStyle/>
                    <a:p>
                      <a:pPr marL="0" marR="0" lvl="0" indent="0" algn="ctr" rtl="0">
                        <a:spcBef>
                          <a:spcPts val="0"/>
                        </a:spcBef>
                        <a:spcAft>
                          <a:spcPts val="0"/>
                        </a:spcAft>
                        <a:buNone/>
                      </a:pPr>
                      <a:r>
                        <a:rPr lang="en-US" sz="1800" u="none" strike="noStrike" cap="none"/>
                        <a:t>C2</a:t>
                      </a:r>
                      <a:endParaRPr sz="1800" u="none" strike="noStrike" cap="none"/>
                    </a:p>
                  </a:txBody>
                  <a:tcPr marL="91450" marR="91450" marT="45725" marB="45725"/>
                </a:tc>
                <a:extLst>
                  <a:ext uri="{0D108BD9-81ED-4DB2-BD59-A6C34878D82A}">
                    <a16:rowId xmlns:a16="http://schemas.microsoft.com/office/drawing/2014/main" val="10002"/>
                  </a:ext>
                </a:extLst>
              </a:tr>
              <a:tr h="414325">
                <a:tc>
                  <a:txBody>
                    <a:bodyPr/>
                    <a:lstStyle/>
                    <a:p>
                      <a:pPr marL="0" marR="0" lvl="0" indent="0" algn="ctr" rtl="0">
                        <a:spcBef>
                          <a:spcPts val="0"/>
                        </a:spcBef>
                        <a:spcAft>
                          <a:spcPts val="0"/>
                        </a:spcAft>
                        <a:buNone/>
                      </a:pPr>
                      <a:r>
                        <a:rPr lang="en-US" sz="1800" u="none" strike="noStrike" cap="none"/>
                        <a:t>S2</a:t>
                      </a:r>
                      <a:endParaRPr sz="1800" u="none" strike="noStrike" cap="none"/>
                    </a:p>
                  </a:txBody>
                  <a:tcPr marL="91450" marR="91450" marT="45725" marB="45725"/>
                </a:tc>
                <a:tc>
                  <a:txBody>
                    <a:bodyPr/>
                    <a:lstStyle/>
                    <a:p>
                      <a:pPr marL="0" marR="0" lvl="0" indent="0" algn="ctr" rtl="0">
                        <a:spcBef>
                          <a:spcPts val="0"/>
                        </a:spcBef>
                        <a:spcAft>
                          <a:spcPts val="0"/>
                        </a:spcAft>
                        <a:buNone/>
                      </a:pPr>
                      <a:r>
                        <a:rPr lang="en-US" sz="1800" u="none" strike="noStrike" cap="none"/>
                        <a:t>B</a:t>
                      </a:r>
                      <a:endParaRPr sz="1800" u="none" strike="noStrike" cap="none"/>
                    </a:p>
                  </a:txBody>
                  <a:tcPr marL="91450" marR="91450" marT="45725" marB="45725"/>
                </a:tc>
                <a:tc>
                  <a:txBody>
                    <a:bodyPr/>
                    <a:lstStyle/>
                    <a:p>
                      <a:pPr marL="0" marR="0" lvl="0" indent="0" algn="ctr" rtl="0">
                        <a:spcBef>
                          <a:spcPts val="0"/>
                        </a:spcBef>
                        <a:spcAft>
                          <a:spcPts val="0"/>
                        </a:spcAft>
                        <a:buNone/>
                      </a:pPr>
                      <a:r>
                        <a:rPr lang="en-US" sz="1800" u="none" strike="noStrike" cap="none"/>
                        <a:t>C2</a:t>
                      </a:r>
                      <a:endParaRPr sz="1800" u="none" strike="noStrike" cap="none"/>
                    </a:p>
                  </a:txBody>
                  <a:tcPr marL="91450" marR="91450" marT="45725" marB="45725"/>
                </a:tc>
                <a:extLst>
                  <a:ext uri="{0D108BD9-81ED-4DB2-BD59-A6C34878D82A}">
                    <a16:rowId xmlns:a16="http://schemas.microsoft.com/office/drawing/2014/main" val="10003"/>
                  </a:ext>
                </a:extLst>
              </a:tr>
              <a:tr h="414325">
                <a:tc>
                  <a:txBody>
                    <a:bodyPr/>
                    <a:lstStyle/>
                    <a:p>
                      <a:pPr marL="0" marR="0" lvl="0" indent="0" algn="ctr" rtl="0">
                        <a:spcBef>
                          <a:spcPts val="0"/>
                        </a:spcBef>
                        <a:spcAft>
                          <a:spcPts val="0"/>
                        </a:spcAft>
                        <a:buNone/>
                      </a:pPr>
                      <a:r>
                        <a:rPr lang="en-US" sz="1800" u="none" strike="noStrike" cap="none"/>
                        <a:t>S3</a:t>
                      </a:r>
                      <a:endParaRPr sz="1800" u="none" strike="noStrike" cap="none"/>
                    </a:p>
                  </a:txBody>
                  <a:tcPr marL="91450" marR="91450" marT="45725" marB="45725"/>
                </a:tc>
                <a:tc>
                  <a:txBody>
                    <a:bodyPr/>
                    <a:lstStyle/>
                    <a:p>
                      <a:pPr marL="0" marR="0" lvl="0" indent="0" algn="ctr" rtl="0">
                        <a:spcBef>
                          <a:spcPts val="0"/>
                        </a:spcBef>
                        <a:spcAft>
                          <a:spcPts val="0"/>
                        </a:spcAft>
                        <a:buNone/>
                      </a:pPr>
                      <a:r>
                        <a:rPr lang="en-US" sz="1800" u="none" strike="noStrike" cap="none"/>
                        <a:t>C</a:t>
                      </a:r>
                      <a:endParaRPr sz="1800" u="none" strike="noStrike" cap="none"/>
                    </a:p>
                  </a:txBody>
                  <a:tcPr marL="91450" marR="91450" marT="45725" marB="45725"/>
                </a:tc>
                <a:tc>
                  <a:txBody>
                    <a:bodyPr/>
                    <a:lstStyle/>
                    <a:p>
                      <a:pPr marL="0" marR="0" lvl="0" indent="0" algn="ctr" rtl="0">
                        <a:spcBef>
                          <a:spcPts val="0"/>
                        </a:spcBef>
                        <a:spcAft>
                          <a:spcPts val="0"/>
                        </a:spcAft>
                        <a:buNone/>
                      </a:pPr>
                      <a:r>
                        <a:rPr lang="en-US" sz="1800" u="none" strike="noStrike" cap="none"/>
                        <a:t>C3</a:t>
                      </a:r>
                      <a:endParaRPr sz="1800" u="none" strike="noStrike" cap="none"/>
                    </a:p>
                  </a:txBody>
                  <a:tcPr marL="91450" marR="91450" marT="45725" marB="45725"/>
                </a:tc>
                <a:extLst>
                  <a:ext uri="{0D108BD9-81ED-4DB2-BD59-A6C34878D82A}">
                    <a16:rowId xmlns:a16="http://schemas.microsoft.com/office/drawing/2014/main" val="10004"/>
                  </a:ext>
                </a:extLst>
              </a:tr>
            </a:tbl>
          </a:graphicData>
        </a:graphic>
      </p:graphicFrame>
      <p:sp>
        <p:nvSpPr>
          <p:cNvPr id="662" name="Google Shape;662;p24"/>
          <p:cNvSpPr txBox="1"/>
          <p:nvPr/>
        </p:nvSpPr>
        <p:spPr>
          <a:xfrm>
            <a:off x="3268663" y="3076575"/>
            <a:ext cx="4643437" cy="26035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1100"/>
              <a:buFont typeface="Arial"/>
              <a:buNone/>
            </a:pPr>
            <a:r>
              <a:rPr lang="en-US" sz="1100" b="0" i="0" u="none" strike="noStrike" cap="none">
                <a:solidFill>
                  <a:schemeClr val="dk1"/>
                </a:solidFill>
                <a:latin typeface="Arial"/>
                <a:ea typeface="Arial"/>
                <a:cs typeface="Arial"/>
                <a:sym typeface="Arial"/>
              </a:rPr>
              <a:t>Table 1.1: Example of Functional Dependency</a:t>
            </a:r>
            <a:endParaRPr sz="1100" b="0" i="0" u="none" strike="noStrike" cap="none">
              <a:solidFill>
                <a:schemeClr val="dk1"/>
              </a:solidFill>
              <a:latin typeface="Arial"/>
              <a:ea typeface="Arial"/>
              <a:cs typeface="Arial"/>
              <a:sym typeface="Arial"/>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666"/>
        <p:cNvGrpSpPr/>
        <p:nvPr/>
      </p:nvGrpSpPr>
      <p:grpSpPr>
        <a:xfrm>
          <a:off x="0" y="0"/>
          <a:ext cx="0" cy="0"/>
          <a:chOff x="0" y="0"/>
          <a:chExt cx="0" cy="0"/>
        </a:xfrm>
      </p:grpSpPr>
      <p:pic>
        <p:nvPicPr>
          <p:cNvPr id="667" name="Google Shape;667;p25" descr="C:\Users\parul\Desktop\Digital Learning Content.png"/>
          <p:cNvPicPr preferRelativeResize="0"/>
          <p:nvPr/>
        </p:nvPicPr>
        <p:blipFill rotWithShape="1">
          <a:blip r:embed="rId3">
            <a:alphaModFix/>
          </a:blip>
          <a:srcRect/>
          <a:stretch/>
        </p:blipFill>
        <p:spPr>
          <a:xfrm>
            <a:off x="0" y="0"/>
            <a:ext cx="9144000" cy="6900863"/>
          </a:xfrm>
          <a:prstGeom prst="rect">
            <a:avLst/>
          </a:prstGeom>
          <a:noFill/>
          <a:ln>
            <a:noFill/>
          </a:ln>
        </p:spPr>
      </p:pic>
      <p:sp>
        <p:nvSpPr>
          <p:cNvPr id="668" name="Google Shape;668;p25"/>
          <p:cNvSpPr/>
          <p:nvPr/>
        </p:nvSpPr>
        <p:spPr>
          <a:xfrm>
            <a:off x="0" y="1643063"/>
            <a:ext cx="9144000" cy="642937"/>
          </a:xfrm>
          <a:prstGeom prst="rect">
            <a:avLst/>
          </a:prstGeom>
          <a:solidFill>
            <a:srgbClr val="1F497D"/>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3000"/>
              <a:buFont typeface="Arial"/>
              <a:buNone/>
            </a:pPr>
            <a:endParaRPr sz="3000" b="1" i="0" u="none" strike="noStrike" cap="none">
              <a:solidFill>
                <a:schemeClr val="lt1"/>
              </a:solidFill>
              <a:latin typeface="Calibri"/>
              <a:ea typeface="Calibri"/>
              <a:cs typeface="Calibri"/>
              <a:sym typeface="Calibri"/>
            </a:endParaRPr>
          </a:p>
          <a:p>
            <a:pPr marL="0" marR="0" lvl="0" indent="0" algn="l" rtl="0">
              <a:spcBef>
                <a:spcPts val="0"/>
              </a:spcBef>
              <a:spcAft>
                <a:spcPts val="0"/>
              </a:spcAft>
              <a:buClr>
                <a:schemeClr val="lt1"/>
              </a:buClr>
              <a:buSzPts val="3000"/>
              <a:buFont typeface="Arial"/>
              <a:buNone/>
            </a:pPr>
            <a:r>
              <a:rPr lang="en-US" sz="3000" b="1" i="0" u="none" strike="noStrike" cap="none">
                <a:solidFill>
                  <a:schemeClr val="lt1"/>
                </a:solidFill>
                <a:latin typeface="Calibri"/>
                <a:ea typeface="Calibri"/>
                <a:cs typeface="Calibri"/>
                <a:sym typeface="Calibri"/>
              </a:rPr>
              <a:t>Functional Dependency:</a:t>
            </a:r>
            <a:endParaRPr/>
          </a:p>
          <a:p>
            <a:pPr marL="0" marR="0" lvl="0" indent="0" algn="l" rtl="0">
              <a:spcBef>
                <a:spcPts val="0"/>
              </a:spcBef>
              <a:spcAft>
                <a:spcPts val="0"/>
              </a:spcAft>
              <a:buClr>
                <a:schemeClr val="dk1"/>
              </a:buClr>
              <a:buSzPts val="3000"/>
              <a:buFont typeface="Arial"/>
              <a:buNone/>
            </a:pPr>
            <a:endParaRPr sz="3000" b="1" i="0" u="none" strike="noStrike" cap="none">
              <a:solidFill>
                <a:schemeClr val="lt1"/>
              </a:solidFill>
              <a:latin typeface="Calibri"/>
              <a:ea typeface="Calibri"/>
              <a:cs typeface="Calibri"/>
              <a:sym typeface="Calibri"/>
            </a:endParaRPr>
          </a:p>
        </p:txBody>
      </p:sp>
      <p:sp>
        <p:nvSpPr>
          <p:cNvPr id="669" name="Google Shape;669;p25"/>
          <p:cNvSpPr/>
          <p:nvPr/>
        </p:nvSpPr>
        <p:spPr>
          <a:xfrm>
            <a:off x="190500" y="1687513"/>
            <a:ext cx="8763000" cy="55403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000" b="1" i="0" u="none" strike="noStrike" cap="none">
              <a:solidFill>
                <a:schemeClr val="lt1"/>
              </a:solidFill>
              <a:latin typeface="Calibri"/>
              <a:ea typeface="Calibri"/>
              <a:cs typeface="Calibri"/>
              <a:sym typeface="Calibri"/>
            </a:endParaRPr>
          </a:p>
        </p:txBody>
      </p:sp>
      <p:sp>
        <p:nvSpPr>
          <p:cNvPr id="670" name="Google Shape;670;p25"/>
          <p:cNvSpPr/>
          <p:nvPr/>
        </p:nvSpPr>
        <p:spPr>
          <a:xfrm flipH="1">
            <a:off x="6564313" y="6072188"/>
            <a:ext cx="46037" cy="214312"/>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graphicFrame>
        <p:nvGraphicFramePr>
          <p:cNvPr id="671" name="Google Shape;671;p25"/>
          <p:cNvGraphicFramePr/>
          <p:nvPr/>
        </p:nvGraphicFramePr>
        <p:xfrm>
          <a:off x="3276600" y="3573463"/>
          <a:ext cx="2590800" cy="1943100"/>
        </p:xfrm>
        <a:graphic>
          <a:graphicData uri="http://schemas.openxmlformats.org/drawingml/2006/table">
            <a:tbl>
              <a:tblPr>
                <a:noFill/>
                <a:tableStyleId>{9DD1F319-D3F4-4195-957A-7A8C6EB60867}</a:tableStyleId>
              </a:tblPr>
              <a:tblGrid>
                <a:gridCol w="772850">
                  <a:extLst>
                    <a:ext uri="{9D8B030D-6E8A-4147-A177-3AD203B41FA5}">
                      <a16:colId xmlns:a16="http://schemas.microsoft.com/office/drawing/2014/main" val="20000"/>
                    </a:ext>
                  </a:extLst>
                </a:gridCol>
                <a:gridCol w="417150">
                  <a:extLst>
                    <a:ext uri="{9D8B030D-6E8A-4147-A177-3AD203B41FA5}">
                      <a16:colId xmlns:a16="http://schemas.microsoft.com/office/drawing/2014/main" val="20001"/>
                    </a:ext>
                  </a:extLst>
                </a:gridCol>
                <a:gridCol w="1400800">
                  <a:extLst>
                    <a:ext uri="{9D8B030D-6E8A-4147-A177-3AD203B41FA5}">
                      <a16:colId xmlns:a16="http://schemas.microsoft.com/office/drawing/2014/main" val="20002"/>
                    </a:ext>
                  </a:extLst>
                </a:gridCol>
              </a:tblGrid>
              <a:tr h="323850">
                <a:tc>
                  <a:txBody>
                    <a:bodyPr/>
                    <a:lstStyle/>
                    <a:p>
                      <a:pPr marL="0" marR="0" lvl="0" indent="0" algn="l" rtl="0">
                        <a:lnSpc>
                          <a:spcPct val="107000"/>
                        </a:lnSpc>
                        <a:spcBef>
                          <a:spcPts val="0"/>
                        </a:spcBef>
                        <a:spcAft>
                          <a:spcPts val="0"/>
                        </a:spcAft>
                        <a:buNone/>
                      </a:pPr>
                      <a:endParaRPr sz="2000" u="none" strike="noStrike" cap="none">
                        <a:latin typeface="Calibri"/>
                        <a:ea typeface="Calibri"/>
                        <a:cs typeface="Calibri"/>
                        <a:sym typeface="Calibri"/>
                      </a:endParaRPr>
                    </a:p>
                  </a:txBody>
                  <a:tcPr marL="68550" marR="6855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7000"/>
                        </a:lnSpc>
                        <a:spcBef>
                          <a:spcPts val="0"/>
                        </a:spcBef>
                        <a:spcAft>
                          <a:spcPts val="0"/>
                        </a:spcAft>
                        <a:buNone/>
                      </a:pPr>
                      <a:endParaRPr sz="2000" u="none" strike="noStrike" cap="none">
                        <a:latin typeface="Calibri"/>
                        <a:ea typeface="Calibri"/>
                        <a:cs typeface="Calibri"/>
                        <a:sym typeface="Calibri"/>
                      </a:endParaRPr>
                    </a:p>
                  </a:txBody>
                  <a:tcPr marL="68550" marR="6855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7000"/>
                        </a:lnSpc>
                        <a:spcBef>
                          <a:spcPts val="0"/>
                        </a:spcBef>
                        <a:spcAft>
                          <a:spcPts val="0"/>
                        </a:spcAft>
                        <a:buNone/>
                      </a:pPr>
                      <a:endParaRPr sz="2000" u="none" strike="noStrike" cap="none">
                        <a:latin typeface="Calibri"/>
                        <a:ea typeface="Calibri"/>
                        <a:cs typeface="Calibri"/>
                        <a:sym typeface="Calibri"/>
                      </a:endParaRPr>
                    </a:p>
                  </a:txBody>
                  <a:tcPr marL="68550" marR="6855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0"/>
                  </a:ext>
                </a:extLst>
              </a:tr>
              <a:tr h="323850">
                <a:tc>
                  <a:txBody>
                    <a:bodyPr/>
                    <a:lstStyle/>
                    <a:p>
                      <a:pPr marL="0" marR="0" lvl="0" indent="0" algn="l" rtl="0">
                        <a:lnSpc>
                          <a:spcPct val="107000"/>
                        </a:lnSpc>
                        <a:spcBef>
                          <a:spcPts val="0"/>
                        </a:spcBef>
                        <a:spcAft>
                          <a:spcPts val="0"/>
                        </a:spcAft>
                        <a:buNone/>
                      </a:pPr>
                      <a:endParaRPr sz="2000" u="none" strike="noStrike" cap="none">
                        <a:latin typeface="Calibri"/>
                        <a:ea typeface="Calibri"/>
                        <a:cs typeface="Calibri"/>
                        <a:sym typeface="Calibri"/>
                      </a:endParaRPr>
                    </a:p>
                  </a:txBody>
                  <a:tcPr marL="68550" marR="6855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7000"/>
                        </a:lnSpc>
                        <a:spcBef>
                          <a:spcPts val="0"/>
                        </a:spcBef>
                        <a:spcAft>
                          <a:spcPts val="0"/>
                        </a:spcAft>
                        <a:buNone/>
                      </a:pPr>
                      <a:endParaRPr sz="2000" u="none" strike="noStrike" cap="none">
                        <a:latin typeface="Calibri"/>
                        <a:ea typeface="Calibri"/>
                        <a:cs typeface="Calibri"/>
                        <a:sym typeface="Calibri"/>
                      </a:endParaRPr>
                    </a:p>
                  </a:txBody>
                  <a:tcPr marL="68550" marR="6855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7000"/>
                        </a:lnSpc>
                        <a:spcBef>
                          <a:spcPts val="0"/>
                        </a:spcBef>
                        <a:spcAft>
                          <a:spcPts val="0"/>
                        </a:spcAft>
                        <a:buNone/>
                      </a:pPr>
                      <a:endParaRPr sz="2000" u="none" strike="noStrike" cap="none">
                        <a:latin typeface="Calibri"/>
                        <a:ea typeface="Calibri"/>
                        <a:cs typeface="Calibri"/>
                        <a:sym typeface="Calibri"/>
                      </a:endParaRPr>
                    </a:p>
                  </a:txBody>
                  <a:tcPr marL="68550" marR="6855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1"/>
                  </a:ext>
                </a:extLst>
              </a:tr>
              <a:tr h="323850">
                <a:tc>
                  <a:txBody>
                    <a:bodyPr/>
                    <a:lstStyle/>
                    <a:p>
                      <a:pPr marL="0" marR="0" lvl="0" indent="0" algn="l" rtl="0">
                        <a:lnSpc>
                          <a:spcPct val="107000"/>
                        </a:lnSpc>
                        <a:spcBef>
                          <a:spcPts val="0"/>
                        </a:spcBef>
                        <a:spcAft>
                          <a:spcPts val="0"/>
                        </a:spcAft>
                        <a:buNone/>
                      </a:pPr>
                      <a:endParaRPr sz="2000" u="none" strike="noStrike" cap="none">
                        <a:latin typeface="Calibri"/>
                        <a:ea typeface="Calibri"/>
                        <a:cs typeface="Calibri"/>
                        <a:sym typeface="Calibri"/>
                      </a:endParaRPr>
                    </a:p>
                  </a:txBody>
                  <a:tcPr marL="68550" marR="6855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7000"/>
                        </a:lnSpc>
                        <a:spcBef>
                          <a:spcPts val="0"/>
                        </a:spcBef>
                        <a:spcAft>
                          <a:spcPts val="0"/>
                        </a:spcAft>
                        <a:buNone/>
                      </a:pPr>
                      <a:endParaRPr sz="2000" u="none" strike="noStrike" cap="none">
                        <a:latin typeface="Calibri"/>
                        <a:ea typeface="Calibri"/>
                        <a:cs typeface="Calibri"/>
                        <a:sym typeface="Calibri"/>
                      </a:endParaRPr>
                    </a:p>
                  </a:txBody>
                  <a:tcPr marL="68550" marR="6855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7000"/>
                        </a:lnSpc>
                        <a:spcBef>
                          <a:spcPts val="0"/>
                        </a:spcBef>
                        <a:spcAft>
                          <a:spcPts val="0"/>
                        </a:spcAft>
                        <a:buNone/>
                      </a:pPr>
                      <a:endParaRPr sz="2000" u="none" strike="noStrike" cap="none">
                        <a:latin typeface="Calibri"/>
                        <a:ea typeface="Calibri"/>
                        <a:cs typeface="Calibri"/>
                        <a:sym typeface="Calibri"/>
                      </a:endParaRPr>
                    </a:p>
                  </a:txBody>
                  <a:tcPr marL="68550" marR="6855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2"/>
                  </a:ext>
                </a:extLst>
              </a:tr>
              <a:tr h="323850">
                <a:tc>
                  <a:txBody>
                    <a:bodyPr/>
                    <a:lstStyle/>
                    <a:p>
                      <a:pPr marL="0" marR="0" lvl="0" indent="0" algn="l" rtl="0">
                        <a:lnSpc>
                          <a:spcPct val="107000"/>
                        </a:lnSpc>
                        <a:spcBef>
                          <a:spcPts val="0"/>
                        </a:spcBef>
                        <a:spcAft>
                          <a:spcPts val="0"/>
                        </a:spcAft>
                        <a:buNone/>
                      </a:pPr>
                      <a:endParaRPr sz="2000" u="none" strike="noStrike" cap="none">
                        <a:latin typeface="Calibri"/>
                        <a:ea typeface="Calibri"/>
                        <a:cs typeface="Calibri"/>
                        <a:sym typeface="Calibri"/>
                      </a:endParaRPr>
                    </a:p>
                  </a:txBody>
                  <a:tcPr marL="68550" marR="6855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7000"/>
                        </a:lnSpc>
                        <a:spcBef>
                          <a:spcPts val="0"/>
                        </a:spcBef>
                        <a:spcAft>
                          <a:spcPts val="0"/>
                        </a:spcAft>
                        <a:buNone/>
                      </a:pPr>
                      <a:endParaRPr sz="2000" u="none" strike="noStrike" cap="none">
                        <a:latin typeface="Calibri"/>
                        <a:ea typeface="Calibri"/>
                        <a:cs typeface="Calibri"/>
                        <a:sym typeface="Calibri"/>
                      </a:endParaRPr>
                    </a:p>
                  </a:txBody>
                  <a:tcPr marL="68550" marR="6855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7000"/>
                        </a:lnSpc>
                        <a:spcBef>
                          <a:spcPts val="0"/>
                        </a:spcBef>
                        <a:spcAft>
                          <a:spcPts val="0"/>
                        </a:spcAft>
                        <a:buNone/>
                      </a:pPr>
                      <a:endParaRPr sz="2000" u="none" strike="noStrike" cap="none">
                        <a:latin typeface="Calibri"/>
                        <a:ea typeface="Calibri"/>
                        <a:cs typeface="Calibri"/>
                        <a:sym typeface="Calibri"/>
                      </a:endParaRPr>
                    </a:p>
                  </a:txBody>
                  <a:tcPr marL="68550" marR="6855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3"/>
                  </a:ext>
                </a:extLst>
              </a:tr>
              <a:tr h="323850">
                <a:tc>
                  <a:txBody>
                    <a:bodyPr/>
                    <a:lstStyle/>
                    <a:p>
                      <a:pPr marL="0" marR="0" lvl="0" indent="0" algn="l" rtl="0">
                        <a:lnSpc>
                          <a:spcPct val="107000"/>
                        </a:lnSpc>
                        <a:spcBef>
                          <a:spcPts val="0"/>
                        </a:spcBef>
                        <a:spcAft>
                          <a:spcPts val="0"/>
                        </a:spcAft>
                        <a:buNone/>
                      </a:pPr>
                      <a:endParaRPr sz="2000" u="none" strike="noStrike" cap="none">
                        <a:latin typeface="Calibri"/>
                        <a:ea typeface="Calibri"/>
                        <a:cs typeface="Calibri"/>
                        <a:sym typeface="Calibri"/>
                      </a:endParaRPr>
                    </a:p>
                  </a:txBody>
                  <a:tcPr marL="68550" marR="6855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7000"/>
                        </a:lnSpc>
                        <a:spcBef>
                          <a:spcPts val="0"/>
                        </a:spcBef>
                        <a:spcAft>
                          <a:spcPts val="0"/>
                        </a:spcAft>
                        <a:buNone/>
                      </a:pPr>
                      <a:endParaRPr sz="2000" u="none" strike="noStrike" cap="none">
                        <a:latin typeface="Calibri"/>
                        <a:ea typeface="Calibri"/>
                        <a:cs typeface="Calibri"/>
                        <a:sym typeface="Calibri"/>
                      </a:endParaRPr>
                    </a:p>
                  </a:txBody>
                  <a:tcPr marL="68550" marR="6855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7000"/>
                        </a:lnSpc>
                        <a:spcBef>
                          <a:spcPts val="0"/>
                        </a:spcBef>
                        <a:spcAft>
                          <a:spcPts val="0"/>
                        </a:spcAft>
                        <a:buNone/>
                      </a:pPr>
                      <a:endParaRPr sz="2000" u="none" strike="noStrike" cap="none">
                        <a:latin typeface="Calibri"/>
                        <a:ea typeface="Calibri"/>
                        <a:cs typeface="Calibri"/>
                        <a:sym typeface="Calibri"/>
                      </a:endParaRPr>
                    </a:p>
                  </a:txBody>
                  <a:tcPr marL="68550" marR="6855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4"/>
                  </a:ext>
                </a:extLst>
              </a:tr>
              <a:tr h="323850">
                <a:tc>
                  <a:txBody>
                    <a:bodyPr/>
                    <a:lstStyle/>
                    <a:p>
                      <a:pPr marL="0" marR="0" lvl="0" indent="0" algn="l" rtl="0">
                        <a:lnSpc>
                          <a:spcPct val="107000"/>
                        </a:lnSpc>
                        <a:spcBef>
                          <a:spcPts val="0"/>
                        </a:spcBef>
                        <a:spcAft>
                          <a:spcPts val="0"/>
                        </a:spcAft>
                        <a:buNone/>
                      </a:pPr>
                      <a:endParaRPr sz="2000" u="none" strike="noStrike" cap="none">
                        <a:latin typeface="Calibri"/>
                        <a:ea typeface="Calibri"/>
                        <a:cs typeface="Calibri"/>
                        <a:sym typeface="Calibri"/>
                      </a:endParaRPr>
                    </a:p>
                  </a:txBody>
                  <a:tcPr marL="68550" marR="6855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7000"/>
                        </a:lnSpc>
                        <a:spcBef>
                          <a:spcPts val="0"/>
                        </a:spcBef>
                        <a:spcAft>
                          <a:spcPts val="0"/>
                        </a:spcAft>
                        <a:buNone/>
                      </a:pPr>
                      <a:endParaRPr sz="2000" u="none" strike="noStrike" cap="none">
                        <a:latin typeface="Calibri"/>
                        <a:ea typeface="Calibri"/>
                        <a:cs typeface="Calibri"/>
                        <a:sym typeface="Calibri"/>
                      </a:endParaRPr>
                    </a:p>
                  </a:txBody>
                  <a:tcPr marL="68550" marR="6855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7000"/>
                        </a:lnSpc>
                        <a:spcBef>
                          <a:spcPts val="0"/>
                        </a:spcBef>
                        <a:spcAft>
                          <a:spcPts val="0"/>
                        </a:spcAft>
                        <a:buNone/>
                      </a:pPr>
                      <a:endParaRPr sz="2000" u="none" strike="noStrike" cap="none">
                        <a:latin typeface="Calibri"/>
                        <a:ea typeface="Calibri"/>
                        <a:cs typeface="Calibri"/>
                        <a:sym typeface="Calibri"/>
                      </a:endParaRPr>
                    </a:p>
                  </a:txBody>
                  <a:tcPr marL="68550" marR="6855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672" name="Google Shape;672;p25"/>
          <p:cNvSpPr txBox="1"/>
          <p:nvPr/>
        </p:nvSpPr>
        <p:spPr>
          <a:xfrm>
            <a:off x="107950" y="2420938"/>
            <a:ext cx="8928100" cy="1816100"/>
          </a:xfrm>
          <a:prstGeom prst="rect">
            <a:avLst/>
          </a:prstGeom>
          <a:noFill/>
          <a:ln>
            <a:noFill/>
          </a:ln>
        </p:spPr>
        <p:txBody>
          <a:bodyPr spcFirstLastPara="1" wrap="square" lIns="91425" tIns="45700" rIns="91425" bIns="45700" anchor="t" anchorCtr="0">
            <a:spAutoFit/>
          </a:bodyPr>
          <a:lstStyle/>
          <a:p>
            <a:pPr marL="800100" marR="0" lvl="1" indent="-342900" algn="l" rtl="0">
              <a:spcBef>
                <a:spcPts val="0"/>
              </a:spcBef>
              <a:spcAft>
                <a:spcPts val="0"/>
              </a:spcAft>
              <a:buClr>
                <a:schemeClr val="dk1"/>
              </a:buClr>
              <a:buSzPts val="2200"/>
              <a:buFont typeface="Arial"/>
              <a:buNone/>
            </a:pPr>
            <a:endParaRPr sz="2200" b="0" i="0" u="none" strike="noStrike" cap="none">
              <a:solidFill>
                <a:schemeClr val="dk1"/>
              </a:solidFill>
              <a:latin typeface="Calibri"/>
              <a:ea typeface="Calibri"/>
              <a:cs typeface="Calibri"/>
              <a:sym typeface="Calibri"/>
            </a:endParaRPr>
          </a:p>
          <a:p>
            <a:pPr marL="800100" marR="0" lvl="1" indent="-342900" algn="l" rtl="0">
              <a:spcBef>
                <a:spcPts val="0"/>
              </a:spcBef>
              <a:spcAft>
                <a:spcPts val="0"/>
              </a:spcAft>
              <a:buClr>
                <a:schemeClr val="dk1"/>
              </a:buClr>
              <a:buSzPts val="2200"/>
              <a:buFont typeface="Arial"/>
              <a:buNone/>
            </a:pPr>
            <a:r>
              <a:rPr lang="en-US" sz="2200" b="0" i="0" u="none" strike="noStrike" cap="none">
                <a:solidFill>
                  <a:schemeClr val="dk1"/>
                </a:solidFill>
                <a:latin typeface="Calibri"/>
                <a:ea typeface="Calibri"/>
                <a:cs typeface="Calibri"/>
                <a:sym typeface="Calibri"/>
              </a:rPr>
              <a:t> </a:t>
            </a:r>
            <a:endParaRPr/>
          </a:p>
          <a:p>
            <a:pPr marL="0" marR="0" lvl="0" indent="0" algn="l" rtl="0">
              <a:spcBef>
                <a:spcPts val="0"/>
              </a:spcBef>
              <a:spcAft>
                <a:spcPts val="0"/>
              </a:spcAft>
              <a:buClr>
                <a:schemeClr val="dk1"/>
              </a:buClr>
              <a:buSzPts val="2200"/>
              <a:buFont typeface="Arial"/>
              <a:buNone/>
            </a:pPr>
            <a:endParaRPr sz="2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2200"/>
              <a:buFont typeface="Arial"/>
              <a:buNone/>
            </a:pPr>
            <a:endParaRPr sz="2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2400"/>
              <a:buFont typeface="Arial"/>
              <a:buNone/>
            </a:pPr>
            <a:r>
              <a:rPr lang="en-US" sz="2400" b="0" i="0" u="none" strike="noStrike" cap="none">
                <a:solidFill>
                  <a:schemeClr val="dk1"/>
                </a:solidFill>
                <a:latin typeface="Arial"/>
                <a:ea typeface="Arial"/>
                <a:cs typeface="Arial"/>
                <a:sym typeface="Arial"/>
              </a:rPr>
              <a:t> </a:t>
            </a:r>
            <a:endParaRPr sz="2200" b="0" i="0" u="none" strike="noStrike" cap="none">
              <a:solidFill>
                <a:schemeClr val="dk1"/>
              </a:solidFill>
              <a:latin typeface="Calibri"/>
              <a:ea typeface="Calibri"/>
              <a:cs typeface="Calibri"/>
              <a:sym typeface="Calibri"/>
            </a:endParaRPr>
          </a:p>
        </p:txBody>
      </p:sp>
      <p:pic>
        <p:nvPicPr>
          <p:cNvPr id="673" name="Google Shape;673;p25" descr="C:\Users\parul\Desktop\Untitled-1.png"/>
          <p:cNvPicPr preferRelativeResize="0"/>
          <p:nvPr/>
        </p:nvPicPr>
        <p:blipFill rotWithShape="1">
          <a:blip r:embed="rId4">
            <a:alphaModFix/>
          </a:blip>
          <a:srcRect/>
          <a:stretch/>
        </p:blipFill>
        <p:spPr>
          <a:xfrm>
            <a:off x="1857375" y="3071813"/>
            <a:ext cx="5430838" cy="2803525"/>
          </a:xfrm>
          <a:prstGeom prst="rect">
            <a:avLst/>
          </a:prstGeom>
          <a:noFill/>
          <a:ln>
            <a:noFill/>
          </a:ln>
        </p:spPr>
      </p:pic>
      <p:sp>
        <p:nvSpPr>
          <p:cNvPr id="674" name="Google Shape;674;p25"/>
          <p:cNvSpPr txBox="1"/>
          <p:nvPr/>
        </p:nvSpPr>
        <p:spPr>
          <a:xfrm>
            <a:off x="107950" y="2420938"/>
            <a:ext cx="8928100" cy="1816100"/>
          </a:xfrm>
          <a:prstGeom prst="rect">
            <a:avLst/>
          </a:prstGeom>
          <a:noFill/>
          <a:ln>
            <a:noFill/>
          </a:ln>
        </p:spPr>
        <p:txBody>
          <a:bodyPr spcFirstLastPara="1" wrap="square" lIns="91425" tIns="45700" rIns="91425" bIns="45700" anchor="t" anchorCtr="0">
            <a:spAutoFit/>
          </a:bodyPr>
          <a:lstStyle/>
          <a:p>
            <a:pPr marL="800100" marR="0" lvl="1" indent="-342900" algn="l" rtl="0">
              <a:spcBef>
                <a:spcPts val="0"/>
              </a:spcBef>
              <a:spcAft>
                <a:spcPts val="0"/>
              </a:spcAft>
              <a:buClr>
                <a:schemeClr val="dk1"/>
              </a:buClr>
              <a:buSzPts val="2200"/>
              <a:buFont typeface="Arial"/>
              <a:buNone/>
            </a:pPr>
            <a:endParaRPr sz="2200" b="0" i="0" u="none" strike="noStrike" cap="none">
              <a:solidFill>
                <a:schemeClr val="dk1"/>
              </a:solidFill>
              <a:latin typeface="Calibri"/>
              <a:ea typeface="Calibri"/>
              <a:cs typeface="Calibri"/>
              <a:sym typeface="Calibri"/>
            </a:endParaRPr>
          </a:p>
          <a:p>
            <a:pPr marL="800100" marR="0" lvl="1" indent="-342900" algn="l" rtl="0">
              <a:spcBef>
                <a:spcPts val="0"/>
              </a:spcBef>
              <a:spcAft>
                <a:spcPts val="0"/>
              </a:spcAft>
              <a:buClr>
                <a:schemeClr val="dk1"/>
              </a:buClr>
              <a:buSzPts val="2200"/>
              <a:buFont typeface="Arial"/>
              <a:buNone/>
            </a:pPr>
            <a:r>
              <a:rPr lang="en-US" sz="2200" b="0" i="0" u="none" strike="noStrike" cap="none">
                <a:solidFill>
                  <a:schemeClr val="dk1"/>
                </a:solidFill>
                <a:latin typeface="Calibri"/>
                <a:ea typeface="Calibri"/>
                <a:cs typeface="Calibri"/>
                <a:sym typeface="Calibri"/>
              </a:rPr>
              <a:t> </a:t>
            </a:r>
            <a:endParaRPr/>
          </a:p>
          <a:p>
            <a:pPr marL="0" marR="0" lvl="0" indent="0" algn="l" rtl="0">
              <a:spcBef>
                <a:spcPts val="0"/>
              </a:spcBef>
              <a:spcAft>
                <a:spcPts val="0"/>
              </a:spcAft>
              <a:buClr>
                <a:schemeClr val="dk1"/>
              </a:buClr>
              <a:buSzPts val="2200"/>
              <a:buFont typeface="Arial"/>
              <a:buNone/>
            </a:pPr>
            <a:endParaRPr sz="2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2200"/>
              <a:buFont typeface="Arial"/>
              <a:buNone/>
            </a:pPr>
            <a:endParaRPr sz="2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2400"/>
              <a:buFont typeface="Arial"/>
              <a:buNone/>
            </a:pPr>
            <a:r>
              <a:rPr lang="en-US" sz="2400" b="0" i="0" u="none" strike="noStrike" cap="none">
                <a:solidFill>
                  <a:schemeClr val="dk1"/>
                </a:solidFill>
                <a:latin typeface="Arial"/>
                <a:ea typeface="Arial"/>
                <a:cs typeface="Arial"/>
                <a:sym typeface="Arial"/>
              </a:rPr>
              <a:t> </a:t>
            </a:r>
            <a:endParaRPr sz="2200" b="0" i="0" u="none" strike="noStrike" cap="none">
              <a:solidFill>
                <a:schemeClr val="dk1"/>
              </a:solidFill>
              <a:latin typeface="Calibri"/>
              <a:ea typeface="Calibri"/>
              <a:cs typeface="Calibri"/>
              <a:sym typeface="Calibri"/>
            </a:endParaRPr>
          </a:p>
        </p:txBody>
      </p:sp>
      <p:sp>
        <p:nvSpPr>
          <p:cNvPr id="675" name="Google Shape;675;p25"/>
          <p:cNvSpPr txBox="1"/>
          <p:nvPr/>
        </p:nvSpPr>
        <p:spPr>
          <a:xfrm>
            <a:off x="107950" y="2492375"/>
            <a:ext cx="8845550" cy="2678113"/>
          </a:xfrm>
          <a:prstGeom prst="rect">
            <a:avLst/>
          </a:prstGeom>
          <a:noFill/>
          <a:ln>
            <a:noFill/>
          </a:ln>
        </p:spPr>
        <p:txBody>
          <a:bodyPr spcFirstLastPara="1" wrap="square" lIns="91425" tIns="45700" rIns="91425" bIns="45700" anchor="t" anchorCtr="0">
            <a:spAutoFit/>
          </a:bodyPr>
          <a:lstStyle/>
          <a:p>
            <a:pPr marL="342900" marR="0" lvl="0" indent="-342900" algn="l" rtl="0">
              <a:lnSpc>
                <a:spcPct val="90000"/>
              </a:lnSpc>
              <a:spcBef>
                <a:spcPts val="0"/>
              </a:spcBef>
              <a:spcAft>
                <a:spcPts val="0"/>
              </a:spcAft>
              <a:buClr>
                <a:srgbClr val="000000"/>
              </a:buClr>
              <a:buSzPts val="2400"/>
              <a:buFont typeface="Arial"/>
              <a:buChar char="•"/>
            </a:pPr>
            <a:r>
              <a:rPr lang="en-US" sz="2200" b="1" i="0" u="none" strike="noStrike" cap="none">
                <a:solidFill>
                  <a:schemeClr val="dk1"/>
                </a:solidFill>
                <a:latin typeface="Calibri"/>
                <a:ea typeface="Calibri"/>
                <a:cs typeface="Calibri"/>
                <a:sym typeface="Calibri"/>
              </a:rPr>
              <a:t>EXAMPLE: </a:t>
            </a:r>
            <a:endParaRPr/>
          </a:p>
          <a:p>
            <a:pPr marL="342900" marR="0" lvl="0" indent="-342900" algn="l" rtl="0">
              <a:lnSpc>
                <a:spcPct val="90000"/>
              </a:lnSpc>
              <a:spcBef>
                <a:spcPts val="1000"/>
              </a:spcBef>
              <a:spcAft>
                <a:spcPts val="0"/>
              </a:spcAft>
              <a:buClr>
                <a:srgbClr val="000000"/>
              </a:buClr>
              <a:buSzPts val="2400"/>
              <a:buFont typeface="Arial"/>
              <a:buChar char="•"/>
            </a:pPr>
            <a:r>
              <a:rPr lang="en-US" sz="2200" b="0" i="0" u="none" strike="noStrike" cap="none">
                <a:solidFill>
                  <a:schemeClr val="dk1"/>
                </a:solidFill>
                <a:latin typeface="Calibri"/>
                <a:ea typeface="Calibri"/>
                <a:cs typeface="Calibri"/>
                <a:sym typeface="Calibri"/>
              </a:rPr>
              <a:t>As we have discussed, for X → Y, for each value of X there should be one Y value. </a:t>
            </a:r>
            <a:endParaRPr/>
          </a:p>
          <a:p>
            <a:pPr marL="342900" marR="0" lvl="0" indent="-342900" algn="ctr" rtl="0">
              <a:lnSpc>
                <a:spcPct val="90000"/>
              </a:lnSpc>
              <a:spcBef>
                <a:spcPts val="1000"/>
              </a:spcBef>
              <a:spcAft>
                <a:spcPts val="0"/>
              </a:spcAft>
              <a:buClr>
                <a:srgbClr val="000000"/>
              </a:buClr>
              <a:buSzPts val="2400"/>
              <a:buFont typeface="Arial"/>
              <a:buNone/>
            </a:pPr>
            <a:endParaRPr sz="2200" b="0" i="0" u="none" strike="noStrike" cap="none">
              <a:solidFill>
                <a:schemeClr val="dk1"/>
              </a:solidFill>
              <a:latin typeface="Calibri"/>
              <a:ea typeface="Calibri"/>
              <a:cs typeface="Calibri"/>
              <a:sym typeface="Calibri"/>
            </a:endParaRPr>
          </a:p>
          <a:p>
            <a:pPr marL="342900" marR="0" lvl="0" indent="-342900" algn="l" rtl="0">
              <a:lnSpc>
                <a:spcPct val="90000"/>
              </a:lnSpc>
              <a:spcBef>
                <a:spcPts val="1000"/>
              </a:spcBef>
              <a:spcAft>
                <a:spcPts val="0"/>
              </a:spcAft>
              <a:buClr>
                <a:srgbClr val="000000"/>
              </a:buClr>
              <a:buSzPts val="2400"/>
              <a:buFont typeface="Arial"/>
              <a:buNone/>
            </a:pPr>
            <a:endParaRPr sz="2200" b="1" i="0" u="none" strike="noStrike" cap="none">
              <a:solidFill>
                <a:schemeClr val="dk1"/>
              </a:solidFill>
              <a:latin typeface="Calibri"/>
              <a:ea typeface="Calibri"/>
              <a:cs typeface="Calibri"/>
              <a:sym typeface="Calibri"/>
            </a:endParaRPr>
          </a:p>
          <a:p>
            <a:pPr marL="342900" marR="0" lvl="0" indent="-203200" algn="l" rtl="0">
              <a:spcBef>
                <a:spcPts val="0"/>
              </a:spcBef>
              <a:spcAft>
                <a:spcPts val="0"/>
              </a:spcAft>
              <a:buClr>
                <a:schemeClr val="dk1"/>
              </a:buClr>
              <a:buSzPts val="2200"/>
              <a:buFont typeface="Arial"/>
              <a:buNone/>
            </a:pPr>
            <a:endParaRPr sz="2200" b="0" i="0" u="none" strike="noStrike" cap="none">
              <a:solidFill>
                <a:schemeClr val="dk1"/>
              </a:solidFill>
              <a:latin typeface="Calibri"/>
              <a:ea typeface="Calibri"/>
              <a:cs typeface="Calibri"/>
              <a:sym typeface="Calibri"/>
            </a:endParaRPr>
          </a:p>
          <a:p>
            <a:pPr marL="342900" marR="0" lvl="0" indent="-203200" algn="l" rtl="0">
              <a:spcBef>
                <a:spcPts val="0"/>
              </a:spcBef>
              <a:spcAft>
                <a:spcPts val="0"/>
              </a:spcAft>
              <a:buClr>
                <a:schemeClr val="dk1"/>
              </a:buClr>
              <a:buSzPts val="2200"/>
              <a:buFont typeface="Arial"/>
              <a:buNone/>
            </a:pPr>
            <a:endParaRPr sz="2200" b="0" i="0" u="none" strike="noStrike" cap="none">
              <a:solidFill>
                <a:schemeClr val="dk1"/>
              </a:solidFill>
              <a:latin typeface="Calibri"/>
              <a:ea typeface="Calibri"/>
              <a:cs typeface="Calibri"/>
              <a:sym typeface="Calibri"/>
            </a:endParaRPr>
          </a:p>
        </p:txBody>
      </p:sp>
      <p:graphicFrame>
        <p:nvGraphicFramePr>
          <p:cNvPr id="676" name="Google Shape;676;p25"/>
          <p:cNvGraphicFramePr/>
          <p:nvPr/>
        </p:nvGraphicFramePr>
        <p:xfrm>
          <a:off x="3455988" y="3671888"/>
          <a:ext cx="2590800" cy="1943100"/>
        </p:xfrm>
        <a:graphic>
          <a:graphicData uri="http://schemas.openxmlformats.org/drawingml/2006/table">
            <a:tbl>
              <a:tblPr>
                <a:noFill/>
                <a:tableStyleId>{9DD1F319-D3F4-4195-957A-7A8C6EB60867}</a:tableStyleId>
              </a:tblPr>
              <a:tblGrid>
                <a:gridCol w="773100">
                  <a:extLst>
                    <a:ext uri="{9D8B030D-6E8A-4147-A177-3AD203B41FA5}">
                      <a16:colId xmlns:a16="http://schemas.microsoft.com/office/drawing/2014/main" val="20000"/>
                    </a:ext>
                  </a:extLst>
                </a:gridCol>
                <a:gridCol w="417525">
                  <a:extLst>
                    <a:ext uri="{9D8B030D-6E8A-4147-A177-3AD203B41FA5}">
                      <a16:colId xmlns:a16="http://schemas.microsoft.com/office/drawing/2014/main" val="20001"/>
                    </a:ext>
                  </a:extLst>
                </a:gridCol>
                <a:gridCol w="1400175">
                  <a:extLst>
                    <a:ext uri="{9D8B030D-6E8A-4147-A177-3AD203B41FA5}">
                      <a16:colId xmlns:a16="http://schemas.microsoft.com/office/drawing/2014/main" val="20002"/>
                    </a:ext>
                  </a:extLst>
                </a:gridCol>
              </a:tblGrid>
              <a:tr h="323850">
                <a:tc>
                  <a:txBody>
                    <a:bodyPr/>
                    <a:lstStyle/>
                    <a:p>
                      <a:pPr marL="0" marR="0" lvl="0" indent="0" algn="l" rtl="0">
                        <a:lnSpc>
                          <a:spcPct val="107000"/>
                        </a:lnSpc>
                        <a:spcBef>
                          <a:spcPts val="0"/>
                        </a:spcBef>
                        <a:spcAft>
                          <a:spcPts val="0"/>
                        </a:spcAft>
                        <a:buClr>
                          <a:schemeClr val="dk1"/>
                        </a:buClr>
                        <a:buSzPts val="2000"/>
                        <a:buFont typeface="Calibri"/>
                        <a:buNone/>
                      </a:pPr>
                      <a:r>
                        <a:rPr lang="en-US" sz="2000" b="0" i="0" u="none" strike="noStrike" cap="none">
                          <a:solidFill>
                            <a:schemeClr val="dk1"/>
                          </a:solidFill>
                          <a:latin typeface="Calibri"/>
                          <a:ea typeface="Calibri"/>
                          <a:cs typeface="Calibri"/>
                          <a:sym typeface="Calibri"/>
                        </a:rPr>
                        <a:t>Sid </a:t>
                      </a:r>
                      <a:endParaRPr sz="2000" b="0" i="0" u="none" strike="noStrike" cap="none">
                        <a:solidFill>
                          <a:schemeClr val="dk1"/>
                        </a:solidFill>
                        <a:latin typeface="Calibri"/>
                        <a:ea typeface="Calibri"/>
                        <a:cs typeface="Calibri"/>
                        <a:sym typeface="Calibri"/>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7000"/>
                        </a:lnSpc>
                        <a:spcBef>
                          <a:spcPts val="0"/>
                        </a:spcBef>
                        <a:spcAft>
                          <a:spcPts val="0"/>
                        </a:spcAft>
                        <a:buClr>
                          <a:schemeClr val="dk1"/>
                        </a:buClr>
                        <a:buSzPts val="2000"/>
                        <a:buFont typeface="Calibri"/>
                        <a:buNone/>
                      </a:pPr>
                      <a:r>
                        <a:rPr lang="en-US" sz="2000" b="0" i="0" u="none" strike="noStrike" cap="none">
                          <a:solidFill>
                            <a:schemeClr val="dk1"/>
                          </a:solidFill>
                          <a:latin typeface="Calibri"/>
                          <a:ea typeface="Calibri"/>
                          <a:cs typeface="Calibri"/>
                          <a:sym typeface="Calibri"/>
                        </a:rPr>
                        <a:t>→</a:t>
                      </a:r>
                      <a:endParaRPr sz="2000" b="0" i="0" u="none" strike="noStrike" cap="none">
                        <a:solidFill>
                          <a:schemeClr val="dk1"/>
                        </a:solidFill>
                        <a:latin typeface="Calibri"/>
                        <a:ea typeface="Calibri"/>
                        <a:cs typeface="Calibri"/>
                        <a:sym typeface="Calibri"/>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7000"/>
                        </a:lnSpc>
                        <a:spcBef>
                          <a:spcPts val="0"/>
                        </a:spcBef>
                        <a:spcAft>
                          <a:spcPts val="0"/>
                        </a:spcAft>
                        <a:buClr>
                          <a:schemeClr val="dk1"/>
                        </a:buClr>
                        <a:buSzPts val="2000"/>
                        <a:buFont typeface="Calibri"/>
                        <a:buNone/>
                      </a:pPr>
                      <a:r>
                        <a:rPr lang="en-US" sz="2000" b="0" i="0" u="none" strike="noStrike" cap="none">
                          <a:solidFill>
                            <a:schemeClr val="dk1"/>
                          </a:solidFill>
                          <a:latin typeface="Calibri"/>
                          <a:ea typeface="Calibri"/>
                          <a:cs typeface="Calibri"/>
                          <a:sym typeface="Calibri"/>
                        </a:rPr>
                        <a:t>Sname</a:t>
                      </a:r>
                      <a:endParaRPr sz="2000" b="0" i="0" u="none" strike="noStrike" cap="none">
                        <a:solidFill>
                          <a:schemeClr val="dk1"/>
                        </a:solidFill>
                        <a:latin typeface="Calibri"/>
                        <a:ea typeface="Calibri"/>
                        <a:cs typeface="Calibri"/>
                        <a:sym typeface="Calibri"/>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0"/>
                  </a:ext>
                </a:extLst>
              </a:tr>
              <a:tr h="323850">
                <a:tc>
                  <a:txBody>
                    <a:bodyPr/>
                    <a:lstStyle/>
                    <a:p>
                      <a:pPr marL="0" marR="0" lvl="0" indent="0" algn="l" rtl="0">
                        <a:lnSpc>
                          <a:spcPct val="107000"/>
                        </a:lnSpc>
                        <a:spcBef>
                          <a:spcPts val="0"/>
                        </a:spcBef>
                        <a:spcAft>
                          <a:spcPts val="0"/>
                        </a:spcAft>
                        <a:buClr>
                          <a:schemeClr val="dk1"/>
                        </a:buClr>
                        <a:buSzPts val="2000"/>
                        <a:buFont typeface="Calibri"/>
                        <a:buNone/>
                      </a:pPr>
                      <a:r>
                        <a:rPr lang="en-US" sz="2000" b="0" i="0" u="none" strike="noStrike" cap="none">
                          <a:solidFill>
                            <a:schemeClr val="dk1"/>
                          </a:solidFill>
                          <a:latin typeface="Calibri"/>
                          <a:ea typeface="Calibri"/>
                          <a:cs typeface="Calibri"/>
                          <a:sym typeface="Calibri"/>
                        </a:rPr>
                        <a:t>S1</a:t>
                      </a:r>
                      <a:endParaRPr sz="2000" b="0" i="0" u="none" strike="noStrike" cap="none">
                        <a:solidFill>
                          <a:schemeClr val="dk1"/>
                        </a:solidFill>
                        <a:latin typeface="Calibri"/>
                        <a:ea typeface="Calibri"/>
                        <a:cs typeface="Calibri"/>
                        <a:sym typeface="Calibri"/>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7000"/>
                        </a:lnSpc>
                        <a:spcBef>
                          <a:spcPts val="0"/>
                        </a:spcBef>
                        <a:spcAft>
                          <a:spcPts val="0"/>
                        </a:spcAft>
                        <a:buClr>
                          <a:schemeClr val="dk1"/>
                        </a:buClr>
                        <a:buSzPts val="2000"/>
                        <a:buFont typeface="Calibri"/>
                        <a:buNone/>
                      </a:pPr>
                      <a:r>
                        <a:rPr lang="en-US" sz="2000" b="0" i="0" u="none" strike="noStrike" cap="none">
                          <a:solidFill>
                            <a:schemeClr val="dk1"/>
                          </a:solidFill>
                          <a:latin typeface="Calibri"/>
                          <a:ea typeface="Calibri"/>
                          <a:cs typeface="Calibri"/>
                          <a:sym typeface="Calibri"/>
                        </a:rPr>
                        <a:t> </a:t>
                      </a:r>
                      <a:endParaRPr sz="2000" b="0" i="0" u="none" strike="noStrike" cap="none">
                        <a:solidFill>
                          <a:schemeClr val="dk1"/>
                        </a:solidFill>
                        <a:latin typeface="Calibri"/>
                        <a:ea typeface="Calibri"/>
                        <a:cs typeface="Calibri"/>
                        <a:sym typeface="Calibri"/>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7000"/>
                        </a:lnSpc>
                        <a:spcBef>
                          <a:spcPts val="0"/>
                        </a:spcBef>
                        <a:spcAft>
                          <a:spcPts val="0"/>
                        </a:spcAft>
                        <a:buClr>
                          <a:schemeClr val="dk1"/>
                        </a:buClr>
                        <a:buSzPts val="2000"/>
                        <a:buFont typeface="Calibri"/>
                        <a:buNone/>
                      </a:pPr>
                      <a:r>
                        <a:rPr lang="en-US" sz="2000" b="0" i="0" u="none" strike="noStrike" cap="none">
                          <a:solidFill>
                            <a:schemeClr val="dk1"/>
                          </a:solidFill>
                          <a:latin typeface="Calibri"/>
                          <a:ea typeface="Calibri"/>
                          <a:cs typeface="Calibri"/>
                          <a:sym typeface="Calibri"/>
                        </a:rPr>
                        <a:t>A</a:t>
                      </a:r>
                      <a:endParaRPr sz="2000" b="0" i="0" u="none" strike="noStrike" cap="none">
                        <a:solidFill>
                          <a:schemeClr val="dk1"/>
                        </a:solidFill>
                        <a:latin typeface="Calibri"/>
                        <a:ea typeface="Calibri"/>
                        <a:cs typeface="Calibri"/>
                        <a:sym typeface="Calibri"/>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1"/>
                  </a:ext>
                </a:extLst>
              </a:tr>
              <a:tr h="323850">
                <a:tc>
                  <a:txBody>
                    <a:bodyPr/>
                    <a:lstStyle/>
                    <a:p>
                      <a:pPr marL="0" marR="0" lvl="0" indent="0" algn="l" rtl="0">
                        <a:lnSpc>
                          <a:spcPct val="107000"/>
                        </a:lnSpc>
                        <a:spcBef>
                          <a:spcPts val="0"/>
                        </a:spcBef>
                        <a:spcAft>
                          <a:spcPts val="0"/>
                        </a:spcAft>
                        <a:buClr>
                          <a:schemeClr val="dk1"/>
                        </a:buClr>
                        <a:buSzPts val="2000"/>
                        <a:buFont typeface="Calibri"/>
                        <a:buNone/>
                      </a:pPr>
                      <a:r>
                        <a:rPr lang="en-US" sz="2000" b="0" i="0" u="none" strike="noStrike" cap="none">
                          <a:solidFill>
                            <a:schemeClr val="dk1"/>
                          </a:solidFill>
                          <a:latin typeface="Calibri"/>
                          <a:ea typeface="Calibri"/>
                          <a:cs typeface="Calibri"/>
                          <a:sym typeface="Calibri"/>
                        </a:rPr>
                        <a:t>S1</a:t>
                      </a:r>
                      <a:endParaRPr sz="2000" b="0" i="0" u="none" strike="noStrike" cap="none">
                        <a:solidFill>
                          <a:schemeClr val="dk1"/>
                        </a:solidFill>
                        <a:latin typeface="Calibri"/>
                        <a:ea typeface="Calibri"/>
                        <a:cs typeface="Calibri"/>
                        <a:sym typeface="Calibri"/>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7000"/>
                        </a:lnSpc>
                        <a:spcBef>
                          <a:spcPts val="0"/>
                        </a:spcBef>
                        <a:spcAft>
                          <a:spcPts val="0"/>
                        </a:spcAft>
                        <a:buClr>
                          <a:schemeClr val="dk1"/>
                        </a:buClr>
                        <a:buSzPts val="2000"/>
                        <a:buFont typeface="Calibri"/>
                        <a:buNone/>
                      </a:pPr>
                      <a:r>
                        <a:rPr lang="en-US" sz="2000" b="0" i="0" u="none" strike="noStrike" cap="none">
                          <a:solidFill>
                            <a:schemeClr val="dk1"/>
                          </a:solidFill>
                          <a:latin typeface="Calibri"/>
                          <a:ea typeface="Calibri"/>
                          <a:cs typeface="Calibri"/>
                          <a:sym typeface="Calibri"/>
                        </a:rPr>
                        <a:t> </a:t>
                      </a:r>
                      <a:endParaRPr sz="2000" b="0" i="0" u="none" strike="noStrike" cap="none">
                        <a:solidFill>
                          <a:schemeClr val="dk1"/>
                        </a:solidFill>
                        <a:latin typeface="Calibri"/>
                        <a:ea typeface="Calibri"/>
                        <a:cs typeface="Calibri"/>
                        <a:sym typeface="Calibri"/>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7000"/>
                        </a:lnSpc>
                        <a:spcBef>
                          <a:spcPts val="0"/>
                        </a:spcBef>
                        <a:spcAft>
                          <a:spcPts val="0"/>
                        </a:spcAft>
                        <a:buClr>
                          <a:schemeClr val="dk1"/>
                        </a:buClr>
                        <a:buSzPts val="2000"/>
                        <a:buFont typeface="Calibri"/>
                        <a:buNone/>
                      </a:pPr>
                      <a:r>
                        <a:rPr lang="en-US" sz="2000" b="0" i="0" u="none" strike="noStrike" cap="none">
                          <a:solidFill>
                            <a:schemeClr val="dk1"/>
                          </a:solidFill>
                          <a:latin typeface="Calibri"/>
                          <a:ea typeface="Calibri"/>
                          <a:cs typeface="Calibri"/>
                          <a:sym typeface="Calibri"/>
                        </a:rPr>
                        <a:t>A</a:t>
                      </a:r>
                      <a:endParaRPr sz="2000" b="0" i="0" u="none" strike="noStrike" cap="none">
                        <a:solidFill>
                          <a:schemeClr val="dk1"/>
                        </a:solidFill>
                        <a:latin typeface="Calibri"/>
                        <a:ea typeface="Calibri"/>
                        <a:cs typeface="Calibri"/>
                        <a:sym typeface="Calibri"/>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2"/>
                  </a:ext>
                </a:extLst>
              </a:tr>
              <a:tr h="323850">
                <a:tc>
                  <a:txBody>
                    <a:bodyPr/>
                    <a:lstStyle/>
                    <a:p>
                      <a:pPr marL="0" marR="0" lvl="0" indent="0" algn="l" rtl="0">
                        <a:lnSpc>
                          <a:spcPct val="107000"/>
                        </a:lnSpc>
                        <a:spcBef>
                          <a:spcPts val="0"/>
                        </a:spcBef>
                        <a:spcAft>
                          <a:spcPts val="0"/>
                        </a:spcAft>
                        <a:buClr>
                          <a:schemeClr val="dk1"/>
                        </a:buClr>
                        <a:buSzPts val="2000"/>
                        <a:buFont typeface="Calibri"/>
                        <a:buNone/>
                      </a:pPr>
                      <a:r>
                        <a:rPr lang="en-US" sz="2000" b="0" i="0" u="none" strike="noStrike" cap="none">
                          <a:solidFill>
                            <a:schemeClr val="dk1"/>
                          </a:solidFill>
                          <a:latin typeface="Calibri"/>
                          <a:ea typeface="Calibri"/>
                          <a:cs typeface="Calibri"/>
                          <a:sym typeface="Calibri"/>
                        </a:rPr>
                        <a:t>S1</a:t>
                      </a:r>
                      <a:endParaRPr sz="2000" b="0" i="0" u="none" strike="noStrike" cap="none">
                        <a:solidFill>
                          <a:schemeClr val="dk1"/>
                        </a:solidFill>
                        <a:latin typeface="Calibri"/>
                        <a:ea typeface="Calibri"/>
                        <a:cs typeface="Calibri"/>
                        <a:sym typeface="Calibri"/>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7000"/>
                        </a:lnSpc>
                        <a:spcBef>
                          <a:spcPts val="0"/>
                        </a:spcBef>
                        <a:spcAft>
                          <a:spcPts val="0"/>
                        </a:spcAft>
                        <a:buClr>
                          <a:schemeClr val="dk1"/>
                        </a:buClr>
                        <a:buSzPts val="2000"/>
                        <a:buFont typeface="Calibri"/>
                        <a:buNone/>
                      </a:pPr>
                      <a:r>
                        <a:rPr lang="en-US" sz="2000" b="0" i="0" u="none" strike="noStrike" cap="none">
                          <a:solidFill>
                            <a:schemeClr val="dk1"/>
                          </a:solidFill>
                          <a:latin typeface="Calibri"/>
                          <a:ea typeface="Calibri"/>
                          <a:cs typeface="Calibri"/>
                          <a:sym typeface="Calibri"/>
                        </a:rPr>
                        <a:t> </a:t>
                      </a:r>
                      <a:endParaRPr sz="2000" b="0" i="0" u="none" strike="noStrike" cap="none">
                        <a:solidFill>
                          <a:schemeClr val="dk1"/>
                        </a:solidFill>
                        <a:latin typeface="Calibri"/>
                        <a:ea typeface="Calibri"/>
                        <a:cs typeface="Calibri"/>
                        <a:sym typeface="Calibri"/>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7000"/>
                        </a:lnSpc>
                        <a:spcBef>
                          <a:spcPts val="0"/>
                        </a:spcBef>
                        <a:spcAft>
                          <a:spcPts val="0"/>
                        </a:spcAft>
                        <a:buClr>
                          <a:schemeClr val="dk1"/>
                        </a:buClr>
                        <a:buSzPts val="2000"/>
                        <a:buFont typeface="Calibri"/>
                        <a:buNone/>
                      </a:pPr>
                      <a:r>
                        <a:rPr lang="en-US" sz="2000" b="0" i="0" u="none" strike="noStrike" cap="none">
                          <a:solidFill>
                            <a:schemeClr val="dk1"/>
                          </a:solidFill>
                          <a:latin typeface="Calibri"/>
                          <a:ea typeface="Calibri"/>
                          <a:cs typeface="Calibri"/>
                          <a:sym typeface="Calibri"/>
                        </a:rPr>
                        <a:t>A</a:t>
                      </a:r>
                      <a:endParaRPr sz="2000" b="0" i="0" u="none" strike="noStrike" cap="none">
                        <a:solidFill>
                          <a:schemeClr val="dk1"/>
                        </a:solidFill>
                        <a:latin typeface="Calibri"/>
                        <a:ea typeface="Calibri"/>
                        <a:cs typeface="Calibri"/>
                        <a:sym typeface="Calibri"/>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3"/>
                  </a:ext>
                </a:extLst>
              </a:tr>
              <a:tr h="323850">
                <a:tc>
                  <a:txBody>
                    <a:bodyPr/>
                    <a:lstStyle/>
                    <a:p>
                      <a:pPr marL="0" marR="0" lvl="0" indent="0" algn="l" rtl="0">
                        <a:lnSpc>
                          <a:spcPct val="107000"/>
                        </a:lnSpc>
                        <a:spcBef>
                          <a:spcPts val="0"/>
                        </a:spcBef>
                        <a:spcAft>
                          <a:spcPts val="0"/>
                        </a:spcAft>
                        <a:buClr>
                          <a:schemeClr val="dk1"/>
                        </a:buClr>
                        <a:buSzPts val="2000"/>
                        <a:buFont typeface="Calibri"/>
                        <a:buNone/>
                      </a:pPr>
                      <a:r>
                        <a:rPr lang="en-US" sz="2000" b="0" i="0" u="none" strike="noStrike" cap="none">
                          <a:solidFill>
                            <a:schemeClr val="dk1"/>
                          </a:solidFill>
                          <a:latin typeface="Calibri"/>
                          <a:ea typeface="Calibri"/>
                          <a:cs typeface="Calibri"/>
                          <a:sym typeface="Calibri"/>
                        </a:rPr>
                        <a:t>S2</a:t>
                      </a:r>
                      <a:endParaRPr sz="2000" b="0" i="0" u="none" strike="noStrike" cap="none">
                        <a:solidFill>
                          <a:schemeClr val="dk1"/>
                        </a:solidFill>
                        <a:latin typeface="Calibri"/>
                        <a:ea typeface="Calibri"/>
                        <a:cs typeface="Calibri"/>
                        <a:sym typeface="Calibri"/>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7000"/>
                        </a:lnSpc>
                        <a:spcBef>
                          <a:spcPts val="0"/>
                        </a:spcBef>
                        <a:spcAft>
                          <a:spcPts val="0"/>
                        </a:spcAft>
                        <a:buClr>
                          <a:schemeClr val="dk1"/>
                        </a:buClr>
                        <a:buSzPts val="2000"/>
                        <a:buFont typeface="Calibri"/>
                        <a:buNone/>
                      </a:pPr>
                      <a:r>
                        <a:rPr lang="en-US" sz="2000" b="0" i="0" u="none" strike="noStrike" cap="none">
                          <a:solidFill>
                            <a:schemeClr val="dk1"/>
                          </a:solidFill>
                          <a:latin typeface="Calibri"/>
                          <a:ea typeface="Calibri"/>
                          <a:cs typeface="Calibri"/>
                          <a:sym typeface="Calibri"/>
                        </a:rPr>
                        <a:t> </a:t>
                      </a:r>
                      <a:endParaRPr sz="2000" b="0" i="0" u="none" strike="noStrike" cap="none">
                        <a:solidFill>
                          <a:schemeClr val="dk1"/>
                        </a:solidFill>
                        <a:latin typeface="Calibri"/>
                        <a:ea typeface="Calibri"/>
                        <a:cs typeface="Calibri"/>
                        <a:sym typeface="Calibri"/>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7000"/>
                        </a:lnSpc>
                        <a:spcBef>
                          <a:spcPts val="0"/>
                        </a:spcBef>
                        <a:spcAft>
                          <a:spcPts val="0"/>
                        </a:spcAft>
                        <a:buClr>
                          <a:schemeClr val="dk1"/>
                        </a:buClr>
                        <a:buSzPts val="2000"/>
                        <a:buFont typeface="Calibri"/>
                        <a:buNone/>
                      </a:pPr>
                      <a:r>
                        <a:rPr lang="en-US" sz="2000" b="0" i="0" u="none" strike="noStrike" cap="none">
                          <a:solidFill>
                            <a:schemeClr val="dk1"/>
                          </a:solidFill>
                          <a:latin typeface="Calibri"/>
                          <a:ea typeface="Calibri"/>
                          <a:cs typeface="Calibri"/>
                          <a:sym typeface="Calibri"/>
                        </a:rPr>
                        <a:t>B</a:t>
                      </a:r>
                      <a:endParaRPr sz="2000" b="0" i="0" u="none" strike="noStrike" cap="none">
                        <a:solidFill>
                          <a:schemeClr val="dk1"/>
                        </a:solidFill>
                        <a:latin typeface="Calibri"/>
                        <a:ea typeface="Calibri"/>
                        <a:cs typeface="Calibri"/>
                        <a:sym typeface="Calibri"/>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4"/>
                  </a:ext>
                </a:extLst>
              </a:tr>
              <a:tr h="323850">
                <a:tc>
                  <a:txBody>
                    <a:bodyPr/>
                    <a:lstStyle/>
                    <a:p>
                      <a:pPr marL="0" marR="0" lvl="0" indent="0" algn="l" rtl="0">
                        <a:lnSpc>
                          <a:spcPct val="107000"/>
                        </a:lnSpc>
                        <a:spcBef>
                          <a:spcPts val="0"/>
                        </a:spcBef>
                        <a:spcAft>
                          <a:spcPts val="0"/>
                        </a:spcAft>
                        <a:buClr>
                          <a:schemeClr val="dk1"/>
                        </a:buClr>
                        <a:buSzPts val="2000"/>
                        <a:buFont typeface="Calibri"/>
                        <a:buNone/>
                      </a:pPr>
                      <a:r>
                        <a:rPr lang="en-US" sz="2000" b="0" i="0" u="none" strike="noStrike" cap="none">
                          <a:solidFill>
                            <a:schemeClr val="dk1"/>
                          </a:solidFill>
                          <a:latin typeface="Calibri"/>
                          <a:ea typeface="Calibri"/>
                          <a:cs typeface="Calibri"/>
                          <a:sym typeface="Calibri"/>
                        </a:rPr>
                        <a:t>S3</a:t>
                      </a:r>
                      <a:endParaRPr sz="2000" b="0" i="0" u="none" strike="noStrike" cap="none">
                        <a:solidFill>
                          <a:schemeClr val="dk1"/>
                        </a:solidFill>
                        <a:latin typeface="Calibri"/>
                        <a:ea typeface="Calibri"/>
                        <a:cs typeface="Calibri"/>
                        <a:sym typeface="Calibri"/>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7000"/>
                        </a:lnSpc>
                        <a:spcBef>
                          <a:spcPts val="0"/>
                        </a:spcBef>
                        <a:spcAft>
                          <a:spcPts val="0"/>
                        </a:spcAft>
                        <a:buClr>
                          <a:schemeClr val="dk1"/>
                        </a:buClr>
                        <a:buSzPts val="2000"/>
                        <a:buFont typeface="Calibri"/>
                        <a:buNone/>
                      </a:pPr>
                      <a:r>
                        <a:rPr lang="en-US" sz="2000" b="0" i="0" u="none" strike="noStrike" cap="none">
                          <a:solidFill>
                            <a:schemeClr val="dk1"/>
                          </a:solidFill>
                          <a:latin typeface="Calibri"/>
                          <a:ea typeface="Calibri"/>
                          <a:cs typeface="Calibri"/>
                          <a:sym typeface="Calibri"/>
                        </a:rPr>
                        <a:t> </a:t>
                      </a:r>
                      <a:endParaRPr sz="2000" b="0" i="0" u="none" strike="noStrike" cap="none">
                        <a:solidFill>
                          <a:schemeClr val="dk1"/>
                        </a:solidFill>
                        <a:latin typeface="Calibri"/>
                        <a:ea typeface="Calibri"/>
                        <a:cs typeface="Calibri"/>
                        <a:sym typeface="Calibri"/>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7000"/>
                        </a:lnSpc>
                        <a:spcBef>
                          <a:spcPts val="0"/>
                        </a:spcBef>
                        <a:spcAft>
                          <a:spcPts val="0"/>
                        </a:spcAft>
                        <a:buClr>
                          <a:schemeClr val="dk1"/>
                        </a:buClr>
                        <a:buSzPts val="2000"/>
                        <a:buFont typeface="Calibri"/>
                        <a:buNone/>
                      </a:pPr>
                      <a:r>
                        <a:rPr lang="en-US" sz="2000" b="0" i="0" u="none" strike="noStrike" cap="none">
                          <a:solidFill>
                            <a:schemeClr val="dk1"/>
                          </a:solidFill>
                          <a:latin typeface="Calibri"/>
                          <a:ea typeface="Calibri"/>
                          <a:cs typeface="Calibri"/>
                          <a:sym typeface="Calibri"/>
                        </a:rPr>
                        <a:t>B</a:t>
                      </a:r>
                      <a:endParaRPr sz="2000" b="0" i="0" u="none" strike="noStrike" cap="none">
                        <a:solidFill>
                          <a:schemeClr val="dk1"/>
                        </a:solidFill>
                        <a:latin typeface="Calibri"/>
                        <a:ea typeface="Calibri"/>
                        <a:cs typeface="Calibri"/>
                        <a:sym typeface="Calibri"/>
                      </a:endParaRPr>
                    </a:p>
                  </a:txBody>
                  <a:tcPr marL="68575" marR="68575"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677" name="Google Shape;677;p25"/>
          <p:cNvSpPr txBox="1"/>
          <p:nvPr/>
        </p:nvSpPr>
        <p:spPr>
          <a:xfrm>
            <a:off x="323850" y="5876925"/>
            <a:ext cx="8351838" cy="769938"/>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2200"/>
              <a:buFont typeface="Arial"/>
              <a:buChar char="•"/>
            </a:pPr>
            <a:r>
              <a:rPr lang="en-US" sz="2200" b="0" i="0" u="none" strike="noStrike" cap="none">
                <a:solidFill>
                  <a:schemeClr val="dk1"/>
                </a:solidFill>
                <a:latin typeface="Calibri"/>
                <a:ea typeface="Calibri"/>
                <a:cs typeface="Calibri"/>
                <a:sym typeface="Calibri"/>
              </a:rPr>
              <a:t>As you can see over here, for each value of Sid there is only one Sname value. Hence, Sid → Sname is valid FD. </a:t>
            </a:r>
            <a:endParaRPr sz="2200" b="0" i="0" u="none" strike="noStrike" cap="none">
              <a:solidFill>
                <a:schemeClr val="dk1"/>
              </a:solidFill>
              <a:latin typeface="Calibri"/>
              <a:ea typeface="Calibri"/>
              <a:cs typeface="Calibri"/>
              <a:sym typeface="Calibri"/>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pic>
        <p:nvPicPr>
          <p:cNvPr id="682" name="Google Shape;682;p26" descr="C:\Users\parul\Desktop\Digital Learning Content.png"/>
          <p:cNvPicPr preferRelativeResize="0"/>
          <p:nvPr/>
        </p:nvPicPr>
        <p:blipFill rotWithShape="1">
          <a:blip r:embed="rId3">
            <a:alphaModFix/>
          </a:blip>
          <a:srcRect/>
          <a:stretch/>
        </p:blipFill>
        <p:spPr>
          <a:xfrm>
            <a:off x="0" y="0"/>
            <a:ext cx="9144000" cy="6900863"/>
          </a:xfrm>
          <a:prstGeom prst="rect">
            <a:avLst/>
          </a:prstGeom>
          <a:noFill/>
          <a:ln>
            <a:noFill/>
          </a:ln>
        </p:spPr>
      </p:pic>
      <p:sp>
        <p:nvSpPr>
          <p:cNvPr id="683" name="Google Shape;683;p26"/>
          <p:cNvSpPr/>
          <p:nvPr/>
        </p:nvSpPr>
        <p:spPr>
          <a:xfrm>
            <a:off x="0" y="1643063"/>
            <a:ext cx="9144000" cy="642937"/>
          </a:xfrm>
          <a:prstGeom prst="rect">
            <a:avLst/>
          </a:prstGeom>
          <a:solidFill>
            <a:srgbClr val="1F497D"/>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lt1"/>
              </a:buClr>
              <a:buSzPts val="3000"/>
              <a:buFont typeface="Arial"/>
              <a:buNone/>
            </a:pPr>
            <a:r>
              <a:rPr lang="en-US" sz="3000" b="1" i="0" u="none" strike="noStrike" cap="none">
                <a:solidFill>
                  <a:schemeClr val="lt1"/>
                </a:solidFill>
                <a:latin typeface="Calibri"/>
                <a:ea typeface="Calibri"/>
                <a:cs typeface="Calibri"/>
                <a:sym typeface="Calibri"/>
              </a:rPr>
              <a:t>Types of Functional Dependency:</a:t>
            </a:r>
            <a:endParaRPr/>
          </a:p>
        </p:txBody>
      </p:sp>
      <p:sp>
        <p:nvSpPr>
          <p:cNvPr id="684" name="Google Shape;684;p26"/>
          <p:cNvSpPr/>
          <p:nvPr/>
        </p:nvSpPr>
        <p:spPr>
          <a:xfrm>
            <a:off x="190500" y="1687513"/>
            <a:ext cx="8763000" cy="55403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000" b="1" i="0" u="none" strike="noStrike" cap="none">
              <a:solidFill>
                <a:schemeClr val="lt1"/>
              </a:solidFill>
              <a:latin typeface="Calibri"/>
              <a:ea typeface="Calibri"/>
              <a:cs typeface="Calibri"/>
              <a:sym typeface="Calibri"/>
            </a:endParaRPr>
          </a:p>
        </p:txBody>
      </p:sp>
      <p:sp>
        <p:nvSpPr>
          <p:cNvPr id="685" name="Google Shape;685;p26"/>
          <p:cNvSpPr/>
          <p:nvPr/>
        </p:nvSpPr>
        <p:spPr>
          <a:xfrm flipH="1">
            <a:off x="6564313" y="6072188"/>
            <a:ext cx="46037" cy="214312"/>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graphicFrame>
        <p:nvGraphicFramePr>
          <p:cNvPr id="686" name="Google Shape;686;p26"/>
          <p:cNvGraphicFramePr/>
          <p:nvPr/>
        </p:nvGraphicFramePr>
        <p:xfrm>
          <a:off x="3276600" y="3573463"/>
          <a:ext cx="2590800" cy="1943100"/>
        </p:xfrm>
        <a:graphic>
          <a:graphicData uri="http://schemas.openxmlformats.org/drawingml/2006/table">
            <a:tbl>
              <a:tblPr>
                <a:noFill/>
                <a:tableStyleId>{9DD1F319-D3F4-4195-957A-7A8C6EB60867}</a:tableStyleId>
              </a:tblPr>
              <a:tblGrid>
                <a:gridCol w="772850">
                  <a:extLst>
                    <a:ext uri="{9D8B030D-6E8A-4147-A177-3AD203B41FA5}">
                      <a16:colId xmlns:a16="http://schemas.microsoft.com/office/drawing/2014/main" val="20000"/>
                    </a:ext>
                  </a:extLst>
                </a:gridCol>
                <a:gridCol w="417150">
                  <a:extLst>
                    <a:ext uri="{9D8B030D-6E8A-4147-A177-3AD203B41FA5}">
                      <a16:colId xmlns:a16="http://schemas.microsoft.com/office/drawing/2014/main" val="20001"/>
                    </a:ext>
                  </a:extLst>
                </a:gridCol>
                <a:gridCol w="1400800">
                  <a:extLst>
                    <a:ext uri="{9D8B030D-6E8A-4147-A177-3AD203B41FA5}">
                      <a16:colId xmlns:a16="http://schemas.microsoft.com/office/drawing/2014/main" val="20002"/>
                    </a:ext>
                  </a:extLst>
                </a:gridCol>
              </a:tblGrid>
              <a:tr h="323850">
                <a:tc>
                  <a:txBody>
                    <a:bodyPr/>
                    <a:lstStyle/>
                    <a:p>
                      <a:pPr marL="0" marR="0" lvl="0" indent="0" algn="l" rtl="0">
                        <a:lnSpc>
                          <a:spcPct val="107000"/>
                        </a:lnSpc>
                        <a:spcBef>
                          <a:spcPts val="0"/>
                        </a:spcBef>
                        <a:spcAft>
                          <a:spcPts val="0"/>
                        </a:spcAft>
                        <a:buNone/>
                      </a:pPr>
                      <a:endParaRPr sz="2000" u="none" strike="noStrike" cap="none">
                        <a:latin typeface="Calibri"/>
                        <a:ea typeface="Calibri"/>
                        <a:cs typeface="Calibri"/>
                        <a:sym typeface="Calibri"/>
                      </a:endParaRPr>
                    </a:p>
                  </a:txBody>
                  <a:tcPr marL="68550" marR="6855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7000"/>
                        </a:lnSpc>
                        <a:spcBef>
                          <a:spcPts val="0"/>
                        </a:spcBef>
                        <a:spcAft>
                          <a:spcPts val="0"/>
                        </a:spcAft>
                        <a:buNone/>
                      </a:pPr>
                      <a:endParaRPr sz="2000" u="none" strike="noStrike" cap="none">
                        <a:latin typeface="Calibri"/>
                        <a:ea typeface="Calibri"/>
                        <a:cs typeface="Calibri"/>
                        <a:sym typeface="Calibri"/>
                      </a:endParaRPr>
                    </a:p>
                  </a:txBody>
                  <a:tcPr marL="68550" marR="6855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7000"/>
                        </a:lnSpc>
                        <a:spcBef>
                          <a:spcPts val="0"/>
                        </a:spcBef>
                        <a:spcAft>
                          <a:spcPts val="0"/>
                        </a:spcAft>
                        <a:buNone/>
                      </a:pPr>
                      <a:endParaRPr sz="2000" u="none" strike="noStrike" cap="none">
                        <a:latin typeface="Calibri"/>
                        <a:ea typeface="Calibri"/>
                        <a:cs typeface="Calibri"/>
                        <a:sym typeface="Calibri"/>
                      </a:endParaRPr>
                    </a:p>
                  </a:txBody>
                  <a:tcPr marL="68550" marR="6855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0"/>
                  </a:ext>
                </a:extLst>
              </a:tr>
              <a:tr h="323850">
                <a:tc>
                  <a:txBody>
                    <a:bodyPr/>
                    <a:lstStyle/>
                    <a:p>
                      <a:pPr marL="0" marR="0" lvl="0" indent="0" algn="l" rtl="0">
                        <a:lnSpc>
                          <a:spcPct val="107000"/>
                        </a:lnSpc>
                        <a:spcBef>
                          <a:spcPts val="0"/>
                        </a:spcBef>
                        <a:spcAft>
                          <a:spcPts val="0"/>
                        </a:spcAft>
                        <a:buNone/>
                      </a:pPr>
                      <a:endParaRPr sz="2000" u="none" strike="noStrike" cap="none">
                        <a:latin typeface="Calibri"/>
                        <a:ea typeface="Calibri"/>
                        <a:cs typeface="Calibri"/>
                        <a:sym typeface="Calibri"/>
                      </a:endParaRPr>
                    </a:p>
                  </a:txBody>
                  <a:tcPr marL="68550" marR="6855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7000"/>
                        </a:lnSpc>
                        <a:spcBef>
                          <a:spcPts val="0"/>
                        </a:spcBef>
                        <a:spcAft>
                          <a:spcPts val="0"/>
                        </a:spcAft>
                        <a:buNone/>
                      </a:pPr>
                      <a:endParaRPr sz="2000" u="none" strike="noStrike" cap="none">
                        <a:latin typeface="Calibri"/>
                        <a:ea typeface="Calibri"/>
                        <a:cs typeface="Calibri"/>
                        <a:sym typeface="Calibri"/>
                      </a:endParaRPr>
                    </a:p>
                  </a:txBody>
                  <a:tcPr marL="68550" marR="6855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7000"/>
                        </a:lnSpc>
                        <a:spcBef>
                          <a:spcPts val="0"/>
                        </a:spcBef>
                        <a:spcAft>
                          <a:spcPts val="0"/>
                        </a:spcAft>
                        <a:buNone/>
                      </a:pPr>
                      <a:endParaRPr sz="2000" u="none" strike="noStrike" cap="none">
                        <a:latin typeface="Calibri"/>
                        <a:ea typeface="Calibri"/>
                        <a:cs typeface="Calibri"/>
                        <a:sym typeface="Calibri"/>
                      </a:endParaRPr>
                    </a:p>
                  </a:txBody>
                  <a:tcPr marL="68550" marR="6855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1"/>
                  </a:ext>
                </a:extLst>
              </a:tr>
              <a:tr h="323850">
                <a:tc>
                  <a:txBody>
                    <a:bodyPr/>
                    <a:lstStyle/>
                    <a:p>
                      <a:pPr marL="0" marR="0" lvl="0" indent="0" algn="l" rtl="0">
                        <a:lnSpc>
                          <a:spcPct val="107000"/>
                        </a:lnSpc>
                        <a:spcBef>
                          <a:spcPts val="0"/>
                        </a:spcBef>
                        <a:spcAft>
                          <a:spcPts val="0"/>
                        </a:spcAft>
                        <a:buNone/>
                      </a:pPr>
                      <a:endParaRPr sz="2000" u="none" strike="noStrike" cap="none">
                        <a:latin typeface="Calibri"/>
                        <a:ea typeface="Calibri"/>
                        <a:cs typeface="Calibri"/>
                        <a:sym typeface="Calibri"/>
                      </a:endParaRPr>
                    </a:p>
                  </a:txBody>
                  <a:tcPr marL="68550" marR="6855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7000"/>
                        </a:lnSpc>
                        <a:spcBef>
                          <a:spcPts val="0"/>
                        </a:spcBef>
                        <a:spcAft>
                          <a:spcPts val="0"/>
                        </a:spcAft>
                        <a:buNone/>
                      </a:pPr>
                      <a:endParaRPr sz="2000" u="none" strike="noStrike" cap="none">
                        <a:latin typeface="Calibri"/>
                        <a:ea typeface="Calibri"/>
                        <a:cs typeface="Calibri"/>
                        <a:sym typeface="Calibri"/>
                      </a:endParaRPr>
                    </a:p>
                  </a:txBody>
                  <a:tcPr marL="68550" marR="6855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7000"/>
                        </a:lnSpc>
                        <a:spcBef>
                          <a:spcPts val="0"/>
                        </a:spcBef>
                        <a:spcAft>
                          <a:spcPts val="0"/>
                        </a:spcAft>
                        <a:buNone/>
                      </a:pPr>
                      <a:endParaRPr sz="2000" u="none" strike="noStrike" cap="none">
                        <a:latin typeface="Calibri"/>
                        <a:ea typeface="Calibri"/>
                        <a:cs typeface="Calibri"/>
                        <a:sym typeface="Calibri"/>
                      </a:endParaRPr>
                    </a:p>
                  </a:txBody>
                  <a:tcPr marL="68550" marR="6855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2"/>
                  </a:ext>
                </a:extLst>
              </a:tr>
              <a:tr h="323850">
                <a:tc>
                  <a:txBody>
                    <a:bodyPr/>
                    <a:lstStyle/>
                    <a:p>
                      <a:pPr marL="0" marR="0" lvl="0" indent="0" algn="l" rtl="0">
                        <a:lnSpc>
                          <a:spcPct val="107000"/>
                        </a:lnSpc>
                        <a:spcBef>
                          <a:spcPts val="0"/>
                        </a:spcBef>
                        <a:spcAft>
                          <a:spcPts val="0"/>
                        </a:spcAft>
                        <a:buNone/>
                      </a:pPr>
                      <a:endParaRPr sz="2000" u="none" strike="noStrike" cap="none">
                        <a:latin typeface="Calibri"/>
                        <a:ea typeface="Calibri"/>
                        <a:cs typeface="Calibri"/>
                        <a:sym typeface="Calibri"/>
                      </a:endParaRPr>
                    </a:p>
                  </a:txBody>
                  <a:tcPr marL="68550" marR="6855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7000"/>
                        </a:lnSpc>
                        <a:spcBef>
                          <a:spcPts val="0"/>
                        </a:spcBef>
                        <a:spcAft>
                          <a:spcPts val="0"/>
                        </a:spcAft>
                        <a:buNone/>
                      </a:pPr>
                      <a:endParaRPr sz="2000" u="none" strike="noStrike" cap="none">
                        <a:latin typeface="Calibri"/>
                        <a:ea typeface="Calibri"/>
                        <a:cs typeface="Calibri"/>
                        <a:sym typeface="Calibri"/>
                      </a:endParaRPr>
                    </a:p>
                  </a:txBody>
                  <a:tcPr marL="68550" marR="6855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7000"/>
                        </a:lnSpc>
                        <a:spcBef>
                          <a:spcPts val="0"/>
                        </a:spcBef>
                        <a:spcAft>
                          <a:spcPts val="0"/>
                        </a:spcAft>
                        <a:buNone/>
                      </a:pPr>
                      <a:endParaRPr sz="2000" u="none" strike="noStrike" cap="none">
                        <a:latin typeface="Calibri"/>
                        <a:ea typeface="Calibri"/>
                        <a:cs typeface="Calibri"/>
                        <a:sym typeface="Calibri"/>
                      </a:endParaRPr>
                    </a:p>
                  </a:txBody>
                  <a:tcPr marL="68550" marR="6855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3"/>
                  </a:ext>
                </a:extLst>
              </a:tr>
              <a:tr h="323850">
                <a:tc>
                  <a:txBody>
                    <a:bodyPr/>
                    <a:lstStyle/>
                    <a:p>
                      <a:pPr marL="0" marR="0" lvl="0" indent="0" algn="l" rtl="0">
                        <a:lnSpc>
                          <a:spcPct val="107000"/>
                        </a:lnSpc>
                        <a:spcBef>
                          <a:spcPts val="0"/>
                        </a:spcBef>
                        <a:spcAft>
                          <a:spcPts val="0"/>
                        </a:spcAft>
                        <a:buNone/>
                      </a:pPr>
                      <a:endParaRPr sz="2000" u="none" strike="noStrike" cap="none">
                        <a:latin typeface="Calibri"/>
                        <a:ea typeface="Calibri"/>
                        <a:cs typeface="Calibri"/>
                        <a:sym typeface="Calibri"/>
                      </a:endParaRPr>
                    </a:p>
                  </a:txBody>
                  <a:tcPr marL="68550" marR="6855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7000"/>
                        </a:lnSpc>
                        <a:spcBef>
                          <a:spcPts val="0"/>
                        </a:spcBef>
                        <a:spcAft>
                          <a:spcPts val="0"/>
                        </a:spcAft>
                        <a:buNone/>
                      </a:pPr>
                      <a:endParaRPr sz="2000" u="none" strike="noStrike" cap="none">
                        <a:latin typeface="Calibri"/>
                        <a:ea typeface="Calibri"/>
                        <a:cs typeface="Calibri"/>
                        <a:sym typeface="Calibri"/>
                      </a:endParaRPr>
                    </a:p>
                  </a:txBody>
                  <a:tcPr marL="68550" marR="6855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7000"/>
                        </a:lnSpc>
                        <a:spcBef>
                          <a:spcPts val="0"/>
                        </a:spcBef>
                        <a:spcAft>
                          <a:spcPts val="0"/>
                        </a:spcAft>
                        <a:buNone/>
                      </a:pPr>
                      <a:endParaRPr sz="2000" u="none" strike="noStrike" cap="none">
                        <a:latin typeface="Calibri"/>
                        <a:ea typeface="Calibri"/>
                        <a:cs typeface="Calibri"/>
                        <a:sym typeface="Calibri"/>
                      </a:endParaRPr>
                    </a:p>
                  </a:txBody>
                  <a:tcPr marL="68550" marR="6855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4"/>
                  </a:ext>
                </a:extLst>
              </a:tr>
              <a:tr h="323850">
                <a:tc>
                  <a:txBody>
                    <a:bodyPr/>
                    <a:lstStyle/>
                    <a:p>
                      <a:pPr marL="0" marR="0" lvl="0" indent="0" algn="l" rtl="0">
                        <a:lnSpc>
                          <a:spcPct val="107000"/>
                        </a:lnSpc>
                        <a:spcBef>
                          <a:spcPts val="0"/>
                        </a:spcBef>
                        <a:spcAft>
                          <a:spcPts val="0"/>
                        </a:spcAft>
                        <a:buNone/>
                      </a:pPr>
                      <a:endParaRPr sz="2000" u="none" strike="noStrike" cap="none">
                        <a:latin typeface="Calibri"/>
                        <a:ea typeface="Calibri"/>
                        <a:cs typeface="Calibri"/>
                        <a:sym typeface="Calibri"/>
                      </a:endParaRPr>
                    </a:p>
                  </a:txBody>
                  <a:tcPr marL="68550" marR="6855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7000"/>
                        </a:lnSpc>
                        <a:spcBef>
                          <a:spcPts val="0"/>
                        </a:spcBef>
                        <a:spcAft>
                          <a:spcPts val="0"/>
                        </a:spcAft>
                        <a:buNone/>
                      </a:pPr>
                      <a:endParaRPr sz="2000" u="none" strike="noStrike" cap="none">
                        <a:latin typeface="Calibri"/>
                        <a:ea typeface="Calibri"/>
                        <a:cs typeface="Calibri"/>
                        <a:sym typeface="Calibri"/>
                      </a:endParaRPr>
                    </a:p>
                  </a:txBody>
                  <a:tcPr marL="68550" marR="6855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7000"/>
                        </a:lnSpc>
                        <a:spcBef>
                          <a:spcPts val="0"/>
                        </a:spcBef>
                        <a:spcAft>
                          <a:spcPts val="0"/>
                        </a:spcAft>
                        <a:buNone/>
                      </a:pPr>
                      <a:endParaRPr sz="2000" u="none" strike="noStrike" cap="none">
                        <a:latin typeface="Calibri"/>
                        <a:ea typeface="Calibri"/>
                        <a:cs typeface="Calibri"/>
                        <a:sym typeface="Calibri"/>
                      </a:endParaRPr>
                    </a:p>
                  </a:txBody>
                  <a:tcPr marL="68550" marR="6855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687" name="Google Shape;687;p26"/>
          <p:cNvSpPr txBox="1"/>
          <p:nvPr/>
        </p:nvSpPr>
        <p:spPr>
          <a:xfrm>
            <a:off x="107950" y="2420938"/>
            <a:ext cx="8928100" cy="1816100"/>
          </a:xfrm>
          <a:prstGeom prst="rect">
            <a:avLst/>
          </a:prstGeom>
          <a:noFill/>
          <a:ln>
            <a:noFill/>
          </a:ln>
        </p:spPr>
        <p:txBody>
          <a:bodyPr spcFirstLastPara="1" wrap="square" lIns="91425" tIns="45700" rIns="91425" bIns="45700" anchor="t" anchorCtr="0">
            <a:spAutoFit/>
          </a:bodyPr>
          <a:lstStyle/>
          <a:p>
            <a:pPr marL="800100" marR="0" lvl="1" indent="-342900" algn="l" rtl="0">
              <a:spcBef>
                <a:spcPts val="0"/>
              </a:spcBef>
              <a:spcAft>
                <a:spcPts val="0"/>
              </a:spcAft>
              <a:buClr>
                <a:schemeClr val="dk1"/>
              </a:buClr>
              <a:buSzPts val="2200"/>
              <a:buFont typeface="Arial"/>
              <a:buNone/>
            </a:pPr>
            <a:endParaRPr sz="2200" b="0" i="0" u="none" strike="noStrike" cap="none">
              <a:solidFill>
                <a:schemeClr val="dk1"/>
              </a:solidFill>
              <a:latin typeface="Calibri"/>
              <a:ea typeface="Calibri"/>
              <a:cs typeface="Calibri"/>
              <a:sym typeface="Calibri"/>
            </a:endParaRPr>
          </a:p>
          <a:p>
            <a:pPr marL="800100" marR="0" lvl="1" indent="-342900" algn="l" rtl="0">
              <a:spcBef>
                <a:spcPts val="0"/>
              </a:spcBef>
              <a:spcAft>
                <a:spcPts val="0"/>
              </a:spcAft>
              <a:buClr>
                <a:schemeClr val="dk1"/>
              </a:buClr>
              <a:buSzPts val="2200"/>
              <a:buFont typeface="Arial"/>
              <a:buNone/>
            </a:pPr>
            <a:r>
              <a:rPr lang="en-US" sz="2200" b="0" i="0" u="none" strike="noStrike" cap="none">
                <a:solidFill>
                  <a:schemeClr val="dk1"/>
                </a:solidFill>
                <a:latin typeface="Calibri"/>
                <a:ea typeface="Calibri"/>
                <a:cs typeface="Calibri"/>
                <a:sym typeface="Calibri"/>
              </a:rPr>
              <a:t> </a:t>
            </a:r>
            <a:endParaRPr/>
          </a:p>
          <a:p>
            <a:pPr marL="0" marR="0" lvl="0" indent="0" algn="l" rtl="0">
              <a:spcBef>
                <a:spcPts val="0"/>
              </a:spcBef>
              <a:spcAft>
                <a:spcPts val="0"/>
              </a:spcAft>
              <a:buClr>
                <a:schemeClr val="dk1"/>
              </a:buClr>
              <a:buSzPts val="2200"/>
              <a:buFont typeface="Arial"/>
              <a:buNone/>
            </a:pPr>
            <a:endParaRPr sz="2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2200"/>
              <a:buFont typeface="Arial"/>
              <a:buNone/>
            </a:pPr>
            <a:endParaRPr sz="2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2400"/>
              <a:buFont typeface="Arial"/>
              <a:buNone/>
            </a:pPr>
            <a:r>
              <a:rPr lang="en-US" sz="2400" b="0" i="0" u="none" strike="noStrike" cap="none">
                <a:solidFill>
                  <a:schemeClr val="dk1"/>
                </a:solidFill>
                <a:latin typeface="Arial"/>
                <a:ea typeface="Arial"/>
                <a:cs typeface="Arial"/>
                <a:sym typeface="Arial"/>
              </a:rPr>
              <a:t> </a:t>
            </a:r>
            <a:endParaRPr sz="2200" b="0" i="0" u="none" strike="noStrike" cap="none">
              <a:solidFill>
                <a:schemeClr val="dk1"/>
              </a:solidFill>
              <a:latin typeface="Calibri"/>
              <a:ea typeface="Calibri"/>
              <a:cs typeface="Calibri"/>
              <a:sym typeface="Calibri"/>
            </a:endParaRPr>
          </a:p>
        </p:txBody>
      </p:sp>
      <p:pic>
        <p:nvPicPr>
          <p:cNvPr id="688" name="Google Shape;688;p26" descr="C:\Users\parul\Desktop\Untitled-1.png"/>
          <p:cNvPicPr preferRelativeResize="0"/>
          <p:nvPr/>
        </p:nvPicPr>
        <p:blipFill rotWithShape="1">
          <a:blip r:embed="rId4">
            <a:alphaModFix/>
          </a:blip>
          <a:srcRect/>
          <a:stretch/>
        </p:blipFill>
        <p:spPr>
          <a:xfrm>
            <a:off x="1857375" y="3071813"/>
            <a:ext cx="5430838" cy="2803525"/>
          </a:xfrm>
          <a:prstGeom prst="rect">
            <a:avLst/>
          </a:prstGeom>
          <a:noFill/>
          <a:ln>
            <a:noFill/>
          </a:ln>
        </p:spPr>
      </p:pic>
      <p:sp>
        <p:nvSpPr>
          <p:cNvPr id="689" name="Google Shape;689;p26"/>
          <p:cNvSpPr txBox="1"/>
          <p:nvPr/>
        </p:nvSpPr>
        <p:spPr>
          <a:xfrm>
            <a:off x="107950" y="2420938"/>
            <a:ext cx="8928100" cy="5786437"/>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Clr>
                <a:schemeClr val="dk1"/>
              </a:buClr>
              <a:buSzPts val="2200"/>
              <a:buFont typeface="Arial"/>
              <a:buNone/>
            </a:pPr>
            <a:r>
              <a:rPr lang="en-US" sz="2200" b="1" i="0" u="none" strike="noStrike" cap="none">
                <a:solidFill>
                  <a:schemeClr val="dk1"/>
                </a:solidFill>
                <a:latin typeface="Calibri"/>
                <a:ea typeface="Calibri"/>
                <a:cs typeface="Calibri"/>
                <a:sym typeface="Calibri"/>
              </a:rPr>
              <a:t>Trivial FD:  </a:t>
            </a:r>
            <a:endParaRPr/>
          </a:p>
          <a:p>
            <a:pPr marL="0" marR="0" lvl="0" indent="0" algn="just" rtl="0">
              <a:spcBef>
                <a:spcPts val="0"/>
              </a:spcBef>
              <a:spcAft>
                <a:spcPts val="0"/>
              </a:spcAft>
              <a:buClr>
                <a:schemeClr val="dk1"/>
              </a:buClr>
              <a:buSzPts val="3000"/>
              <a:buFont typeface="Arial"/>
              <a:buNone/>
            </a:pPr>
            <a:endParaRPr sz="3000" b="1" i="0" u="none" strike="noStrike" cap="none">
              <a:solidFill>
                <a:schemeClr val="dk1"/>
              </a:solidFill>
              <a:latin typeface="Calibri"/>
              <a:ea typeface="Calibri"/>
              <a:cs typeface="Calibri"/>
              <a:sym typeface="Calibri"/>
            </a:endParaRPr>
          </a:p>
          <a:p>
            <a:pPr marL="0" marR="0" lvl="0" indent="-139700" algn="just" rtl="0">
              <a:spcBef>
                <a:spcPts val="0"/>
              </a:spcBef>
              <a:spcAft>
                <a:spcPts val="0"/>
              </a:spcAft>
              <a:buClr>
                <a:schemeClr val="dk1"/>
              </a:buClr>
              <a:buSzPts val="2200"/>
              <a:buFont typeface="Arial"/>
              <a:buChar char="•"/>
            </a:pPr>
            <a:r>
              <a:rPr lang="en-US" sz="2200" b="0" i="0" u="none" strike="noStrike" cap="none">
                <a:solidFill>
                  <a:schemeClr val="dk1"/>
                </a:solidFill>
                <a:latin typeface="Calibri"/>
                <a:ea typeface="Calibri"/>
                <a:cs typeface="Calibri"/>
                <a:sym typeface="Calibri"/>
              </a:rPr>
              <a:t>X→Y is trivial FD if Y is a subset of X. </a:t>
            </a:r>
            <a:endParaRPr/>
          </a:p>
          <a:p>
            <a:pPr marL="0" marR="0" lvl="0" indent="0" algn="just" rtl="0">
              <a:spcBef>
                <a:spcPts val="0"/>
              </a:spcBef>
              <a:spcAft>
                <a:spcPts val="0"/>
              </a:spcAft>
              <a:buClr>
                <a:schemeClr val="dk1"/>
              </a:buClr>
              <a:buSzPts val="2200"/>
              <a:buFont typeface="Arial"/>
              <a:buNone/>
            </a:pPr>
            <a:endParaRPr sz="2200" b="0" i="0" u="none" strike="noStrike" cap="none">
              <a:solidFill>
                <a:schemeClr val="dk1"/>
              </a:solidFill>
              <a:latin typeface="Calibri"/>
              <a:ea typeface="Calibri"/>
              <a:cs typeface="Calibri"/>
              <a:sym typeface="Calibri"/>
            </a:endParaRPr>
          </a:p>
          <a:p>
            <a:pPr marL="0" marR="0" lvl="0" indent="-139700" algn="just" rtl="0">
              <a:spcBef>
                <a:spcPts val="0"/>
              </a:spcBef>
              <a:spcAft>
                <a:spcPts val="0"/>
              </a:spcAft>
              <a:buClr>
                <a:schemeClr val="dk1"/>
              </a:buClr>
              <a:buSzPts val="2200"/>
              <a:buFont typeface="Arial"/>
              <a:buChar char="•"/>
            </a:pPr>
            <a:r>
              <a:rPr lang="en-US" sz="2200" b="0" i="0" u="none" strike="noStrike" cap="none">
                <a:solidFill>
                  <a:schemeClr val="dk1"/>
                </a:solidFill>
                <a:latin typeface="Calibri"/>
                <a:ea typeface="Calibri"/>
                <a:cs typeface="Calibri"/>
                <a:sym typeface="Calibri"/>
              </a:rPr>
              <a:t>Every possible Trivial FD is implied in the relation. </a:t>
            </a:r>
            <a:endParaRPr/>
          </a:p>
          <a:p>
            <a:pPr marL="0" marR="0" lvl="0" indent="0" algn="just" rtl="0">
              <a:spcBef>
                <a:spcPts val="0"/>
              </a:spcBef>
              <a:spcAft>
                <a:spcPts val="0"/>
              </a:spcAft>
              <a:buClr>
                <a:schemeClr val="dk1"/>
              </a:buClr>
              <a:buSzPts val="2200"/>
              <a:buFont typeface="Arial"/>
              <a:buNone/>
            </a:pPr>
            <a:endParaRPr sz="2200" b="0" i="0" u="none" strike="noStrike" cap="none">
              <a:solidFill>
                <a:schemeClr val="dk1"/>
              </a:solidFill>
              <a:latin typeface="Calibri"/>
              <a:ea typeface="Calibri"/>
              <a:cs typeface="Calibri"/>
              <a:sym typeface="Calibri"/>
            </a:endParaRPr>
          </a:p>
          <a:p>
            <a:pPr marL="0" marR="0" lvl="0" indent="-139700" algn="just" rtl="0">
              <a:spcBef>
                <a:spcPts val="0"/>
              </a:spcBef>
              <a:spcAft>
                <a:spcPts val="0"/>
              </a:spcAft>
              <a:buClr>
                <a:schemeClr val="dk1"/>
              </a:buClr>
              <a:buSzPts val="2200"/>
              <a:buFont typeface="Arial"/>
              <a:buChar char="•"/>
            </a:pPr>
            <a:r>
              <a:rPr lang="en-US" sz="2200" b="0" i="0" u="none" strike="noStrike" cap="none">
                <a:solidFill>
                  <a:schemeClr val="dk1"/>
                </a:solidFill>
                <a:latin typeface="Calibri"/>
                <a:ea typeface="Calibri"/>
                <a:cs typeface="Calibri"/>
                <a:sym typeface="Calibri"/>
              </a:rPr>
              <a:t>For example, Consider Table 1.1. Following FDs are Trivial FDs. </a:t>
            </a:r>
            <a:endParaRPr/>
          </a:p>
          <a:p>
            <a:pPr marL="800100" marR="0" lvl="1" indent="-342900" algn="just" rtl="0">
              <a:spcBef>
                <a:spcPts val="0"/>
              </a:spcBef>
              <a:spcAft>
                <a:spcPts val="0"/>
              </a:spcAft>
              <a:buClr>
                <a:schemeClr val="dk1"/>
              </a:buClr>
              <a:buSzPts val="2200"/>
              <a:buFont typeface="Arial"/>
              <a:buChar char="•"/>
            </a:pPr>
            <a:r>
              <a:rPr lang="en-US" sz="2200" b="0" i="0" u="none" strike="noStrike" cap="none">
                <a:solidFill>
                  <a:schemeClr val="dk1"/>
                </a:solidFill>
                <a:latin typeface="Calibri"/>
                <a:ea typeface="Calibri"/>
                <a:cs typeface="Calibri"/>
                <a:sym typeface="Calibri"/>
              </a:rPr>
              <a:t>Sid → Sid </a:t>
            </a:r>
            <a:endParaRPr/>
          </a:p>
          <a:p>
            <a:pPr marL="800100" marR="0" lvl="1" indent="-342900" algn="just" rtl="0">
              <a:spcBef>
                <a:spcPts val="0"/>
              </a:spcBef>
              <a:spcAft>
                <a:spcPts val="0"/>
              </a:spcAft>
              <a:buClr>
                <a:schemeClr val="dk1"/>
              </a:buClr>
              <a:buSzPts val="2200"/>
              <a:buFont typeface="Arial"/>
              <a:buChar char="•"/>
            </a:pPr>
            <a:r>
              <a:rPr lang="en-US" sz="2200" b="0" i="0" u="none" strike="noStrike" cap="none">
                <a:solidFill>
                  <a:schemeClr val="dk1"/>
                </a:solidFill>
                <a:latin typeface="Calibri"/>
                <a:ea typeface="Calibri"/>
                <a:cs typeface="Calibri"/>
                <a:sym typeface="Calibri"/>
              </a:rPr>
              <a:t>Sname → Sname </a:t>
            </a:r>
            <a:endParaRPr/>
          </a:p>
          <a:p>
            <a:pPr marL="800100" marR="0" lvl="1" indent="-342900" algn="just" rtl="0">
              <a:spcBef>
                <a:spcPts val="0"/>
              </a:spcBef>
              <a:spcAft>
                <a:spcPts val="0"/>
              </a:spcAft>
              <a:buClr>
                <a:schemeClr val="dk1"/>
              </a:buClr>
              <a:buSzPts val="2200"/>
              <a:buFont typeface="Arial"/>
              <a:buChar char="•"/>
            </a:pPr>
            <a:r>
              <a:rPr lang="en-US" sz="2200" b="0" i="0" u="none" strike="noStrike" cap="none">
                <a:solidFill>
                  <a:schemeClr val="dk1"/>
                </a:solidFill>
                <a:latin typeface="Calibri"/>
                <a:ea typeface="Calibri"/>
                <a:cs typeface="Calibri"/>
                <a:sym typeface="Calibri"/>
              </a:rPr>
              <a:t>SidSname → Sname </a:t>
            </a:r>
            <a:endParaRPr/>
          </a:p>
          <a:p>
            <a:pPr marL="800100" marR="0" lvl="1" indent="-342900" algn="just" rtl="0">
              <a:spcBef>
                <a:spcPts val="0"/>
              </a:spcBef>
              <a:spcAft>
                <a:spcPts val="0"/>
              </a:spcAft>
              <a:buClr>
                <a:schemeClr val="dk1"/>
              </a:buClr>
              <a:buSzPts val="2200"/>
              <a:buFont typeface="Arial"/>
              <a:buChar char="•"/>
            </a:pPr>
            <a:r>
              <a:rPr lang="en-US" sz="2200" b="0" i="0" u="none" strike="noStrike" cap="none">
                <a:solidFill>
                  <a:schemeClr val="dk1"/>
                </a:solidFill>
                <a:latin typeface="Calibri"/>
                <a:ea typeface="Calibri"/>
                <a:cs typeface="Calibri"/>
                <a:sym typeface="Calibri"/>
              </a:rPr>
              <a:t>SidSname → SidSname </a:t>
            </a:r>
            <a:endParaRPr/>
          </a:p>
          <a:p>
            <a:pPr marL="800100" marR="0" lvl="1" indent="-342900" algn="just" rtl="0">
              <a:spcBef>
                <a:spcPts val="0"/>
              </a:spcBef>
              <a:spcAft>
                <a:spcPts val="0"/>
              </a:spcAft>
              <a:buClr>
                <a:schemeClr val="dk1"/>
              </a:buClr>
              <a:buSzPts val="2200"/>
              <a:buFont typeface="Arial"/>
              <a:buNone/>
            </a:pPr>
            <a:endParaRPr sz="2200" b="0" i="0" u="none" strike="noStrike" cap="none">
              <a:solidFill>
                <a:schemeClr val="dk1"/>
              </a:solidFill>
              <a:latin typeface="Calibri"/>
              <a:ea typeface="Calibri"/>
              <a:cs typeface="Calibri"/>
              <a:sym typeface="Calibri"/>
            </a:endParaRPr>
          </a:p>
          <a:p>
            <a:pPr marL="800100" marR="0" lvl="1" indent="-342900" algn="just" rtl="0">
              <a:spcBef>
                <a:spcPts val="0"/>
              </a:spcBef>
              <a:spcAft>
                <a:spcPts val="0"/>
              </a:spcAft>
              <a:buClr>
                <a:schemeClr val="dk1"/>
              </a:buClr>
              <a:buSzPts val="2200"/>
              <a:buFont typeface="Arial"/>
              <a:buNone/>
            </a:pPr>
            <a:r>
              <a:rPr lang="en-US" sz="2200" b="0" i="0" u="none" strike="noStrike" cap="none">
                <a:solidFill>
                  <a:schemeClr val="dk1"/>
                </a:solidFill>
                <a:latin typeface="Calibri"/>
                <a:ea typeface="Calibri"/>
                <a:cs typeface="Calibri"/>
                <a:sym typeface="Calibri"/>
              </a:rPr>
              <a:t> </a:t>
            </a:r>
            <a:endParaRPr/>
          </a:p>
          <a:p>
            <a:pPr marL="0" marR="0" lvl="0" indent="0" algn="just" rtl="0">
              <a:spcBef>
                <a:spcPts val="0"/>
              </a:spcBef>
              <a:spcAft>
                <a:spcPts val="0"/>
              </a:spcAft>
              <a:buClr>
                <a:schemeClr val="dk1"/>
              </a:buClr>
              <a:buSzPts val="2200"/>
              <a:buFont typeface="Arial"/>
              <a:buNone/>
            </a:pPr>
            <a:endParaRPr sz="2200" b="0" i="0" u="none" strike="noStrike" cap="none">
              <a:solidFill>
                <a:schemeClr val="dk1"/>
              </a:solidFill>
              <a:latin typeface="Calibri"/>
              <a:ea typeface="Calibri"/>
              <a:cs typeface="Calibri"/>
              <a:sym typeface="Calibri"/>
            </a:endParaRPr>
          </a:p>
          <a:p>
            <a:pPr marL="0" marR="0" lvl="0" indent="0" algn="just" rtl="0">
              <a:spcBef>
                <a:spcPts val="0"/>
              </a:spcBef>
              <a:spcAft>
                <a:spcPts val="0"/>
              </a:spcAft>
              <a:buClr>
                <a:schemeClr val="dk1"/>
              </a:buClr>
              <a:buSzPts val="2200"/>
              <a:buFont typeface="Arial"/>
              <a:buNone/>
            </a:pPr>
            <a:endParaRPr sz="2200" b="0" i="0" u="none" strike="noStrike" cap="none">
              <a:solidFill>
                <a:schemeClr val="dk1"/>
              </a:solidFill>
              <a:latin typeface="Calibri"/>
              <a:ea typeface="Calibri"/>
              <a:cs typeface="Calibri"/>
              <a:sym typeface="Calibri"/>
            </a:endParaRPr>
          </a:p>
          <a:p>
            <a:pPr marL="0" marR="0" lvl="0" indent="0" algn="just" rtl="0">
              <a:spcBef>
                <a:spcPts val="0"/>
              </a:spcBef>
              <a:spcAft>
                <a:spcPts val="0"/>
              </a:spcAft>
              <a:buClr>
                <a:schemeClr val="dk1"/>
              </a:buClr>
              <a:buSzPts val="2400"/>
              <a:buFont typeface="Arial"/>
              <a:buNone/>
            </a:pPr>
            <a:r>
              <a:rPr lang="en-US" sz="2400" b="0" i="0" u="none" strike="noStrike" cap="none">
                <a:solidFill>
                  <a:schemeClr val="dk1"/>
                </a:solidFill>
                <a:latin typeface="Calibri"/>
                <a:ea typeface="Calibri"/>
                <a:cs typeface="Calibri"/>
                <a:sym typeface="Calibri"/>
              </a:rPr>
              <a:t> </a:t>
            </a:r>
            <a:endParaRPr sz="2200" b="0" i="0" u="none" strike="noStrike" cap="none">
              <a:solidFill>
                <a:schemeClr val="dk1"/>
              </a:solidFill>
              <a:latin typeface="Calibri"/>
              <a:ea typeface="Calibri"/>
              <a:cs typeface="Calibri"/>
              <a:sym typeface="Calibri"/>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693"/>
        <p:cNvGrpSpPr/>
        <p:nvPr/>
      </p:nvGrpSpPr>
      <p:grpSpPr>
        <a:xfrm>
          <a:off x="0" y="0"/>
          <a:ext cx="0" cy="0"/>
          <a:chOff x="0" y="0"/>
          <a:chExt cx="0" cy="0"/>
        </a:xfrm>
      </p:grpSpPr>
      <p:pic>
        <p:nvPicPr>
          <p:cNvPr id="694" name="Google Shape;694;p27" descr="C:\Users\parul\Desktop\Digital Learning Content.png"/>
          <p:cNvPicPr preferRelativeResize="0"/>
          <p:nvPr/>
        </p:nvPicPr>
        <p:blipFill rotWithShape="1">
          <a:blip r:embed="rId3">
            <a:alphaModFix/>
          </a:blip>
          <a:srcRect/>
          <a:stretch/>
        </p:blipFill>
        <p:spPr>
          <a:xfrm>
            <a:off x="0" y="0"/>
            <a:ext cx="9144000" cy="6900863"/>
          </a:xfrm>
          <a:prstGeom prst="rect">
            <a:avLst/>
          </a:prstGeom>
          <a:noFill/>
          <a:ln>
            <a:noFill/>
          </a:ln>
        </p:spPr>
      </p:pic>
      <p:sp>
        <p:nvSpPr>
          <p:cNvPr id="695" name="Google Shape;695;p27"/>
          <p:cNvSpPr/>
          <p:nvPr/>
        </p:nvSpPr>
        <p:spPr>
          <a:xfrm>
            <a:off x="0" y="1643063"/>
            <a:ext cx="9144000" cy="642937"/>
          </a:xfrm>
          <a:prstGeom prst="rect">
            <a:avLst/>
          </a:prstGeom>
          <a:solidFill>
            <a:srgbClr val="1F497D"/>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lt1"/>
              </a:buClr>
              <a:buSzPts val="3000"/>
              <a:buFont typeface="Arial"/>
              <a:buNone/>
            </a:pPr>
            <a:r>
              <a:rPr lang="en-US" sz="3000" b="1" i="0" u="none" strike="noStrike" cap="none">
                <a:solidFill>
                  <a:schemeClr val="lt1"/>
                </a:solidFill>
                <a:latin typeface="Calibri"/>
                <a:ea typeface="Calibri"/>
                <a:cs typeface="Calibri"/>
                <a:sym typeface="Calibri"/>
              </a:rPr>
              <a:t>Types of Functional Dependency:</a:t>
            </a:r>
            <a:endParaRPr/>
          </a:p>
        </p:txBody>
      </p:sp>
      <p:sp>
        <p:nvSpPr>
          <p:cNvPr id="696" name="Google Shape;696;p27"/>
          <p:cNvSpPr/>
          <p:nvPr/>
        </p:nvSpPr>
        <p:spPr>
          <a:xfrm>
            <a:off x="190500" y="1687513"/>
            <a:ext cx="8763000" cy="55403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000" b="1" i="0" u="none" strike="noStrike" cap="none">
              <a:solidFill>
                <a:schemeClr val="lt1"/>
              </a:solidFill>
              <a:latin typeface="Calibri"/>
              <a:ea typeface="Calibri"/>
              <a:cs typeface="Calibri"/>
              <a:sym typeface="Calibri"/>
            </a:endParaRPr>
          </a:p>
        </p:txBody>
      </p:sp>
      <p:sp>
        <p:nvSpPr>
          <p:cNvPr id="697" name="Google Shape;697;p27"/>
          <p:cNvSpPr/>
          <p:nvPr/>
        </p:nvSpPr>
        <p:spPr>
          <a:xfrm flipH="1">
            <a:off x="6564313" y="6072188"/>
            <a:ext cx="46037" cy="214312"/>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graphicFrame>
        <p:nvGraphicFramePr>
          <p:cNvPr id="698" name="Google Shape;698;p27"/>
          <p:cNvGraphicFramePr/>
          <p:nvPr/>
        </p:nvGraphicFramePr>
        <p:xfrm>
          <a:off x="3276600" y="3573463"/>
          <a:ext cx="2590800" cy="1943100"/>
        </p:xfrm>
        <a:graphic>
          <a:graphicData uri="http://schemas.openxmlformats.org/drawingml/2006/table">
            <a:tbl>
              <a:tblPr>
                <a:noFill/>
                <a:tableStyleId>{9DD1F319-D3F4-4195-957A-7A8C6EB60867}</a:tableStyleId>
              </a:tblPr>
              <a:tblGrid>
                <a:gridCol w="772850">
                  <a:extLst>
                    <a:ext uri="{9D8B030D-6E8A-4147-A177-3AD203B41FA5}">
                      <a16:colId xmlns:a16="http://schemas.microsoft.com/office/drawing/2014/main" val="20000"/>
                    </a:ext>
                  </a:extLst>
                </a:gridCol>
                <a:gridCol w="417150">
                  <a:extLst>
                    <a:ext uri="{9D8B030D-6E8A-4147-A177-3AD203B41FA5}">
                      <a16:colId xmlns:a16="http://schemas.microsoft.com/office/drawing/2014/main" val="20001"/>
                    </a:ext>
                  </a:extLst>
                </a:gridCol>
                <a:gridCol w="1400800">
                  <a:extLst>
                    <a:ext uri="{9D8B030D-6E8A-4147-A177-3AD203B41FA5}">
                      <a16:colId xmlns:a16="http://schemas.microsoft.com/office/drawing/2014/main" val="20002"/>
                    </a:ext>
                  </a:extLst>
                </a:gridCol>
              </a:tblGrid>
              <a:tr h="323850">
                <a:tc>
                  <a:txBody>
                    <a:bodyPr/>
                    <a:lstStyle/>
                    <a:p>
                      <a:pPr marL="0" marR="0" lvl="0" indent="0" algn="l" rtl="0">
                        <a:lnSpc>
                          <a:spcPct val="107000"/>
                        </a:lnSpc>
                        <a:spcBef>
                          <a:spcPts val="0"/>
                        </a:spcBef>
                        <a:spcAft>
                          <a:spcPts val="0"/>
                        </a:spcAft>
                        <a:buNone/>
                      </a:pPr>
                      <a:endParaRPr sz="2000" u="none" strike="noStrike" cap="none">
                        <a:latin typeface="Calibri"/>
                        <a:ea typeface="Calibri"/>
                        <a:cs typeface="Calibri"/>
                        <a:sym typeface="Calibri"/>
                      </a:endParaRPr>
                    </a:p>
                  </a:txBody>
                  <a:tcPr marL="68550" marR="6855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7000"/>
                        </a:lnSpc>
                        <a:spcBef>
                          <a:spcPts val="0"/>
                        </a:spcBef>
                        <a:spcAft>
                          <a:spcPts val="0"/>
                        </a:spcAft>
                        <a:buNone/>
                      </a:pPr>
                      <a:endParaRPr sz="2000" u="none" strike="noStrike" cap="none">
                        <a:latin typeface="Calibri"/>
                        <a:ea typeface="Calibri"/>
                        <a:cs typeface="Calibri"/>
                        <a:sym typeface="Calibri"/>
                      </a:endParaRPr>
                    </a:p>
                  </a:txBody>
                  <a:tcPr marL="68550" marR="6855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7000"/>
                        </a:lnSpc>
                        <a:spcBef>
                          <a:spcPts val="0"/>
                        </a:spcBef>
                        <a:spcAft>
                          <a:spcPts val="0"/>
                        </a:spcAft>
                        <a:buNone/>
                      </a:pPr>
                      <a:endParaRPr sz="2000" u="none" strike="noStrike" cap="none">
                        <a:latin typeface="Calibri"/>
                        <a:ea typeface="Calibri"/>
                        <a:cs typeface="Calibri"/>
                        <a:sym typeface="Calibri"/>
                      </a:endParaRPr>
                    </a:p>
                  </a:txBody>
                  <a:tcPr marL="68550" marR="6855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0"/>
                  </a:ext>
                </a:extLst>
              </a:tr>
              <a:tr h="323850">
                <a:tc>
                  <a:txBody>
                    <a:bodyPr/>
                    <a:lstStyle/>
                    <a:p>
                      <a:pPr marL="0" marR="0" lvl="0" indent="0" algn="l" rtl="0">
                        <a:lnSpc>
                          <a:spcPct val="107000"/>
                        </a:lnSpc>
                        <a:spcBef>
                          <a:spcPts val="0"/>
                        </a:spcBef>
                        <a:spcAft>
                          <a:spcPts val="0"/>
                        </a:spcAft>
                        <a:buNone/>
                      </a:pPr>
                      <a:endParaRPr sz="2000" u="none" strike="noStrike" cap="none">
                        <a:latin typeface="Calibri"/>
                        <a:ea typeface="Calibri"/>
                        <a:cs typeface="Calibri"/>
                        <a:sym typeface="Calibri"/>
                      </a:endParaRPr>
                    </a:p>
                  </a:txBody>
                  <a:tcPr marL="68550" marR="6855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7000"/>
                        </a:lnSpc>
                        <a:spcBef>
                          <a:spcPts val="0"/>
                        </a:spcBef>
                        <a:spcAft>
                          <a:spcPts val="0"/>
                        </a:spcAft>
                        <a:buNone/>
                      </a:pPr>
                      <a:endParaRPr sz="2000" u="none" strike="noStrike" cap="none">
                        <a:latin typeface="Calibri"/>
                        <a:ea typeface="Calibri"/>
                        <a:cs typeface="Calibri"/>
                        <a:sym typeface="Calibri"/>
                      </a:endParaRPr>
                    </a:p>
                  </a:txBody>
                  <a:tcPr marL="68550" marR="6855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7000"/>
                        </a:lnSpc>
                        <a:spcBef>
                          <a:spcPts val="0"/>
                        </a:spcBef>
                        <a:spcAft>
                          <a:spcPts val="0"/>
                        </a:spcAft>
                        <a:buNone/>
                      </a:pPr>
                      <a:endParaRPr sz="2000" u="none" strike="noStrike" cap="none">
                        <a:latin typeface="Calibri"/>
                        <a:ea typeface="Calibri"/>
                        <a:cs typeface="Calibri"/>
                        <a:sym typeface="Calibri"/>
                      </a:endParaRPr>
                    </a:p>
                  </a:txBody>
                  <a:tcPr marL="68550" marR="6855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1"/>
                  </a:ext>
                </a:extLst>
              </a:tr>
              <a:tr h="323850">
                <a:tc>
                  <a:txBody>
                    <a:bodyPr/>
                    <a:lstStyle/>
                    <a:p>
                      <a:pPr marL="0" marR="0" lvl="0" indent="0" algn="l" rtl="0">
                        <a:lnSpc>
                          <a:spcPct val="107000"/>
                        </a:lnSpc>
                        <a:spcBef>
                          <a:spcPts val="0"/>
                        </a:spcBef>
                        <a:spcAft>
                          <a:spcPts val="0"/>
                        </a:spcAft>
                        <a:buNone/>
                      </a:pPr>
                      <a:endParaRPr sz="2000" u="none" strike="noStrike" cap="none">
                        <a:latin typeface="Calibri"/>
                        <a:ea typeface="Calibri"/>
                        <a:cs typeface="Calibri"/>
                        <a:sym typeface="Calibri"/>
                      </a:endParaRPr>
                    </a:p>
                  </a:txBody>
                  <a:tcPr marL="68550" marR="6855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7000"/>
                        </a:lnSpc>
                        <a:spcBef>
                          <a:spcPts val="0"/>
                        </a:spcBef>
                        <a:spcAft>
                          <a:spcPts val="0"/>
                        </a:spcAft>
                        <a:buNone/>
                      </a:pPr>
                      <a:endParaRPr sz="2000" u="none" strike="noStrike" cap="none">
                        <a:latin typeface="Calibri"/>
                        <a:ea typeface="Calibri"/>
                        <a:cs typeface="Calibri"/>
                        <a:sym typeface="Calibri"/>
                      </a:endParaRPr>
                    </a:p>
                  </a:txBody>
                  <a:tcPr marL="68550" marR="6855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7000"/>
                        </a:lnSpc>
                        <a:spcBef>
                          <a:spcPts val="0"/>
                        </a:spcBef>
                        <a:spcAft>
                          <a:spcPts val="0"/>
                        </a:spcAft>
                        <a:buNone/>
                      </a:pPr>
                      <a:endParaRPr sz="2000" u="none" strike="noStrike" cap="none">
                        <a:latin typeface="Calibri"/>
                        <a:ea typeface="Calibri"/>
                        <a:cs typeface="Calibri"/>
                        <a:sym typeface="Calibri"/>
                      </a:endParaRPr>
                    </a:p>
                  </a:txBody>
                  <a:tcPr marL="68550" marR="6855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2"/>
                  </a:ext>
                </a:extLst>
              </a:tr>
              <a:tr h="323850">
                <a:tc>
                  <a:txBody>
                    <a:bodyPr/>
                    <a:lstStyle/>
                    <a:p>
                      <a:pPr marL="0" marR="0" lvl="0" indent="0" algn="l" rtl="0">
                        <a:lnSpc>
                          <a:spcPct val="107000"/>
                        </a:lnSpc>
                        <a:spcBef>
                          <a:spcPts val="0"/>
                        </a:spcBef>
                        <a:spcAft>
                          <a:spcPts val="0"/>
                        </a:spcAft>
                        <a:buNone/>
                      </a:pPr>
                      <a:endParaRPr sz="2000" u="none" strike="noStrike" cap="none">
                        <a:latin typeface="Calibri"/>
                        <a:ea typeface="Calibri"/>
                        <a:cs typeface="Calibri"/>
                        <a:sym typeface="Calibri"/>
                      </a:endParaRPr>
                    </a:p>
                  </a:txBody>
                  <a:tcPr marL="68550" marR="6855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7000"/>
                        </a:lnSpc>
                        <a:spcBef>
                          <a:spcPts val="0"/>
                        </a:spcBef>
                        <a:spcAft>
                          <a:spcPts val="0"/>
                        </a:spcAft>
                        <a:buNone/>
                      </a:pPr>
                      <a:endParaRPr sz="2000" u="none" strike="noStrike" cap="none">
                        <a:latin typeface="Calibri"/>
                        <a:ea typeface="Calibri"/>
                        <a:cs typeface="Calibri"/>
                        <a:sym typeface="Calibri"/>
                      </a:endParaRPr>
                    </a:p>
                  </a:txBody>
                  <a:tcPr marL="68550" marR="6855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7000"/>
                        </a:lnSpc>
                        <a:spcBef>
                          <a:spcPts val="0"/>
                        </a:spcBef>
                        <a:spcAft>
                          <a:spcPts val="0"/>
                        </a:spcAft>
                        <a:buNone/>
                      </a:pPr>
                      <a:endParaRPr sz="2000" u="none" strike="noStrike" cap="none">
                        <a:latin typeface="Calibri"/>
                        <a:ea typeface="Calibri"/>
                        <a:cs typeface="Calibri"/>
                        <a:sym typeface="Calibri"/>
                      </a:endParaRPr>
                    </a:p>
                  </a:txBody>
                  <a:tcPr marL="68550" marR="6855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3"/>
                  </a:ext>
                </a:extLst>
              </a:tr>
              <a:tr h="323850">
                <a:tc>
                  <a:txBody>
                    <a:bodyPr/>
                    <a:lstStyle/>
                    <a:p>
                      <a:pPr marL="0" marR="0" lvl="0" indent="0" algn="l" rtl="0">
                        <a:lnSpc>
                          <a:spcPct val="107000"/>
                        </a:lnSpc>
                        <a:spcBef>
                          <a:spcPts val="0"/>
                        </a:spcBef>
                        <a:spcAft>
                          <a:spcPts val="0"/>
                        </a:spcAft>
                        <a:buNone/>
                      </a:pPr>
                      <a:endParaRPr sz="2000" u="none" strike="noStrike" cap="none">
                        <a:latin typeface="Calibri"/>
                        <a:ea typeface="Calibri"/>
                        <a:cs typeface="Calibri"/>
                        <a:sym typeface="Calibri"/>
                      </a:endParaRPr>
                    </a:p>
                  </a:txBody>
                  <a:tcPr marL="68550" marR="6855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7000"/>
                        </a:lnSpc>
                        <a:spcBef>
                          <a:spcPts val="0"/>
                        </a:spcBef>
                        <a:spcAft>
                          <a:spcPts val="0"/>
                        </a:spcAft>
                        <a:buNone/>
                      </a:pPr>
                      <a:endParaRPr sz="2000" u="none" strike="noStrike" cap="none">
                        <a:latin typeface="Calibri"/>
                        <a:ea typeface="Calibri"/>
                        <a:cs typeface="Calibri"/>
                        <a:sym typeface="Calibri"/>
                      </a:endParaRPr>
                    </a:p>
                  </a:txBody>
                  <a:tcPr marL="68550" marR="6855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7000"/>
                        </a:lnSpc>
                        <a:spcBef>
                          <a:spcPts val="0"/>
                        </a:spcBef>
                        <a:spcAft>
                          <a:spcPts val="0"/>
                        </a:spcAft>
                        <a:buNone/>
                      </a:pPr>
                      <a:endParaRPr sz="2000" u="none" strike="noStrike" cap="none">
                        <a:latin typeface="Calibri"/>
                        <a:ea typeface="Calibri"/>
                        <a:cs typeface="Calibri"/>
                        <a:sym typeface="Calibri"/>
                      </a:endParaRPr>
                    </a:p>
                  </a:txBody>
                  <a:tcPr marL="68550" marR="6855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4"/>
                  </a:ext>
                </a:extLst>
              </a:tr>
              <a:tr h="323850">
                <a:tc>
                  <a:txBody>
                    <a:bodyPr/>
                    <a:lstStyle/>
                    <a:p>
                      <a:pPr marL="0" marR="0" lvl="0" indent="0" algn="l" rtl="0">
                        <a:lnSpc>
                          <a:spcPct val="107000"/>
                        </a:lnSpc>
                        <a:spcBef>
                          <a:spcPts val="0"/>
                        </a:spcBef>
                        <a:spcAft>
                          <a:spcPts val="0"/>
                        </a:spcAft>
                        <a:buNone/>
                      </a:pPr>
                      <a:endParaRPr sz="2000" u="none" strike="noStrike" cap="none">
                        <a:latin typeface="Calibri"/>
                        <a:ea typeface="Calibri"/>
                        <a:cs typeface="Calibri"/>
                        <a:sym typeface="Calibri"/>
                      </a:endParaRPr>
                    </a:p>
                  </a:txBody>
                  <a:tcPr marL="68550" marR="6855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7000"/>
                        </a:lnSpc>
                        <a:spcBef>
                          <a:spcPts val="0"/>
                        </a:spcBef>
                        <a:spcAft>
                          <a:spcPts val="0"/>
                        </a:spcAft>
                        <a:buNone/>
                      </a:pPr>
                      <a:endParaRPr sz="2000" u="none" strike="noStrike" cap="none">
                        <a:latin typeface="Calibri"/>
                        <a:ea typeface="Calibri"/>
                        <a:cs typeface="Calibri"/>
                        <a:sym typeface="Calibri"/>
                      </a:endParaRPr>
                    </a:p>
                  </a:txBody>
                  <a:tcPr marL="68550" marR="6855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7000"/>
                        </a:lnSpc>
                        <a:spcBef>
                          <a:spcPts val="0"/>
                        </a:spcBef>
                        <a:spcAft>
                          <a:spcPts val="0"/>
                        </a:spcAft>
                        <a:buNone/>
                      </a:pPr>
                      <a:endParaRPr sz="2000" u="none" strike="noStrike" cap="none">
                        <a:latin typeface="Calibri"/>
                        <a:ea typeface="Calibri"/>
                        <a:cs typeface="Calibri"/>
                        <a:sym typeface="Calibri"/>
                      </a:endParaRPr>
                    </a:p>
                  </a:txBody>
                  <a:tcPr marL="68550" marR="6855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pic>
        <p:nvPicPr>
          <p:cNvPr id="699" name="Google Shape;699;p27" descr="C:\Users\parul\Desktop\Untitled-1.png"/>
          <p:cNvPicPr preferRelativeResize="0"/>
          <p:nvPr/>
        </p:nvPicPr>
        <p:blipFill rotWithShape="1">
          <a:blip r:embed="rId4">
            <a:alphaModFix/>
          </a:blip>
          <a:srcRect/>
          <a:stretch/>
        </p:blipFill>
        <p:spPr>
          <a:xfrm>
            <a:off x="1857375" y="3071813"/>
            <a:ext cx="5430838" cy="2803525"/>
          </a:xfrm>
          <a:prstGeom prst="rect">
            <a:avLst/>
          </a:prstGeom>
          <a:noFill/>
          <a:ln>
            <a:noFill/>
          </a:ln>
        </p:spPr>
      </p:pic>
      <p:sp>
        <p:nvSpPr>
          <p:cNvPr id="700" name="Google Shape;700;p27"/>
          <p:cNvSpPr txBox="1"/>
          <p:nvPr/>
        </p:nvSpPr>
        <p:spPr>
          <a:xfrm>
            <a:off x="0" y="2492375"/>
            <a:ext cx="9144000" cy="3140075"/>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Clr>
                <a:schemeClr val="dk1"/>
              </a:buClr>
              <a:buSzPts val="2200"/>
              <a:buFont typeface="Arial"/>
              <a:buNone/>
            </a:pPr>
            <a:r>
              <a:rPr lang="en-US" sz="2200" b="1" i="0" u="none" strike="noStrike" cap="none">
                <a:solidFill>
                  <a:schemeClr val="dk1"/>
                </a:solidFill>
                <a:latin typeface="Calibri"/>
                <a:ea typeface="Calibri"/>
                <a:cs typeface="Calibri"/>
                <a:sym typeface="Calibri"/>
              </a:rPr>
              <a:t>Non- Trivial FD:</a:t>
            </a:r>
            <a:endParaRPr/>
          </a:p>
          <a:p>
            <a:pPr marL="0" marR="0" lvl="0" indent="0" algn="just" rtl="0">
              <a:spcBef>
                <a:spcPts val="0"/>
              </a:spcBef>
              <a:spcAft>
                <a:spcPts val="0"/>
              </a:spcAft>
              <a:buClr>
                <a:schemeClr val="dk1"/>
              </a:buClr>
              <a:buSzPts val="2200"/>
              <a:buFont typeface="Arial"/>
              <a:buNone/>
            </a:pPr>
            <a:endParaRPr sz="2200" b="1" i="0" u="none" strike="noStrike" cap="none">
              <a:solidFill>
                <a:schemeClr val="dk1"/>
              </a:solidFill>
              <a:latin typeface="Calibri"/>
              <a:ea typeface="Calibri"/>
              <a:cs typeface="Calibri"/>
              <a:sym typeface="Calibri"/>
            </a:endParaRPr>
          </a:p>
          <a:p>
            <a:pPr marL="0" marR="0" lvl="0" indent="-139700" algn="just" rtl="0">
              <a:spcBef>
                <a:spcPts val="0"/>
              </a:spcBef>
              <a:spcAft>
                <a:spcPts val="0"/>
              </a:spcAft>
              <a:buClr>
                <a:schemeClr val="dk1"/>
              </a:buClr>
              <a:buSzPts val="2200"/>
              <a:buFont typeface="Arial"/>
              <a:buChar char="•"/>
            </a:pPr>
            <a:r>
              <a:rPr lang="en-US" sz="2200" b="0" i="0" u="none" strike="noStrike" cap="none">
                <a:solidFill>
                  <a:schemeClr val="dk1"/>
                </a:solidFill>
                <a:latin typeface="Calibri"/>
                <a:ea typeface="Calibri"/>
                <a:cs typeface="Calibri"/>
                <a:sym typeface="Calibri"/>
              </a:rPr>
              <a:t>X→Y is non- trivial FD if there is no common attribute in X, Y attribute set.  </a:t>
            </a:r>
            <a:endParaRPr/>
          </a:p>
          <a:p>
            <a:pPr marL="0" marR="0" lvl="0" indent="0" algn="just" rtl="0">
              <a:spcBef>
                <a:spcPts val="0"/>
              </a:spcBef>
              <a:spcAft>
                <a:spcPts val="0"/>
              </a:spcAft>
              <a:buClr>
                <a:schemeClr val="dk1"/>
              </a:buClr>
              <a:buSzPts val="2200"/>
              <a:buFont typeface="Arial"/>
              <a:buNone/>
            </a:pPr>
            <a:endParaRPr sz="2200" b="0" i="0" u="none" strike="noStrike" cap="none">
              <a:solidFill>
                <a:schemeClr val="dk1"/>
              </a:solidFill>
              <a:latin typeface="Calibri"/>
              <a:ea typeface="Calibri"/>
              <a:cs typeface="Calibri"/>
              <a:sym typeface="Calibri"/>
            </a:endParaRPr>
          </a:p>
          <a:p>
            <a:pPr marL="0" marR="0" lvl="0" indent="-139700" algn="just" rtl="0">
              <a:spcBef>
                <a:spcPts val="0"/>
              </a:spcBef>
              <a:spcAft>
                <a:spcPts val="0"/>
              </a:spcAft>
              <a:buClr>
                <a:schemeClr val="dk1"/>
              </a:buClr>
              <a:buSzPts val="2200"/>
              <a:buFont typeface="Arial"/>
              <a:buChar char="•"/>
            </a:pPr>
            <a:r>
              <a:rPr lang="en-US" sz="2200" b="0" i="0" u="none" strike="noStrike" cap="none">
                <a:solidFill>
                  <a:schemeClr val="dk1"/>
                </a:solidFill>
                <a:latin typeface="Calibri"/>
                <a:ea typeface="Calibri"/>
                <a:cs typeface="Calibri"/>
                <a:sym typeface="Calibri"/>
              </a:rPr>
              <a:t>For example, Consider Table 1.1. </a:t>
            </a:r>
            <a:endParaRPr/>
          </a:p>
          <a:p>
            <a:pPr marL="0" marR="0" lvl="0" indent="0" algn="just" rtl="0">
              <a:spcBef>
                <a:spcPts val="0"/>
              </a:spcBef>
              <a:spcAft>
                <a:spcPts val="0"/>
              </a:spcAft>
              <a:buClr>
                <a:schemeClr val="dk1"/>
              </a:buClr>
              <a:buSzPts val="2200"/>
              <a:buFont typeface="Arial"/>
              <a:buNone/>
            </a:pPr>
            <a:endParaRPr sz="2200" b="0" i="0" u="none" strike="noStrike" cap="none">
              <a:solidFill>
                <a:schemeClr val="dk1"/>
              </a:solidFill>
              <a:latin typeface="Calibri"/>
              <a:ea typeface="Calibri"/>
              <a:cs typeface="Calibri"/>
              <a:sym typeface="Calibri"/>
            </a:endParaRPr>
          </a:p>
          <a:p>
            <a:pPr marL="0" marR="0" lvl="0" indent="-139700" algn="just" rtl="0">
              <a:spcBef>
                <a:spcPts val="0"/>
              </a:spcBef>
              <a:spcAft>
                <a:spcPts val="0"/>
              </a:spcAft>
              <a:buClr>
                <a:schemeClr val="dk1"/>
              </a:buClr>
              <a:buSzPts val="2200"/>
              <a:buFont typeface="Arial"/>
              <a:buChar char="•"/>
            </a:pPr>
            <a:r>
              <a:rPr lang="en-US" sz="2200" b="0" i="0" u="none" strike="noStrike" cap="none">
                <a:solidFill>
                  <a:schemeClr val="dk1"/>
                </a:solidFill>
                <a:latin typeface="Calibri"/>
                <a:ea typeface="Calibri"/>
                <a:cs typeface="Calibri"/>
                <a:sym typeface="Calibri"/>
              </a:rPr>
              <a:t> Sid → Sname is non- trivial FD. </a:t>
            </a:r>
            <a:endParaRPr sz="2200" b="1" i="0" u="none" strike="noStrike" cap="none">
              <a:solidFill>
                <a:schemeClr val="dk1"/>
              </a:solidFill>
              <a:latin typeface="Calibri"/>
              <a:ea typeface="Calibri"/>
              <a:cs typeface="Calibri"/>
              <a:sym typeface="Calibri"/>
            </a:endParaRPr>
          </a:p>
          <a:p>
            <a:pPr marL="0" marR="0" lvl="0" indent="0" algn="just" rtl="0">
              <a:spcBef>
                <a:spcPts val="0"/>
              </a:spcBef>
              <a:spcAft>
                <a:spcPts val="0"/>
              </a:spcAft>
              <a:buClr>
                <a:schemeClr val="dk1"/>
              </a:buClr>
              <a:buSzPts val="2200"/>
              <a:buFont typeface="Arial"/>
              <a:buNone/>
            </a:pPr>
            <a:endParaRPr sz="2200" b="0" i="0" u="none" strike="noStrike" cap="none">
              <a:solidFill>
                <a:schemeClr val="dk1"/>
              </a:solidFill>
              <a:latin typeface="Calibri"/>
              <a:ea typeface="Calibri"/>
              <a:cs typeface="Calibri"/>
              <a:sym typeface="Calibri"/>
            </a:endParaRPr>
          </a:p>
          <a:p>
            <a:pPr marL="0" marR="0" lvl="0" indent="0" algn="just" rtl="0">
              <a:spcBef>
                <a:spcPts val="0"/>
              </a:spcBef>
              <a:spcAft>
                <a:spcPts val="0"/>
              </a:spcAft>
              <a:buClr>
                <a:schemeClr val="dk1"/>
              </a:buClr>
              <a:buSzPts val="2200"/>
              <a:buFont typeface="Arial"/>
              <a:buNone/>
            </a:pPr>
            <a:endParaRPr sz="2200" b="0" i="0" u="none" strike="noStrike" cap="none">
              <a:solidFill>
                <a:schemeClr val="dk1"/>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pic>
        <p:nvPicPr>
          <p:cNvPr id="256" name="Google Shape;256;p3" descr="C:\Users\parul\Desktop\Digital Learning Content.png"/>
          <p:cNvPicPr preferRelativeResize="0"/>
          <p:nvPr/>
        </p:nvPicPr>
        <p:blipFill rotWithShape="1">
          <a:blip r:embed="rId3">
            <a:alphaModFix/>
          </a:blip>
          <a:srcRect/>
          <a:stretch/>
        </p:blipFill>
        <p:spPr>
          <a:xfrm>
            <a:off x="0" y="-50800"/>
            <a:ext cx="9144000" cy="6900863"/>
          </a:xfrm>
          <a:prstGeom prst="rect">
            <a:avLst/>
          </a:prstGeom>
          <a:noFill/>
          <a:ln>
            <a:noFill/>
          </a:ln>
        </p:spPr>
      </p:pic>
      <p:pic>
        <p:nvPicPr>
          <p:cNvPr id="257" name="Google Shape;257;p3" descr="C:\Users\parul\Desktop\Untitled-1.png"/>
          <p:cNvPicPr preferRelativeResize="0"/>
          <p:nvPr/>
        </p:nvPicPr>
        <p:blipFill rotWithShape="1">
          <a:blip r:embed="rId4">
            <a:alphaModFix/>
          </a:blip>
          <a:srcRect/>
          <a:stretch/>
        </p:blipFill>
        <p:spPr>
          <a:xfrm>
            <a:off x="1857375" y="3071813"/>
            <a:ext cx="5430838" cy="2803525"/>
          </a:xfrm>
          <a:prstGeom prst="rect">
            <a:avLst/>
          </a:prstGeom>
          <a:noFill/>
          <a:ln>
            <a:noFill/>
          </a:ln>
        </p:spPr>
      </p:pic>
      <p:sp>
        <p:nvSpPr>
          <p:cNvPr id="258" name="Google Shape;258;p3"/>
          <p:cNvSpPr txBox="1"/>
          <p:nvPr/>
        </p:nvSpPr>
        <p:spPr>
          <a:xfrm>
            <a:off x="0" y="2387600"/>
            <a:ext cx="9144000" cy="3416279"/>
          </a:xfrm>
          <a:prstGeom prst="rect">
            <a:avLst/>
          </a:prstGeom>
          <a:noFill/>
          <a:ln>
            <a:noFill/>
          </a:ln>
        </p:spPr>
        <p:txBody>
          <a:bodyPr spcFirstLastPara="1" wrap="square" lIns="91425" tIns="45700" rIns="91425" bIns="45700" anchor="t" anchorCtr="0">
            <a:spAutoFit/>
          </a:bodyPr>
          <a:lstStyle/>
          <a:p>
            <a:pPr marL="342900" marR="0" lvl="0" indent="-342900" algn="l" rtl="0">
              <a:lnSpc>
                <a:spcPct val="150000"/>
              </a:lnSpc>
              <a:spcBef>
                <a:spcPts val="0"/>
              </a:spcBef>
              <a:spcAft>
                <a:spcPts val="0"/>
              </a:spcAft>
              <a:buClr>
                <a:schemeClr val="dk1"/>
              </a:buClr>
              <a:buSzPts val="2000"/>
              <a:buFont typeface="Arial"/>
              <a:buChar char="•"/>
            </a:pPr>
            <a:r>
              <a:rPr lang="en-US" sz="2400" b="0" i="0" u="none" strike="noStrike" cap="none" dirty="0">
                <a:solidFill>
                  <a:schemeClr val="dk1"/>
                </a:solidFill>
                <a:latin typeface="Calibri"/>
                <a:ea typeface="Calibri"/>
                <a:cs typeface="Calibri"/>
                <a:sym typeface="Calibri"/>
              </a:rPr>
              <a:t>It requires user to instruct the system to perform a sequence of operations on the database to retrieve desired data.</a:t>
            </a:r>
          </a:p>
          <a:p>
            <a:pPr marL="342900" marR="0" lvl="0" indent="-342900" algn="l" rtl="0">
              <a:lnSpc>
                <a:spcPct val="150000"/>
              </a:lnSpc>
              <a:spcBef>
                <a:spcPts val="0"/>
              </a:spcBef>
              <a:spcAft>
                <a:spcPts val="0"/>
              </a:spcAft>
              <a:buClr>
                <a:schemeClr val="dk1"/>
              </a:buClr>
              <a:buSzPts val="2000"/>
              <a:buFont typeface="Arial"/>
              <a:buChar char="•"/>
            </a:pPr>
            <a:endParaRPr lang="en-US" sz="2400" b="0" i="0" u="none" strike="noStrike" cap="none" dirty="0">
              <a:solidFill>
                <a:schemeClr val="dk1"/>
              </a:solidFill>
              <a:latin typeface="Calibri"/>
              <a:ea typeface="Calibri"/>
              <a:cs typeface="Calibri"/>
              <a:sym typeface="Calibri"/>
            </a:endParaRPr>
          </a:p>
          <a:p>
            <a:pPr marL="342900" marR="0" lvl="0" indent="-342900" algn="l" rtl="0">
              <a:lnSpc>
                <a:spcPct val="150000"/>
              </a:lnSpc>
              <a:spcBef>
                <a:spcPts val="0"/>
              </a:spcBef>
              <a:spcAft>
                <a:spcPts val="0"/>
              </a:spcAft>
              <a:buClr>
                <a:schemeClr val="dk1"/>
              </a:buClr>
              <a:buSzPts val="2000"/>
              <a:buFont typeface="Arial"/>
              <a:buChar char="•"/>
            </a:pPr>
            <a:r>
              <a:rPr lang="en-US" sz="2400" b="0" i="0" u="none" strike="noStrike" cap="none" dirty="0">
                <a:solidFill>
                  <a:schemeClr val="dk1"/>
                </a:solidFill>
                <a:latin typeface="Calibri"/>
                <a:ea typeface="Calibri"/>
                <a:cs typeface="Calibri"/>
                <a:sym typeface="Calibri"/>
              </a:rPr>
              <a:t>Relational algebra provides the base for commercial query language.</a:t>
            </a:r>
          </a:p>
          <a:p>
            <a:pPr marL="342900" marR="0" lvl="0" indent="-342900" algn="l" rtl="0">
              <a:lnSpc>
                <a:spcPct val="150000"/>
              </a:lnSpc>
              <a:spcBef>
                <a:spcPts val="0"/>
              </a:spcBef>
              <a:spcAft>
                <a:spcPts val="0"/>
              </a:spcAft>
              <a:buClr>
                <a:schemeClr val="dk1"/>
              </a:buClr>
              <a:buSzPts val="2000"/>
              <a:buFont typeface="Arial"/>
              <a:buChar char="•"/>
            </a:pPr>
            <a:endParaRPr lang="en-US" sz="2400" b="0" i="0" u="none" strike="noStrike" cap="none" dirty="0">
              <a:solidFill>
                <a:schemeClr val="dk1"/>
              </a:solidFill>
              <a:latin typeface="Calibri"/>
              <a:ea typeface="Calibri"/>
              <a:cs typeface="Calibri"/>
              <a:sym typeface="Calibri"/>
            </a:endParaRPr>
          </a:p>
          <a:p>
            <a:pPr marL="342900" marR="0" lvl="0" indent="-342900" algn="l" rtl="0">
              <a:lnSpc>
                <a:spcPct val="150000"/>
              </a:lnSpc>
              <a:spcBef>
                <a:spcPts val="0"/>
              </a:spcBef>
              <a:spcAft>
                <a:spcPts val="0"/>
              </a:spcAft>
              <a:buClr>
                <a:schemeClr val="dk1"/>
              </a:buClr>
              <a:buSzPts val="2000"/>
              <a:buFont typeface="Arial"/>
              <a:buChar char="•"/>
            </a:pPr>
            <a:r>
              <a:rPr lang="en-US" sz="2400" b="0" i="0" u="none" strike="noStrike" cap="none" dirty="0">
                <a:solidFill>
                  <a:schemeClr val="dk1"/>
                </a:solidFill>
                <a:latin typeface="Calibri"/>
                <a:ea typeface="Calibri"/>
                <a:cs typeface="Calibri"/>
                <a:sym typeface="Calibri"/>
              </a:rPr>
              <a:t>It provides a way to extract data from the database.</a:t>
            </a:r>
          </a:p>
        </p:txBody>
      </p:sp>
      <p:sp>
        <p:nvSpPr>
          <p:cNvPr id="259" name="Google Shape;259;p3"/>
          <p:cNvSpPr/>
          <p:nvPr/>
        </p:nvSpPr>
        <p:spPr>
          <a:xfrm>
            <a:off x="0" y="1643063"/>
            <a:ext cx="9144000" cy="642937"/>
          </a:xfrm>
          <a:prstGeom prst="rect">
            <a:avLst/>
          </a:prstGeom>
          <a:solidFill>
            <a:srgbClr val="1F497D"/>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
        <p:nvSpPr>
          <p:cNvPr id="260" name="Google Shape;260;p3"/>
          <p:cNvSpPr/>
          <p:nvPr/>
        </p:nvSpPr>
        <p:spPr>
          <a:xfrm>
            <a:off x="190500" y="1687513"/>
            <a:ext cx="8763000" cy="55403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lt1"/>
              </a:buClr>
              <a:buSzPts val="3000"/>
              <a:buFont typeface="Arial"/>
              <a:buNone/>
            </a:pPr>
            <a:r>
              <a:rPr lang="en-US" sz="3000" b="1" i="0" u="none" strike="noStrike" cap="none" dirty="0">
                <a:solidFill>
                  <a:schemeClr val="lt1"/>
                </a:solidFill>
                <a:latin typeface="Calibri"/>
                <a:ea typeface="Calibri"/>
                <a:cs typeface="Calibri"/>
                <a:sym typeface="Calibri"/>
              </a:rPr>
              <a:t>Relational Algebra:</a:t>
            </a:r>
          </a:p>
        </p:txBody>
      </p:sp>
      <p:sp>
        <p:nvSpPr>
          <p:cNvPr id="261" name="Google Shape;261;p3"/>
          <p:cNvSpPr/>
          <p:nvPr/>
        </p:nvSpPr>
        <p:spPr>
          <a:xfrm>
            <a:off x="6643688" y="6073775"/>
            <a:ext cx="1111250" cy="215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800"/>
              <a:buFont typeface="Arial"/>
              <a:buNone/>
            </a:pPr>
            <a:endParaRPr sz="800" b="0" i="0" u="none" strike="noStrike" cap="none">
              <a:solidFill>
                <a:schemeClr val="dk1"/>
              </a:solidFill>
              <a:latin typeface="Calibri"/>
              <a:ea typeface="Calibri"/>
              <a:cs typeface="Calibri"/>
              <a:sym typeface="Calibri"/>
            </a:endParaRPr>
          </a:p>
        </p:txBody>
      </p:sp>
      <p:sp>
        <p:nvSpPr>
          <p:cNvPr id="262" name="Google Shape;262;p3"/>
          <p:cNvSpPr/>
          <p:nvPr/>
        </p:nvSpPr>
        <p:spPr>
          <a:xfrm flipH="1">
            <a:off x="6564313" y="6072188"/>
            <a:ext cx="46037" cy="214312"/>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32482574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704"/>
        <p:cNvGrpSpPr/>
        <p:nvPr/>
      </p:nvGrpSpPr>
      <p:grpSpPr>
        <a:xfrm>
          <a:off x="0" y="0"/>
          <a:ext cx="0" cy="0"/>
          <a:chOff x="0" y="0"/>
          <a:chExt cx="0" cy="0"/>
        </a:xfrm>
      </p:grpSpPr>
      <p:pic>
        <p:nvPicPr>
          <p:cNvPr id="705" name="Google Shape;705;p28" descr="C:\Users\parul\Desktop\Digital Learning Content.png"/>
          <p:cNvPicPr preferRelativeResize="0"/>
          <p:nvPr/>
        </p:nvPicPr>
        <p:blipFill rotWithShape="1">
          <a:blip r:embed="rId3">
            <a:alphaModFix/>
          </a:blip>
          <a:srcRect/>
          <a:stretch/>
        </p:blipFill>
        <p:spPr>
          <a:xfrm>
            <a:off x="0" y="0"/>
            <a:ext cx="9144000" cy="6900863"/>
          </a:xfrm>
          <a:prstGeom prst="rect">
            <a:avLst/>
          </a:prstGeom>
          <a:noFill/>
          <a:ln>
            <a:noFill/>
          </a:ln>
        </p:spPr>
      </p:pic>
      <p:sp>
        <p:nvSpPr>
          <p:cNvPr id="706" name="Google Shape;706;p28"/>
          <p:cNvSpPr/>
          <p:nvPr/>
        </p:nvSpPr>
        <p:spPr>
          <a:xfrm>
            <a:off x="0" y="1484313"/>
            <a:ext cx="9144000" cy="642937"/>
          </a:xfrm>
          <a:prstGeom prst="rect">
            <a:avLst/>
          </a:prstGeom>
          <a:solidFill>
            <a:srgbClr val="1F497D"/>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lt1"/>
              </a:buClr>
              <a:buSzPts val="3000"/>
              <a:buFont typeface="Arial"/>
              <a:buNone/>
            </a:pPr>
            <a:r>
              <a:rPr lang="en-US" sz="3000" b="1" i="0" u="none" strike="noStrike" cap="none">
                <a:solidFill>
                  <a:schemeClr val="lt1"/>
                </a:solidFill>
                <a:latin typeface="Calibri"/>
                <a:ea typeface="Calibri"/>
                <a:cs typeface="Calibri"/>
                <a:sym typeface="Calibri"/>
              </a:rPr>
              <a:t>Armstrong's axioms:</a:t>
            </a:r>
            <a:endParaRPr sz="3000" b="1" i="0" u="none" strike="noStrike" cap="none">
              <a:solidFill>
                <a:schemeClr val="lt1"/>
              </a:solidFill>
              <a:latin typeface="Calibri"/>
              <a:ea typeface="Calibri"/>
              <a:cs typeface="Calibri"/>
              <a:sym typeface="Calibri"/>
            </a:endParaRPr>
          </a:p>
        </p:txBody>
      </p:sp>
      <p:sp>
        <p:nvSpPr>
          <p:cNvPr id="707" name="Google Shape;707;p28"/>
          <p:cNvSpPr/>
          <p:nvPr/>
        </p:nvSpPr>
        <p:spPr>
          <a:xfrm>
            <a:off x="190500" y="1687513"/>
            <a:ext cx="8763000" cy="55403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000" b="1" i="0" u="none" strike="noStrike" cap="none">
              <a:solidFill>
                <a:schemeClr val="lt1"/>
              </a:solidFill>
              <a:latin typeface="Calibri"/>
              <a:ea typeface="Calibri"/>
              <a:cs typeface="Calibri"/>
              <a:sym typeface="Calibri"/>
            </a:endParaRPr>
          </a:p>
        </p:txBody>
      </p:sp>
      <p:sp>
        <p:nvSpPr>
          <p:cNvPr id="708" name="Google Shape;708;p28"/>
          <p:cNvSpPr/>
          <p:nvPr/>
        </p:nvSpPr>
        <p:spPr>
          <a:xfrm flipH="1">
            <a:off x="6564313" y="6072188"/>
            <a:ext cx="46037" cy="214312"/>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pic>
        <p:nvPicPr>
          <p:cNvPr id="709" name="Google Shape;709;p28" descr="C:\Users\parul\Desktop\Untitled-1.png"/>
          <p:cNvPicPr preferRelativeResize="0"/>
          <p:nvPr/>
        </p:nvPicPr>
        <p:blipFill rotWithShape="1">
          <a:blip r:embed="rId4">
            <a:alphaModFix/>
          </a:blip>
          <a:srcRect/>
          <a:stretch/>
        </p:blipFill>
        <p:spPr>
          <a:xfrm>
            <a:off x="1857375" y="3071813"/>
            <a:ext cx="5430838" cy="2803525"/>
          </a:xfrm>
          <a:prstGeom prst="rect">
            <a:avLst/>
          </a:prstGeom>
          <a:noFill/>
          <a:ln>
            <a:noFill/>
          </a:ln>
        </p:spPr>
      </p:pic>
      <p:sp>
        <p:nvSpPr>
          <p:cNvPr id="710" name="Google Shape;710;p28"/>
          <p:cNvSpPr txBox="1"/>
          <p:nvPr/>
        </p:nvSpPr>
        <p:spPr>
          <a:xfrm>
            <a:off x="107950" y="2420938"/>
            <a:ext cx="8845550" cy="2771775"/>
          </a:xfrm>
          <a:prstGeom prst="rect">
            <a:avLst/>
          </a:prstGeom>
          <a:noFill/>
          <a:ln>
            <a:noFill/>
          </a:ln>
        </p:spPr>
        <p:txBody>
          <a:bodyPr spcFirstLastPara="1" wrap="square" lIns="91425" tIns="45700" rIns="91425" bIns="45700" anchor="t" anchorCtr="0">
            <a:spAutoFit/>
          </a:bodyPr>
          <a:lstStyle/>
          <a:p>
            <a:pPr marL="342900" marR="0" lvl="0" indent="-342900" algn="just" rtl="0">
              <a:lnSpc>
                <a:spcPct val="90000"/>
              </a:lnSpc>
              <a:spcBef>
                <a:spcPts val="0"/>
              </a:spcBef>
              <a:spcAft>
                <a:spcPts val="0"/>
              </a:spcAft>
              <a:buClr>
                <a:schemeClr val="dk1"/>
              </a:buClr>
              <a:buSzPts val="2800"/>
              <a:buFont typeface="Arial"/>
              <a:buChar char="•"/>
            </a:pPr>
            <a:r>
              <a:rPr lang="en-US" sz="2200" b="0" i="0" u="none" strike="noStrike" cap="none">
                <a:solidFill>
                  <a:schemeClr val="dk1"/>
                </a:solidFill>
                <a:latin typeface="Calibri"/>
                <a:ea typeface="Calibri"/>
                <a:cs typeface="Calibri"/>
                <a:sym typeface="Calibri"/>
              </a:rPr>
              <a:t>Armstrong's axioms are a set of rules used to infer (derive) all the functional dependencies on a relational database.</a:t>
            </a:r>
            <a:endParaRPr sz="2200" b="0" i="0" u="none" strike="noStrike" cap="none">
              <a:solidFill>
                <a:schemeClr val="dk1"/>
              </a:solidFill>
              <a:latin typeface="Calibri"/>
              <a:ea typeface="Calibri"/>
              <a:cs typeface="Calibri"/>
              <a:sym typeface="Calibri"/>
            </a:endParaRPr>
          </a:p>
          <a:p>
            <a:pPr marL="520700" marR="0" lvl="0" indent="-165100" algn="just" rtl="0">
              <a:lnSpc>
                <a:spcPct val="90000"/>
              </a:lnSpc>
              <a:spcBef>
                <a:spcPts val="1000"/>
              </a:spcBef>
              <a:spcAft>
                <a:spcPts val="0"/>
              </a:spcAft>
              <a:buClr>
                <a:schemeClr val="dk1"/>
              </a:buClr>
              <a:buSzPts val="2800"/>
              <a:buFont typeface="Arial"/>
              <a:buNone/>
            </a:pPr>
            <a:endParaRPr sz="2200" b="0" i="0" u="none" strike="noStrike" cap="none">
              <a:solidFill>
                <a:schemeClr val="dk1"/>
              </a:solidFill>
              <a:latin typeface="Calibri"/>
              <a:ea typeface="Calibri"/>
              <a:cs typeface="Calibri"/>
              <a:sym typeface="Calibri"/>
            </a:endParaRPr>
          </a:p>
          <a:p>
            <a:pPr marL="342900" marR="0" lvl="0" indent="-342900" algn="just" rtl="0">
              <a:lnSpc>
                <a:spcPct val="90000"/>
              </a:lnSpc>
              <a:spcBef>
                <a:spcPts val="1000"/>
              </a:spcBef>
              <a:spcAft>
                <a:spcPts val="0"/>
              </a:spcAft>
              <a:buClr>
                <a:schemeClr val="dk1"/>
              </a:buClr>
              <a:buSzPts val="2800"/>
              <a:buFont typeface="Arial"/>
              <a:buChar char="•"/>
            </a:pPr>
            <a:r>
              <a:rPr lang="en-US" sz="2200" b="0" i="0" u="none" strike="noStrike" cap="none">
                <a:solidFill>
                  <a:schemeClr val="dk1"/>
                </a:solidFill>
                <a:latin typeface="Calibri"/>
                <a:ea typeface="Calibri"/>
                <a:cs typeface="Calibri"/>
                <a:sym typeface="Calibri"/>
              </a:rPr>
              <a:t>Let A, B, and C is subsets of the attributes of the relation R.</a:t>
            </a:r>
            <a:endParaRPr/>
          </a:p>
          <a:p>
            <a:pPr marL="342900" marR="0" lvl="0" indent="-165100" algn="just" rtl="0">
              <a:lnSpc>
                <a:spcPct val="90000"/>
              </a:lnSpc>
              <a:spcBef>
                <a:spcPts val="1000"/>
              </a:spcBef>
              <a:spcAft>
                <a:spcPts val="0"/>
              </a:spcAft>
              <a:buClr>
                <a:schemeClr val="dk1"/>
              </a:buClr>
              <a:buSzPts val="2800"/>
              <a:buFont typeface="Arial"/>
              <a:buNone/>
            </a:pPr>
            <a:endParaRPr sz="2200" b="0" i="0" u="none" strike="noStrike" cap="none">
              <a:solidFill>
                <a:schemeClr val="dk1"/>
              </a:solidFill>
              <a:latin typeface="Calibri"/>
              <a:ea typeface="Calibri"/>
              <a:cs typeface="Calibri"/>
              <a:sym typeface="Calibri"/>
            </a:endParaRPr>
          </a:p>
          <a:p>
            <a:pPr marL="342900" marR="0" lvl="0" indent="-342900" algn="just" rtl="0">
              <a:lnSpc>
                <a:spcPct val="90000"/>
              </a:lnSpc>
              <a:spcBef>
                <a:spcPts val="1000"/>
              </a:spcBef>
              <a:spcAft>
                <a:spcPts val="0"/>
              </a:spcAft>
              <a:buClr>
                <a:schemeClr val="dk1"/>
              </a:buClr>
              <a:buSzPts val="2800"/>
              <a:buFont typeface="Arial"/>
              <a:buChar char="•"/>
            </a:pPr>
            <a:r>
              <a:rPr lang="en-US" sz="2200" b="0" i="0" u="none" strike="noStrike" cap="none">
                <a:solidFill>
                  <a:schemeClr val="dk1"/>
                </a:solidFill>
                <a:latin typeface="Calibri"/>
                <a:ea typeface="Calibri"/>
                <a:cs typeface="Calibri"/>
                <a:sym typeface="Calibri"/>
              </a:rPr>
              <a:t>Rules are mentioned in the next slide. </a:t>
            </a:r>
            <a:endParaRPr/>
          </a:p>
          <a:p>
            <a:pPr marL="342900" marR="0" lvl="0" indent="-203200" algn="just" rtl="0">
              <a:spcBef>
                <a:spcPts val="0"/>
              </a:spcBef>
              <a:spcAft>
                <a:spcPts val="0"/>
              </a:spcAft>
              <a:buClr>
                <a:schemeClr val="dk1"/>
              </a:buClr>
              <a:buSzPts val="2200"/>
              <a:buFont typeface="Arial"/>
              <a:buNone/>
            </a:pPr>
            <a:endParaRPr sz="2200" b="0" i="0" u="none" strike="noStrike" cap="none">
              <a:solidFill>
                <a:schemeClr val="dk1"/>
              </a:solidFill>
              <a:latin typeface="Calibri"/>
              <a:ea typeface="Calibri"/>
              <a:cs typeface="Calibri"/>
              <a:sym typeface="Calibri"/>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714"/>
        <p:cNvGrpSpPr/>
        <p:nvPr/>
      </p:nvGrpSpPr>
      <p:grpSpPr>
        <a:xfrm>
          <a:off x="0" y="0"/>
          <a:ext cx="0" cy="0"/>
          <a:chOff x="0" y="0"/>
          <a:chExt cx="0" cy="0"/>
        </a:xfrm>
      </p:grpSpPr>
      <p:pic>
        <p:nvPicPr>
          <p:cNvPr id="715" name="Google Shape;715;p29" descr="C:\Users\parul\Desktop\Digital Learning Content.png"/>
          <p:cNvPicPr preferRelativeResize="0"/>
          <p:nvPr/>
        </p:nvPicPr>
        <p:blipFill rotWithShape="1">
          <a:blip r:embed="rId3">
            <a:alphaModFix/>
          </a:blip>
          <a:srcRect/>
          <a:stretch/>
        </p:blipFill>
        <p:spPr>
          <a:xfrm>
            <a:off x="0" y="0"/>
            <a:ext cx="9144000" cy="6900863"/>
          </a:xfrm>
          <a:prstGeom prst="rect">
            <a:avLst/>
          </a:prstGeom>
          <a:noFill/>
          <a:ln>
            <a:noFill/>
          </a:ln>
        </p:spPr>
      </p:pic>
      <p:sp>
        <p:nvSpPr>
          <p:cNvPr id="716" name="Google Shape;716;p29"/>
          <p:cNvSpPr/>
          <p:nvPr/>
        </p:nvSpPr>
        <p:spPr>
          <a:xfrm>
            <a:off x="0" y="1484313"/>
            <a:ext cx="9144000" cy="642937"/>
          </a:xfrm>
          <a:prstGeom prst="rect">
            <a:avLst/>
          </a:prstGeom>
          <a:solidFill>
            <a:srgbClr val="1F497D"/>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lt1"/>
              </a:buClr>
              <a:buSzPts val="3000"/>
              <a:buFont typeface="Arial"/>
              <a:buNone/>
            </a:pPr>
            <a:r>
              <a:rPr lang="en-US" sz="3000" b="1" i="0" u="none" strike="noStrike" cap="none">
                <a:solidFill>
                  <a:schemeClr val="lt1"/>
                </a:solidFill>
                <a:latin typeface="Calibri"/>
                <a:ea typeface="Calibri"/>
                <a:cs typeface="Calibri"/>
                <a:sym typeface="Calibri"/>
              </a:rPr>
              <a:t>Armstrong's axioms:</a:t>
            </a:r>
            <a:endParaRPr sz="3000" b="1" i="0" u="none" strike="noStrike" cap="none">
              <a:solidFill>
                <a:schemeClr val="lt1"/>
              </a:solidFill>
              <a:latin typeface="Calibri"/>
              <a:ea typeface="Calibri"/>
              <a:cs typeface="Calibri"/>
              <a:sym typeface="Calibri"/>
            </a:endParaRPr>
          </a:p>
        </p:txBody>
      </p:sp>
      <p:sp>
        <p:nvSpPr>
          <p:cNvPr id="717" name="Google Shape;717;p29"/>
          <p:cNvSpPr/>
          <p:nvPr/>
        </p:nvSpPr>
        <p:spPr>
          <a:xfrm>
            <a:off x="190500" y="1687513"/>
            <a:ext cx="8763000" cy="55403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000" b="1" i="0" u="none" strike="noStrike" cap="none">
              <a:solidFill>
                <a:schemeClr val="lt1"/>
              </a:solidFill>
              <a:latin typeface="Calibri"/>
              <a:ea typeface="Calibri"/>
              <a:cs typeface="Calibri"/>
              <a:sym typeface="Calibri"/>
            </a:endParaRPr>
          </a:p>
        </p:txBody>
      </p:sp>
      <p:sp>
        <p:nvSpPr>
          <p:cNvPr id="718" name="Google Shape;718;p29"/>
          <p:cNvSpPr/>
          <p:nvPr/>
        </p:nvSpPr>
        <p:spPr>
          <a:xfrm flipH="1">
            <a:off x="6564313" y="6072188"/>
            <a:ext cx="46037" cy="214312"/>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pic>
        <p:nvPicPr>
          <p:cNvPr id="719" name="Google Shape;719;p29" descr="C:\Users\parul\Desktop\Untitled-1.png"/>
          <p:cNvPicPr preferRelativeResize="0"/>
          <p:nvPr/>
        </p:nvPicPr>
        <p:blipFill rotWithShape="1">
          <a:blip r:embed="rId4">
            <a:alphaModFix/>
          </a:blip>
          <a:srcRect/>
          <a:stretch/>
        </p:blipFill>
        <p:spPr>
          <a:xfrm>
            <a:off x="1857375" y="3071813"/>
            <a:ext cx="5430838" cy="2803525"/>
          </a:xfrm>
          <a:prstGeom prst="rect">
            <a:avLst/>
          </a:prstGeom>
          <a:noFill/>
          <a:ln>
            <a:noFill/>
          </a:ln>
        </p:spPr>
      </p:pic>
      <p:pic>
        <p:nvPicPr>
          <p:cNvPr id="720" name="Google Shape;720;p29"/>
          <p:cNvPicPr preferRelativeResize="0"/>
          <p:nvPr/>
        </p:nvPicPr>
        <p:blipFill rotWithShape="1">
          <a:blip r:embed="rId5">
            <a:alphaModFix/>
          </a:blip>
          <a:srcRect l="33717" t="25128" r="17886" b="22738"/>
          <a:stretch/>
        </p:blipFill>
        <p:spPr>
          <a:xfrm>
            <a:off x="0" y="2127250"/>
            <a:ext cx="9109075" cy="4541838"/>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724"/>
        <p:cNvGrpSpPr/>
        <p:nvPr/>
      </p:nvGrpSpPr>
      <p:grpSpPr>
        <a:xfrm>
          <a:off x="0" y="0"/>
          <a:ext cx="0" cy="0"/>
          <a:chOff x="0" y="0"/>
          <a:chExt cx="0" cy="0"/>
        </a:xfrm>
      </p:grpSpPr>
      <p:pic>
        <p:nvPicPr>
          <p:cNvPr id="725" name="Google Shape;725;p30" descr="C:\Users\parul\Desktop\Digital Learning Content.png"/>
          <p:cNvPicPr preferRelativeResize="0"/>
          <p:nvPr/>
        </p:nvPicPr>
        <p:blipFill rotWithShape="1">
          <a:blip r:embed="rId3">
            <a:alphaModFix/>
          </a:blip>
          <a:srcRect/>
          <a:stretch/>
        </p:blipFill>
        <p:spPr>
          <a:xfrm>
            <a:off x="0" y="0"/>
            <a:ext cx="9144000" cy="6900863"/>
          </a:xfrm>
          <a:prstGeom prst="rect">
            <a:avLst/>
          </a:prstGeom>
          <a:noFill/>
          <a:ln>
            <a:noFill/>
          </a:ln>
        </p:spPr>
      </p:pic>
      <p:sp>
        <p:nvSpPr>
          <p:cNvPr id="726" name="Google Shape;726;p30"/>
          <p:cNvSpPr/>
          <p:nvPr/>
        </p:nvSpPr>
        <p:spPr>
          <a:xfrm>
            <a:off x="0" y="1643063"/>
            <a:ext cx="9144000" cy="642937"/>
          </a:xfrm>
          <a:prstGeom prst="rect">
            <a:avLst/>
          </a:prstGeom>
          <a:solidFill>
            <a:srgbClr val="1F497D"/>
          </a:solidFill>
          <a:ln>
            <a:noFill/>
          </a:ln>
        </p:spPr>
        <p:txBody>
          <a:bodyPr spcFirstLastPara="1" wrap="square" lIns="91425" tIns="45700" rIns="91425" bIns="45700" anchor="ctr" anchorCtr="0">
            <a:noAutofit/>
          </a:bodyPr>
          <a:lstStyle/>
          <a:p>
            <a:pPr marL="0" marR="0" lvl="0" indent="0" algn="just" rtl="0">
              <a:spcBef>
                <a:spcPts val="0"/>
              </a:spcBef>
              <a:spcAft>
                <a:spcPts val="0"/>
              </a:spcAft>
              <a:buClr>
                <a:schemeClr val="lt1"/>
              </a:buClr>
              <a:buSzPts val="3000"/>
              <a:buFont typeface="Arial"/>
              <a:buNone/>
            </a:pPr>
            <a:r>
              <a:rPr lang="en-US" sz="3000" b="1" i="0" u="none" strike="noStrike" cap="none">
                <a:solidFill>
                  <a:schemeClr val="lt1"/>
                </a:solidFill>
                <a:latin typeface="Calibri"/>
                <a:ea typeface="Calibri"/>
                <a:cs typeface="Calibri"/>
                <a:sym typeface="Calibri"/>
              </a:rPr>
              <a:t>Attribute Closure:</a:t>
            </a:r>
            <a:r>
              <a:rPr lang="en-US" sz="3000" b="1" i="0" u="none" strike="noStrike" cap="none">
                <a:solidFill>
                  <a:schemeClr val="dk1"/>
                </a:solidFill>
                <a:latin typeface="Calibri"/>
                <a:ea typeface="Calibri"/>
                <a:cs typeface="Calibri"/>
                <a:sym typeface="Calibri"/>
              </a:rPr>
              <a:t> </a:t>
            </a:r>
            <a:endParaRPr/>
          </a:p>
        </p:txBody>
      </p:sp>
      <p:sp>
        <p:nvSpPr>
          <p:cNvPr id="727" name="Google Shape;727;p30"/>
          <p:cNvSpPr/>
          <p:nvPr/>
        </p:nvSpPr>
        <p:spPr>
          <a:xfrm>
            <a:off x="190500" y="1687513"/>
            <a:ext cx="8763000" cy="554037"/>
          </a:xfrm>
          <a:prstGeom prst="rect">
            <a:avLst/>
          </a:prstGeom>
          <a:noFill/>
          <a:ln>
            <a:noFill/>
          </a:ln>
        </p:spPr>
        <p:txBody>
          <a:bodyPr spcFirstLastPara="1" wrap="square" lIns="91425" tIns="45700" rIns="91425" bIns="45700" anchor="t" anchorCtr="0">
            <a:noAutofit/>
          </a:bodyPr>
          <a:lstStyle/>
          <a:p>
            <a:pPr marL="0" marR="0" lvl="0" indent="0" algn="just" rtl="0">
              <a:spcBef>
                <a:spcPts val="0"/>
              </a:spcBef>
              <a:spcAft>
                <a:spcPts val="0"/>
              </a:spcAft>
              <a:buNone/>
            </a:pPr>
            <a:endParaRPr sz="3000" b="1" i="0" u="none" strike="noStrike" cap="none">
              <a:solidFill>
                <a:schemeClr val="lt1"/>
              </a:solidFill>
              <a:latin typeface="Calibri"/>
              <a:ea typeface="Calibri"/>
              <a:cs typeface="Calibri"/>
              <a:sym typeface="Calibri"/>
            </a:endParaRPr>
          </a:p>
        </p:txBody>
      </p:sp>
      <p:sp>
        <p:nvSpPr>
          <p:cNvPr id="728" name="Google Shape;728;p30"/>
          <p:cNvSpPr/>
          <p:nvPr/>
        </p:nvSpPr>
        <p:spPr>
          <a:xfrm flipH="1">
            <a:off x="6564313" y="6072188"/>
            <a:ext cx="46037" cy="214312"/>
          </a:xfrm>
          <a:prstGeom prst="rect">
            <a:avLst/>
          </a:prstGeom>
          <a:solidFill>
            <a:srgbClr val="F2F2F2"/>
          </a:solidFill>
          <a:ln>
            <a:noFill/>
          </a:ln>
        </p:spPr>
        <p:txBody>
          <a:bodyPr spcFirstLastPara="1" wrap="square" lIns="91425" tIns="45700" rIns="91425" bIns="45700" anchor="ctr" anchorCtr="0">
            <a:noAutofit/>
          </a:bodyPr>
          <a:lstStyle/>
          <a:p>
            <a:pPr marL="0" marR="0" lvl="0" indent="0" algn="just" rtl="0">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pic>
        <p:nvPicPr>
          <p:cNvPr id="729" name="Google Shape;729;p30" descr="C:\Users\parul\Desktop\Untitled-1.png"/>
          <p:cNvPicPr preferRelativeResize="0"/>
          <p:nvPr/>
        </p:nvPicPr>
        <p:blipFill rotWithShape="1">
          <a:blip r:embed="rId4">
            <a:alphaModFix/>
          </a:blip>
          <a:srcRect/>
          <a:stretch/>
        </p:blipFill>
        <p:spPr>
          <a:xfrm>
            <a:off x="1857375" y="3071813"/>
            <a:ext cx="5430838" cy="2803525"/>
          </a:xfrm>
          <a:prstGeom prst="rect">
            <a:avLst/>
          </a:prstGeom>
          <a:noFill/>
          <a:ln>
            <a:noFill/>
          </a:ln>
        </p:spPr>
      </p:pic>
      <p:sp>
        <p:nvSpPr>
          <p:cNvPr id="730" name="Google Shape;730;p30"/>
          <p:cNvSpPr txBox="1"/>
          <p:nvPr/>
        </p:nvSpPr>
        <p:spPr>
          <a:xfrm>
            <a:off x="190500" y="2492896"/>
            <a:ext cx="8953500" cy="1906163"/>
          </a:xfrm>
          <a:prstGeom prst="rect">
            <a:avLst/>
          </a:prstGeom>
          <a:noFill/>
          <a:ln>
            <a:noFill/>
          </a:ln>
        </p:spPr>
        <p:txBody>
          <a:bodyPr spcFirstLastPara="1" wrap="square" lIns="91425" tIns="45700" rIns="91425" bIns="45700" anchor="t" anchorCtr="0">
            <a:spAutoFit/>
          </a:bodyPr>
          <a:lstStyle/>
          <a:p>
            <a:pPr marL="342900" marR="0" lvl="0" indent="-342900" algn="just" rtl="0">
              <a:lnSpc>
                <a:spcPct val="90000"/>
              </a:lnSpc>
              <a:spcBef>
                <a:spcPts val="0"/>
              </a:spcBef>
              <a:spcAft>
                <a:spcPts val="0"/>
              </a:spcAft>
              <a:buClr>
                <a:schemeClr val="dk1"/>
              </a:buClr>
              <a:buSzPts val="2800"/>
              <a:buFont typeface="Arial"/>
              <a:buChar char="•"/>
            </a:pPr>
            <a:r>
              <a:rPr lang="en-US" sz="2200" b="0" i="0" u="none" strike="noStrike" cap="none">
                <a:solidFill>
                  <a:schemeClr val="dk1"/>
                </a:solidFill>
                <a:latin typeface="Calibri"/>
                <a:ea typeface="Calibri"/>
                <a:cs typeface="Calibri"/>
                <a:sym typeface="Calibri"/>
              </a:rPr>
              <a:t>Given a set of attributes, the closure of any attribute X under F is the set of attributes that are functionally determined by X under F.</a:t>
            </a:r>
            <a:endParaRPr/>
          </a:p>
          <a:p>
            <a:pPr marL="342900" marR="0" lvl="0" indent="-342900" algn="just" rtl="0">
              <a:lnSpc>
                <a:spcPct val="90000"/>
              </a:lnSpc>
              <a:spcBef>
                <a:spcPts val="1000"/>
              </a:spcBef>
              <a:spcAft>
                <a:spcPts val="0"/>
              </a:spcAft>
              <a:buClr>
                <a:schemeClr val="dk1"/>
              </a:buClr>
              <a:buSzPts val="2800"/>
              <a:buFont typeface="Arial"/>
              <a:buChar char="•"/>
            </a:pPr>
            <a:r>
              <a:rPr lang="en-US" sz="2200" b="0" i="0" u="none" strike="noStrike" cap="none">
                <a:solidFill>
                  <a:schemeClr val="dk1"/>
                </a:solidFill>
                <a:latin typeface="Calibri"/>
                <a:ea typeface="Calibri"/>
                <a:cs typeface="Calibri"/>
                <a:sym typeface="Calibri"/>
              </a:rPr>
              <a:t>It is denoted by X</a:t>
            </a:r>
            <a:r>
              <a:rPr lang="en-US" sz="2200" b="0" i="0" u="none" strike="noStrike" cap="none" baseline="30000">
                <a:solidFill>
                  <a:schemeClr val="dk1"/>
                </a:solidFill>
                <a:latin typeface="Calibri"/>
                <a:ea typeface="Calibri"/>
                <a:cs typeface="Calibri"/>
                <a:sym typeface="Calibri"/>
              </a:rPr>
              <a:t>+</a:t>
            </a:r>
            <a:r>
              <a:rPr lang="en-US" sz="2200" b="0" i="0" u="none" strike="noStrike" cap="none">
                <a:solidFill>
                  <a:schemeClr val="dk1"/>
                </a:solidFill>
                <a:latin typeface="Calibri"/>
                <a:ea typeface="Calibri"/>
                <a:cs typeface="Calibri"/>
                <a:sym typeface="Calibri"/>
              </a:rPr>
              <a:t>.</a:t>
            </a:r>
            <a:endParaRPr/>
          </a:p>
          <a:p>
            <a:pPr marL="342900" marR="0" lvl="0" indent="-342900" algn="just" rtl="0">
              <a:lnSpc>
                <a:spcPct val="90000"/>
              </a:lnSpc>
              <a:spcBef>
                <a:spcPts val="1000"/>
              </a:spcBef>
              <a:spcAft>
                <a:spcPts val="0"/>
              </a:spcAft>
              <a:buClr>
                <a:schemeClr val="dk1"/>
              </a:buClr>
              <a:buSzPts val="2800"/>
              <a:buFont typeface="Arial"/>
              <a:buChar char="•"/>
            </a:pPr>
            <a:r>
              <a:rPr lang="en-US" sz="2000" b="0" i="0" u="none" strike="noStrike" cap="none">
                <a:solidFill>
                  <a:schemeClr val="dk1"/>
                </a:solidFill>
                <a:highlight>
                  <a:srgbClr val="FFFF00"/>
                </a:highlight>
                <a:latin typeface="Calibri"/>
                <a:ea typeface="Calibri"/>
                <a:cs typeface="Calibri"/>
                <a:sym typeface="Calibri"/>
              </a:rPr>
              <a:t>[X]</a:t>
            </a:r>
            <a:r>
              <a:rPr lang="en-US" sz="2000" b="0" i="0" u="none" strike="noStrike" cap="none" baseline="30000">
                <a:solidFill>
                  <a:schemeClr val="dk1"/>
                </a:solidFill>
                <a:highlight>
                  <a:srgbClr val="FFFF00"/>
                </a:highlight>
                <a:latin typeface="Calibri"/>
                <a:ea typeface="Calibri"/>
                <a:cs typeface="Calibri"/>
                <a:sym typeface="Calibri"/>
              </a:rPr>
              <a:t>+ </a:t>
            </a:r>
            <a:r>
              <a:rPr lang="en-US" sz="2000" b="0" i="0" u="none" strike="noStrike" cap="none">
                <a:solidFill>
                  <a:schemeClr val="dk1"/>
                </a:solidFill>
                <a:highlight>
                  <a:srgbClr val="FFFF00"/>
                </a:highlight>
                <a:latin typeface="Calibri"/>
                <a:ea typeface="Calibri"/>
                <a:cs typeface="Calibri"/>
                <a:sym typeface="Calibri"/>
              </a:rPr>
              <a:t>= { Set of attributes determined by X.} </a:t>
            </a:r>
            <a:endParaRPr sz="2000" b="0" i="0" u="none" strike="noStrike" cap="none" baseline="30000">
              <a:solidFill>
                <a:schemeClr val="dk1"/>
              </a:solidFill>
              <a:highlight>
                <a:srgbClr val="FFFF00"/>
              </a:highlight>
              <a:latin typeface="Calibri"/>
              <a:ea typeface="Calibri"/>
              <a:cs typeface="Calibri"/>
              <a:sym typeface="Calibri"/>
            </a:endParaRPr>
          </a:p>
          <a:p>
            <a:pPr marL="342900" marR="0" lvl="0" indent="-203200" algn="just" rtl="0">
              <a:spcBef>
                <a:spcPts val="0"/>
              </a:spcBef>
              <a:spcAft>
                <a:spcPts val="0"/>
              </a:spcAft>
              <a:buClr>
                <a:schemeClr val="dk1"/>
              </a:buClr>
              <a:buSzPts val="2200"/>
              <a:buFont typeface="Arial"/>
              <a:buNone/>
            </a:pPr>
            <a:endParaRPr sz="2200" b="0" i="0" u="none" strike="noStrike" cap="none">
              <a:solidFill>
                <a:schemeClr val="dk1"/>
              </a:solidFill>
              <a:latin typeface="Calibri"/>
              <a:ea typeface="Calibri"/>
              <a:cs typeface="Calibri"/>
              <a:sym typeface="Calibri"/>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734"/>
        <p:cNvGrpSpPr/>
        <p:nvPr/>
      </p:nvGrpSpPr>
      <p:grpSpPr>
        <a:xfrm>
          <a:off x="0" y="0"/>
          <a:ext cx="0" cy="0"/>
          <a:chOff x="0" y="0"/>
          <a:chExt cx="0" cy="0"/>
        </a:xfrm>
      </p:grpSpPr>
      <p:pic>
        <p:nvPicPr>
          <p:cNvPr id="735" name="Google Shape;735;p31" descr="C:\Users\parul\Desktop\Digital Learning Content.png"/>
          <p:cNvPicPr preferRelativeResize="0"/>
          <p:nvPr/>
        </p:nvPicPr>
        <p:blipFill rotWithShape="1">
          <a:blip r:embed="rId3">
            <a:alphaModFix/>
          </a:blip>
          <a:srcRect/>
          <a:stretch/>
        </p:blipFill>
        <p:spPr>
          <a:xfrm>
            <a:off x="0" y="0"/>
            <a:ext cx="9144000" cy="6900863"/>
          </a:xfrm>
          <a:prstGeom prst="rect">
            <a:avLst/>
          </a:prstGeom>
          <a:noFill/>
          <a:ln>
            <a:noFill/>
          </a:ln>
        </p:spPr>
      </p:pic>
      <p:sp>
        <p:nvSpPr>
          <p:cNvPr id="736" name="Google Shape;736;p31"/>
          <p:cNvSpPr/>
          <p:nvPr/>
        </p:nvSpPr>
        <p:spPr>
          <a:xfrm>
            <a:off x="0" y="1643063"/>
            <a:ext cx="9144000" cy="642937"/>
          </a:xfrm>
          <a:prstGeom prst="rect">
            <a:avLst/>
          </a:prstGeom>
          <a:solidFill>
            <a:srgbClr val="1F497D"/>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lt1"/>
              </a:buClr>
              <a:buSzPts val="3000"/>
              <a:buFont typeface="Arial"/>
              <a:buNone/>
            </a:pPr>
            <a:r>
              <a:rPr lang="en-US" sz="3000" b="1" i="0" u="none" strike="noStrike" cap="none">
                <a:solidFill>
                  <a:schemeClr val="lt1"/>
                </a:solidFill>
                <a:latin typeface="Calibri"/>
                <a:ea typeface="Calibri"/>
                <a:cs typeface="Calibri"/>
                <a:sym typeface="Calibri"/>
              </a:rPr>
              <a:t>Attribute Closure:</a:t>
            </a:r>
            <a:r>
              <a:rPr lang="en-US" sz="3000" b="1" i="0" u="none" strike="noStrike" cap="none">
                <a:solidFill>
                  <a:schemeClr val="dk1"/>
                </a:solidFill>
                <a:latin typeface="Calibri"/>
                <a:ea typeface="Calibri"/>
                <a:cs typeface="Calibri"/>
                <a:sym typeface="Calibri"/>
              </a:rPr>
              <a:t> </a:t>
            </a:r>
            <a:endParaRPr/>
          </a:p>
        </p:txBody>
      </p:sp>
      <p:sp>
        <p:nvSpPr>
          <p:cNvPr id="737" name="Google Shape;737;p31"/>
          <p:cNvSpPr/>
          <p:nvPr/>
        </p:nvSpPr>
        <p:spPr>
          <a:xfrm>
            <a:off x="190500" y="1687513"/>
            <a:ext cx="8763000" cy="55403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000" b="1" i="0" u="none" strike="noStrike" cap="none">
              <a:solidFill>
                <a:schemeClr val="lt1"/>
              </a:solidFill>
              <a:latin typeface="Calibri"/>
              <a:ea typeface="Calibri"/>
              <a:cs typeface="Calibri"/>
              <a:sym typeface="Calibri"/>
            </a:endParaRPr>
          </a:p>
        </p:txBody>
      </p:sp>
      <p:sp>
        <p:nvSpPr>
          <p:cNvPr id="738" name="Google Shape;738;p31"/>
          <p:cNvSpPr/>
          <p:nvPr/>
        </p:nvSpPr>
        <p:spPr>
          <a:xfrm flipH="1">
            <a:off x="6564313" y="6072188"/>
            <a:ext cx="46037" cy="214312"/>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pic>
        <p:nvPicPr>
          <p:cNvPr id="739" name="Google Shape;739;p31" descr="C:\Users\parul\Desktop\Untitled-1.png"/>
          <p:cNvPicPr preferRelativeResize="0"/>
          <p:nvPr/>
        </p:nvPicPr>
        <p:blipFill rotWithShape="1">
          <a:blip r:embed="rId4">
            <a:alphaModFix/>
          </a:blip>
          <a:srcRect/>
          <a:stretch/>
        </p:blipFill>
        <p:spPr>
          <a:xfrm>
            <a:off x="1857375" y="3071813"/>
            <a:ext cx="5430838" cy="2803525"/>
          </a:xfrm>
          <a:prstGeom prst="rect">
            <a:avLst/>
          </a:prstGeom>
          <a:noFill/>
          <a:ln>
            <a:noFill/>
          </a:ln>
        </p:spPr>
      </p:pic>
      <p:sp>
        <p:nvSpPr>
          <p:cNvPr id="740" name="Google Shape;740;p31"/>
          <p:cNvSpPr txBox="1"/>
          <p:nvPr/>
        </p:nvSpPr>
        <p:spPr>
          <a:xfrm>
            <a:off x="190500" y="2492375"/>
            <a:ext cx="8953500" cy="4041775"/>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Clr>
                <a:schemeClr val="dk1"/>
              </a:buClr>
              <a:buSzPts val="2200"/>
              <a:buFont typeface="Arial"/>
              <a:buNone/>
            </a:pPr>
            <a:r>
              <a:rPr lang="en-US" sz="2200" b="1" i="0" u="none" strike="noStrike" cap="none">
                <a:solidFill>
                  <a:schemeClr val="dk1"/>
                </a:solidFill>
                <a:latin typeface="Calibri"/>
                <a:ea typeface="Calibri"/>
                <a:cs typeface="Calibri"/>
                <a:sym typeface="Calibri"/>
              </a:rPr>
              <a:t>Example:</a:t>
            </a:r>
            <a:endParaRPr/>
          </a:p>
          <a:p>
            <a:pPr marL="0" marR="0" lvl="0" indent="0" algn="just" rtl="0">
              <a:spcBef>
                <a:spcPts val="0"/>
              </a:spcBef>
              <a:spcAft>
                <a:spcPts val="0"/>
              </a:spcAft>
              <a:buClr>
                <a:schemeClr val="dk1"/>
              </a:buClr>
              <a:buSzPts val="2200"/>
              <a:buFont typeface="Arial"/>
              <a:buNone/>
            </a:pPr>
            <a:endParaRPr sz="2200" b="0" i="0" u="none" strike="noStrike" cap="none">
              <a:solidFill>
                <a:schemeClr val="dk1"/>
              </a:solidFill>
              <a:latin typeface="Calibri"/>
              <a:ea typeface="Calibri"/>
              <a:cs typeface="Calibri"/>
              <a:sym typeface="Calibri"/>
            </a:endParaRPr>
          </a:p>
          <a:p>
            <a:pPr marL="0" marR="0" lvl="0" indent="-139700" algn="just" rtl="0">
              <a:spcBef>
                <a:spcPts val="0"/>
              </a:spcBef>
              <a:spcAft>
                <a:spcPts val="0"/>
              </a:spcAft>
              <a:buClr>
                <a:schemeClr val="dk1"/>
              </a:buClr>
              <a:buSzPts val="2200"/>
              <a:buFont typeface="Arial"/>
              <a:buChar char="•"/>
            </a:pPr>
            <a:r>
              <a:rPr lang="en-US" sz="2200" b="0" i="0" u="none" strike="noStrike" cap="none">
                <a:solidFill>
                  <a:schemeClr val="dk1"/>
                </a:solidFill>
                <a:latin typeface="Calibri"/>
                <a:ea typeface="Calibri"/>
                <a:cs typeface="Calibri"/>
                <a:sym typeface="Calibri"/>
              </a:rPr>
              <a:t>Given relation R with attributes A,B,C,D,E,F,G and set of FDs, </a:t>
            </a:r>
            <a:endParaRPr/>
          </a:p>
          <a:p>
            <a:pPr marL="0" marR="0" lvl="0" indent="0" algn="just" rtl="0">
              <a:spcBef>
                <a:spcPts val="0"/>
              </a:spcBef>
              <a:spcAft>
                <a:spcPts val="0"/>
              </a:spcAft>
              <a:buClr>
                <a:schemeClr val="dk1"/>
              </a:buClr>
              <a:buSzPts val="2200"/>
              <a:buFont typeface="Arial"/>
              <a:buNone/>
            </a:pPr>
            <a:r>
              <a:rPr lang="en-US" sz="2200" b="0" i="0" u="none" strike="noStrike" cap="none">
                <a:solidFill>
                  <a:schemeClr val="dk1"/>
                </a:solidFill>
                <a:latin typeface="Calibri"/>
                <a:ea typeface="Calibri"/>
                <a:cs typeface="Calibri"/>
                <a:sym typeface="Calibri"/>
              </a:rPr>
              <a:t>  	F = { A → B, B → C, AC → D, CD → E, G → A, AF → G }.</a:t>
            </a:r>
            <a:endParaRPr/>
          </a:p>
          <a:p>
            <a:pPr marL="0" marR="0" lvl="0" indent="0" algn="just" rtl="0">
              <a:spcBef>
                <a:spcPts val="0"/>
              </a:spcBef>
              <a:spcAft>
                <a:spcPts val="0"/>
              </a:spcAft>
              <a:buClr>
                <a:schemeClr val="dk1"/>
              </a:buClr>
              <a:buSzPts val="2200"/>
              <a:buFont typeface="Arial"/>
              <a:buNone/>
            </a:pPr>
            <a:r>
              <a:rPr lang="en-US" sz="2200" b="0" i="0" u="none" strike="noStrike" cap="none">
                <a:solidFill>
                  <a:schemeClr val="dk1"/>
                </a:solidFill>
                <a:latin typeface="Calibri"/>
                <a:ea typeface="Calibri"/>
                <a:cs typeface="Calibri"/>
                <a:sym typeface="Calibri"/>
              </a:rPr>
              <a:t>	Find the Closure of  and AF. </a:t>
            </a:r>
            <a:endParaRPr/>
          </a:p>
          <a:p>
            <a:pPr marL="0" marR="0" lvl="0" indent="0" algn="just" rtl="0">
              <a:spcBef>
                <a:spcPts val="0"/>
              </a:spcBef>
              <a:spcAft>
                <a:spcPts val="0"/>
              </a:spcAft>
              <a:buClr>
                <a:schemeClr val="dk1"/>
              </a:buClr>
              <a:buSzPts val="2200"/>
              <a:buFont typeface="Arial"/>
              <a:buNone/>
            </a:pPr>
            <a:endParaRPr sz="2200" b="0" i="0" u="none" strike="noStrike" cap="none">
              <a:solidFill>
                <a:schemeClr val="dk1"/>
              </a:solidFill>
              <a:latin typeface="Calibri"/>
              <a:ea typeface="Calibri"/>
              <a:cs typeface="Calibri"/>
              <a:sym typeface="Calibri"/>
            </a:endParaRPr>
          </a:p>
          <a:p>
            <a:pPr marL="0" marR="0" lvl="0" indent="-139700" algn="just" rtl="0">
              <a:spcBef>
                <a:spcPts val="0"/>
              </a:spcBef>
              <a:spcAft>
                <a:spcPts val="0"/>
              </a:spcAft>
              <a:buClr>
                <a:schemeClr val="dk1"/>
              </a:buClr>
              <a:buSzPts val="2200"/>
              <a:buFont typeface="Arial"/>
              <a:buChar char="•"/>
            </a:pPr>
            <a:r>
              <a:rPr lang="en-US" sz="2200" b="0" i="0" u="none" strike="noStrike" cap="none">
                <a:solidFill>
                  <a:schemeClr val="dk1"/>
                </a:solidFill>
                <a:latin typeface="Calibri"/>
                <a:ea typeface="Calibri"/>
                <a:cs typeface="Calibri"/>
                <a:sym typeface="Calibri"/>
              </a:rPr>
              <a:t>Answer: A</a:t>
            </a:r>
            <a:r>
              <a:rPr lang="en-US" sz="2200" b="0" i="0" u="none" strike="noStrike" cap="none" baseline="30000">
                <a:solidFill>
                  <a:schemeClr val="dk1"/>
                </a:solidFill>
                <a:latin typeface="Calibri"/>
                <a:ea typeface="Calibri"/>
                <a:cs typeface="Calibri"/>
                <a:sym typeface="Calibri"/>
              </a:rPr>
              <a:t>+ </a:t>
            </a:r>
            <a:r>
              <a:rPr lang="en-US" sz="2200" b="0" i="0" u="none" strike="noStrike" cap="none">
                <a:solidFill>
                  <a:schemeClr val="dk1"/>
                </a:solidFill>
                <a:latin typeface="Calibri"/>
                <a:ea typeface="Calibri"/>
                <a:cs typeface="Calibri"/>
                <a:sym typeface="Calibri"/>
              </a:rPr>
              <a:t> is { A, B, C, D, E) </a:t>
            </a:r>
            <a:endParaRPr/>
          </a:p>
          <a:p>
            <a:pPr marL="0" marR="0" lvl="0" indent="0" algn="just" rtl="0">
              <a:spcBef>
                <a:spcPts val="0"/>
              </a:spcBef>
              <a:spcAft>
                <a:spcPts val="0"/>
              </a:spcAft>
              <a:buClr>
                <a:schemeClr val="dk1"/>
              </a:buClr>
              <a:buSzPts val="2200"/>
              <a:buFont typeface="Arial"/>
              <a:buNone/>
            </a:pPr>
            <a:endParaRPr sz="2200" b="0" i="0" u="none" strike="noStrike" cap="none">
              <a:solidFill>
                <a:schemeClr val="dk1"/>
              </a:solidFill>
              <a:latin typeface="Calibri"/>
              <a:ea typeface="Calibri"/>
              <a:cs typeface="Calibri"/>
              <a:sym typeface="Calibri"/>
            </a:endParaRPr>
          </a:p>
          <a:p>
            <a:pPr marL="0" marR="0" lvl="0" indent="-139700" algn="just" rtl="0">
              <a:spcBef>
                <a:spcPts val="0"/>
              </a:spcBef>
              <a:spcAft>
                <a:spcPts val="0"/>
              </a:spcAft>
              <a:buClr>
                <a:schemeClr val="dk1"/>
              </a:buClr>
              <a:buSzPts val="2200"/>
              <a:buFont typeface="Arial"/>
              <a:buChar char="•"/>
            </a:pPr>
            <a:r>
              <a:rPr lang="en-US" sz="2200" b="0" i="0" u="none" strike="noStrike" cap="none">
                <a:solidFill>
                  <a:schemeClr val="dk1"/>
                </a:solidFill>
                <a:latin typeface="Calibri"/>
                <a:ea typeface="Calibri"/>
                <a:cs typeface="Calibri"/>
                <a:sym typeface="Calibri"/>
              </a:rPr>
              <a:t>[AF]</a:t>
            </a:r>
            <a:r>
              <a:rPr lang="en-US" sz="2200" b="0" i="0" u="none" strike="noStrike" cap="none" baseline="30000">
                <a:solidFill>
                  <a:schemeClr val="dk1"/>
                </a:solidFill>
                <a:latin typeface="Calibri"/>
                <a:ea typeface="Calibri"/>
                <a:cs typeface="Calibri"/>
                <a:sym typeface="Calibri"/>
              </a:rPr>
              <a:t>+   </a:t>
            </a:r>
            <a:r>
              <a:rPr lang="en-US" sz="2200" b="0" i="0" u="none" strike="noStrike" cap="none">
                <a:solidFill>
                  <a:schemeClr val="dk1"/>
                </a:solidFill>
                <a:latin typeface="Calibri"/>
                <a:ea typeface="Calibri"/>
                <a:cs typeface="Calibri"/>
                <a:sym typeface="Calibri"/>
              </a:rPr>
              <a:t>= { A, B, C, D, E, F, G}</a:t>
            </a:r>
            <a:endParaRPr sz="2200" b="0" i="0" u="none" strike="noStrike" cap="none" baseline="30000">
              <a:solidFill>
                <a:schemeClr val="dk1"/>
              </a:solidFill>
              <a:latin typeface="Calibri"/>
              <a:ea typeface="Calibri"/>
              <a:cs typeface="Calibri"/>
              <a:sym typeface="Calibri"/>
            </a:endParaRPr>
          </a:p>
          <a:p>
            <a:pPr marL="0" marR="0" lvl="0" indent="0" algn="just" rtl="0">
              <a:spcBef>
                <a:spcPts val="0"/>
              </a:spcBef>
              <a:spcAft>
                <a:spcPts val="0"/>
              </a:spcAft>
              <a:buClr>
                <a:schemeClr val="dk1"/>
              </a:buClr>
              <a:buSzPts val="2200"/>
              <a:buFont typeface="Arial"/>
              <a:buNone/>
            </a:pPr>
            <a:endParaRPr sz="2200" b="0" i="0" u="none" strike="noStrike" cap="none" baseline="30000">
              <a:solidFill>
                <a:schemeClr val="dk1"/>
              </a:solidFill>
              <a:latin typeface="Calibri"/>
              <a:ea typeface="Calibri"/>
              <a:cs typeface="Calibri"/>
              <a:sym typeface="Calibri"/>
            </a:endParaRPr>
          </a:p>
          <a:p>
            <a:pPr marL="0" marR="0" lvl="0" indent="0" algn="just" rtl="0">
              <a:spcBef>
                <a:spcPts val="0"/>
              </a:spcBef>
              <a:spcAft>
                <a:spcPts val="0"/>
              </a:spcAft>
              <a:buClr>
                <a:schemeClr val="dk1"/>
              </a:buClr>
              <a:buSzPts val="2200"/>
              <a:buFont typeface="Arial"/>
              <a:buNone/>
            </a:pPr>
            <a:endParaRPr sz="2200" b="0" i="0" u="none" strike="noStrike" cap="none">
              <a:solidFill>
                <a:schemeClr val="dk1"/>
              </a:solidFill>
              <a:latin typeface="Calibri"/>
              <a:ea typeface="Calibri"/>
              <a:cs typeface="Calibri"/>
              <a:sym typeface="Calibri"/>
            </a:endParaRPr>
          </a:p>
          <a:p>
            <a:pPr marL="0" marR="0" lvl="0" indent="0" algn="just" rtl="0">
              <a:spcBef>
                <a:spcPts val="0"/>
              </a:spcBef>
              <a:spcAft>
                <a:spcPts val="0"/>
              </a:spcAft>
              <a:buClr>
                <a:schemeClr val="dk1"/>
              </a:buClr>
              <a:buSzPts val="2200"/>
              <a:buFont typeface="Arial"/>
              <a:buNone/>
            </a:pPr>
            <a:endParaRPr sz="2200" b="0" i="0" u="none" strike="noStrike" cap="none">
              <a:solidFill>
                <a:schemeClr val="dk1"/>
              </a:solidFill>
              <a:latin typeface="Calibri"/>
              <a:ea typeface="Calibri"/>
              <a:cs typeface="Calibri"/>
              <a:sym typeface="Calibri"/>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744"/>
        <p:cNvGrpSpPr/>
        <p:nvPr/>
      </p:nvGrpSpPr>
      <p:grpSpPr>
        <a:xfrm>
          <a:off x="0" y="0"/>
          <a:ext cx="0" cy="0"/>
          <a:chOff x="0" y="0"/>
          <a:chExt cx="0" cy="0"/>
        </a:xfrm>
      </p:grpSpPr>
      <p:pic>
        <p:nvPicPr>
          <p:cNvPr id="745" name="Google Shape;745;p32" descr="C:\Users\parul\Desktop\Digital Learning Content.png"/>
          <p:cNvPicPr preferRelativeResize="0"/>
          <p:nvPr/>
        </p:nvPicPr>
        <p:blipFill rotWithShape="1">
          <a:blip r:embed="rId3">
            <a:alphaModFix/>
          </a:blip>
          <a:srcRect/>
          <a:stretch/>
        </p:blipFill>
        <p:spPr>
          <a:xfrm>
            <a:off x="0" y="0"/>
            <a:ext cx="9144000" cy="6900863"/>
          </a:xfrm>
          <a:prstGeom prst="rect">
            <a:avLst/>
          </a:prstGeom>
          <a:noFill/>
          <a:ln>
            <a:noFill/>
          </a:ln>
        </p:spPr>
      </p:pic>
      <p:sp>
        <p:nvSpPr>
          <p:cNvPr id="746" name="Google Shape;746;p32"/>
          <p:cNvSpPr/>
          <p:nvPr/>
        </p:nvSpPr>
        <p:spPr>
          <a:xfrm>
            <a:off x="0" y="1643063"/>
            <a:ext cx="9144000" cy="642937"/>
          </a:xfrm>
          <a:prstGeom prst="rect">
            <a:avLst/>
          </a:prstGeom>
          <a:solidFill>
            <a:srgbClr val="1F497D"/>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lt1"/>
              </a:buClr>
              <a:buSzPts val="3000"/>
              <a:buFont typeface="Arial"/>
              <a:buNone/>
            </a:pPr>
            <a:r>
              <a:rPr lang="en-US" sz="3000" b="1" i="0" u="none" strike="noStrike" cap="none">
                <a:solidFill>
                  <a:schemeClr val="lt1"/>
                </a:solidFill>
                <a:latin typeface="Calibri"/>
                <a:ea typeface="Calibri"/>
                <a:cs typeface="Calibri"/>
                <a:sym typeface="Calibri"/>
              </a:rPr>
              <a:t>Super Key:</a:t>
            </a:r>
            <a:endParaRPr/>
          </a:p>
        </p:txBody>
      </p:sp>
      <p:sp>
        <p:nvSpPr>
          <p:cNvPr id="747" name="Google Shape;747;p32"/>
          <p:cNvSpPr/>
          <p:nvPr/>
        </p:nvSpPr>
        <p:spPr>
          <a:xfrm>
            <a:off x="190500" y="1687513"/>
            <a:ext cx="8763000" cy="55403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000" b="1" i="0" u="none" strike="noStrike" cap="none">
              <a:solidFill>
                <a:schemeClr val="lt1"/>
              </a:solidFill>
              <a:latin typeface="Calibri"/>
              <a:ea typeface="Calibri"/>
              <a:cs typeface="Calibri"/>
              <a:sym typeface="Calibri"/>
            </a:endParaRPr>
          </a:p>
        </p:txBody>
      </p:sp>
      <p:sp>
        <p:nvSpPr>
          <p:cNvPr id="748" name="Google Shape;748;p32"/>
          <p:cNvSpPr/>
          <p:nvPr/>
        </p:nvSpPr>
        <p:spPr>
          <a:xfrm flipH="1">
            <a:off x="6564313" y="6072188"/>
            <a:ext cx="46037" cy="214312"/>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pic>
        <p:nvPicPr>
          <p:cNvPr id="749" name="Google Shape;749;p32" descr="C:\Users\parul\Desktop\Untitled-1.png"/>
          <p:cNvPicPr preferRelativeResize="0"/>
          <p:nvPr/>
        </p:nvPicPr>
        <p:blipFill rotWithShape="1">
          <a:blip r:embed="rId4">
            <a:alphaModFix/>
          </a:blip>
          <a:srcRect/>
          <a:stretch/>
        </p:blipFill>
        <p:spPr>
          <a:xfrm>
            <a:off x="1857375" y="3071813"/>
            <a:ext cx="5430838" cy="2803525"/>
          </a:xfrm>
          <a:prstGeom prst="rect">
            <a:avLst/>
          </a:prstGeom>
          <a:noFill/>
          <a:ln>
            <a:noFill/>
          </a:ln>
        </p:spPr>
      </p:pic>
      <p:sp>
        <p:nvSpPr>
          <p:cNvPr id="750" name="Google Shape;750;p32"/>
          <p:cNvSpPr txBox="1"/>
          <p:nvPr/>
        </p:nvSpPr>
        <p:spPr>
          <a:xfrm>
            <a:off x="190500" y="2565400"/>
            <a:ext cx="8845550" cy="3363913"/>
          </a:xfrm>
          <a:prstGeom prst="rect">
            <a:avLst/>
          </a:prstGeom>
          <a:noFill/>
          <a:ln>
            <a:noFill/>
          </a:ln>
        </p:spPr>
        <p:txBody>
          <a:bodyPr spcFirstLastPara="1" wrap="square" lIns="91425" tIns="45700" rIns="91425" bIns="45700" anchor="t" anchorCtr="0">
            <a:spAutoFit/>
          </a:bodyPr>
          <a:lstStyle/>
          <a:p>
            <a:pPr marL="342900" marR="0" lvl="0" indent="-342900" algn="just" rtl="0">
              <a:spcBef>
                <a:spcPts val="0"/>
              </a:spcBef>
              <a:spcAft>
                <a:spcPts val="0"/>
              </a:spcAft>
              <a:buClr>
                <a:schemeClr val="dk1"/>
              </a:buClr>
              <a:buSzPts val="2200"/>
              <a:buFont typeface="Arial"/>
              <a:buChar char="•"/>
            </a:pPr>
            <a:r>
              <a:rPr lang="en-US" sz="2200" b="0" i="0" u="none" strike="noStrike" cap="none">
                <a:solidFill>
                  <a:schemeClr val="dk1"/>
                </a:solidFill>
                <a:latin typeface="Calibri"/>
                <a:ea typeface="Calibri"/>
                <a:cs typeface="Calibri"/>
                <a:sym typeface="Calibri"/>
              </a:rPr>
              <a:t>FD’s determine Super key. </a:t>
            </a:r>
            <a:endParaRPr/>
          </a:p>
          <a:p>
            <a:pPr marL="342900" marR="0" lvl="0" indent="-203200" algn="just" rtl="0">
              <a:spcBef>
                <a:spcPts val="0"/>
              </a:spcBef>
              <a:spcAft>
                <a:spcPts val="0"/>
              </a:spcAft>
              <a:buClr>
                <a:schemeClr val="dk1"/>
              </a:buClr>
              <a:buSzPts val="2200"/>
              <a:buFont typeface="Arial"/>
              <a:buNone/>
            </a:pPr>
            <a:endParaRPr sz="2200" b="0" i="0" u="none" strike="noStrike" cap="none">
              <a:solidFill>
                <a:schemeClr val="dk1"/>
              </a:solidFill>
              <a:latin typeface="Calibri"/>
              <a:ea typeface="Calibri"/>
              <a:cs typeface="Calibri"/>
              <a:sym typeface="Calibri"/>
            </a:endParaRPr>
          </a:p>
          <a:p>
            <a:pPr marL="342900" marR="0" lvl="0" indent="-342900" algn="just" rtl="0">
              <a:spcBef>
                <a:spcPts val="0"/>
              </a:spcBef>
              <a:spcAft>
                <a:spcPts val="0"/>
              </a:spcAft>
              <a:buClr>
                <a:schemeClr val="dk1"/>
              </a:buClr>
              <a:buSzPts val="2200"/>
              <a:buFont typeface="Arial"/>
              <a:buChar char="•"/>
            </a:pPr>
            <a:r>
              <a:rPr lang="en-US" sz="2200" b="0" i="0" u="none" strike="noStrike" cap="none">
                <a:solidFill>
                  <a:schemeClr val="dk1"/>
                </a:solidFill>
                <a:latin typeface="Calibri"/>
                <a:ea typeface="Calibri"/>
                <a:cs typeface="Calibri"/>
                <a:sym typeface="Calibri"/>
              </a:rPr>
              <a:t>X is a Super Key of R iff X</a:t>
            </a:r>
            <a:r>
              <a:rPr lang="en-US" sz="2200" b="0" i="0" u="none" strike="noStrike" cap="none" baseline="30000">
                <a:solidFill>
                  <a:schemeClr val="dk1"/>
                </a:solidFill>
                <a:latin typeface="Calibri"/>
                <a:ea typeface="Calibri"/>
                <a:cs typeface="Calibri"/>
                <a:sym typeface="Calibri"/>
              </a:rPr>
              <a:t>+ </a:t>
            </a:r>
            <a:r>
              <a:rPr lang="en-US" sz="2200" b="0" i="0" u="none" strike="noStrike" cap="none">
                <a:solidFill>
                  <a:schemeClr val="dk1"/>
                </a:solidFill>
                <a:latin typeface="Calibri"/>
                <a:ea typeface="Calibri"/>
                <a:cs typeface="Calibri"/>
                <a:sym typeface="Calibri"/>
              </a:rPr>
              <a:t> should determine all the attribute of Relation R. </a:t>
            </a:r>
            <a:endParaRPr/>
          </a:p>
          <a:p>
            <a:pPr marL="342900" marR="0" lvl="0" indent="-203200" algn="just" rtl="0">
              <a:spcBef>
                <a:spcPts val="0"/>
              </a:spcBef>
              <a:spcAft>
                <a:spcPts val="0"/>
              </a:spcAft>
              <a:buClr>
                <a:schemeClr val="dk1"/>
              </a:buClr>
              <a:buSzPts val="2200"/>
              <a:buFont typeface="Arial"/>
              <a:buNone/>
            </a:pPr>
            <a:endParaRPr sz="2200" b="0" i="0" u="none" strike="noStrike" cap="none" baseline="30000">
              <a:solidFill>
                <a:schemeClr val="dk1"/>
              </a:solidFill>
              <a:latin typeface="Calibri"/>
              <a:ea typeface="Calibri"/>
              <a:cs typeface="Calibri"/>
              <a:sym typeface="Calibri"/>
            </a:endParaRPr>
          </a:p>
          <a:p>
            <a:pPr marL="342900" marR="0" lvl="0" indent="-342900" algn="just" rtl="0">
              <a:spcBef>
                <a:spcPts val="0"/>
              </a:spcBef>
              <a:spcAft>
                <a:spcPts val="0"/>
              </a:spcAft>
              <a:buClr>
                <a:schemeClr val="dk1"/>
              </a:buClr>
              <a:buSzPts val="2200"/>
              <a:buFont typeface="Arial"/>
              <a:buChar char="•"/>
            </a:pPr>
            <a:r>
              <a:rPr lang="en-US" sz="2200" b="1" i="0" u="none" strike="noStrike" cap="none">
                <a:solidFill>
                  <a:schemeClr val="dk1"/>
                </a:solidFill>
                <a:latin typeface="Calibri"/>
                <a:ea typeface="Calibri"/>
                <a:cs typeface="Calibri"/>
                <a:sym typeface="Calibri"/>
              </a:rPr>
              <a:t>Example: </a:t>
            </a:r>
            <a:r>
              <a:rPr lang="en-US" sz="2200" b="0" i="0" u="none" strike="noStrike" cap="none">
                <a:solidFill>
                  <a:schemeClr val="dk1"/>
                </a:solidFill>
                <a:latin typeface="Calibri"/>
                <a:ea typeface="Calibri"/>
                <a:cs typeface="Calibri"/>
                <a:sym typeface="Calibri"/>
              </a:rPr>
              <a:t>R(ABCD), F = { A → B, B → C, C → D } </a:t>
            </a:r>
            <a:endParaRPr/>
          </a:p>
          <a:p>
            <a:pPr marL="342900" marR="0" lvl="0" indent="-203200" algn="just" rtl="0">
              <a:spcBef>
                <a:spcPts val="0"/>
              </a:spcBef>
              <a:spcAft>
                <a:spcPts val="0"/>
              </a:spcAft>
              <a:buClr>
                <a:schemeClr val="dk1"/>
              </a:buClr>
              <a:buSzPts val="2200"/>
              <a:buFont typeface="Arial"/>
              <a:buNone/>
            </a:pPr>
            <a:endParaRPr sz="2200" b="1" i="0" u="none" strike="noStrike" cap="none">
              <a:solidFill>
                <a:schemeClr val="dk1"/>
              </a:solidFill>
              <a:latin typeface="Calibri"/>
              <a:ea typeface="Calibri"/>
              <a:cs typeface="Calibri"/>
              <a:sym typeface="Calibri"/>
            </a:endParaRPr>
          </a:p>
          <a:p>
            <a:pPr marL="342900" marR="0" lvl="0" indent="-342900" algn="just" rtl="0">
              <a:spcBef>
                <a:spcPts val="0"/>
              </a:spcBef>
              <a:spcAft>
                <a:spcPts val="0"/>
              </a:spcAft>
              <a:buClr>
                <a:schemeClr val="dk1"/>
              </a:buClr>
              <a:buSzPts val="2200"/>
              <a:buFont typeface="Arial"/>
              <a:buChar char="•"/>
            </a:pPr>
            <a:r>
              <a:rPr lang="en-US" sz="2200" b="0" i="0" u="none" strike="noStrike" cap="none">
                <a:solidFill>
                  <a:schemeClr val="dk1"/>
                </a:solidFill>
                <a:latin typeface="Calibri"/>
                <a:ea typeface="Calibri"/>
                <a:cs typeface="Calibri"/>
                <a:sym typeface="Calibri"/>
              </a:rPr>
              <a:t>[A]</a:t>
            </a:r>
            <a:r>
              <a:rPr lang="en-US" sz="2200" b="0" i="0" u="none" strike="noStrike" cap="none" baseline="30000">
                <a:solidFill>
                  <a:schemeClr val="dk1"/>
                </a:solidFill>
                <a:latin typeface="Calibri"/>
                <a:ea typeface="Calibri"/>
                <a:cs typeface="Calibri"/>
                <a:sym typeface="Calibri"/>
              </a:rPr>
              <a:t>+  </a:t>
            </a:r>
            <a:r>
              <a:rPr lang="en-US" sz="2200" b="0" i="0" u="none" strike="noStrike" cap="none">
                <a:solidFill>
                  <a:schemeClr val="dk1"/>
                </a:solidFill>
                <a:latin typeface="Calibri"/>
                <a:ea typeface="Calibri"/>
                <a:cs typeface="Calibri"/>
                <a:sym typeface="Calibri"/>
              </a:rPr>
              <a:t>= { A, B, C, D} </a:t>
            </a:r>
            <a:endParaRPr/>
          </a:p>
          <a:p>
            <a:pPr marL="342900" marR="0" lvl="0" indent="-203200" algn="just" rtl="0">
              <a:spcBef>
                <a:spcPts val="0"/>
              </a:spcBef>
              <a:spcAft>
                <a:spcPts val="0"/>
              </a:spcAft>
              <a:buClr>
                <a:schemeClr val="dk1"/>
              </a:buClr>
              <a:buSzPts val="2200"/>
              <a:buFont typeface="Arial"/>
              <a:buNone/>
            </a:pPr>
            <a:endParaRPr sz="2200" b="0" i="0" u="none" strike="noStrike" cap="none">
              <a:solidFill>
                <a:schemeClr val="dk1"/>
              </a:solidFill>
              <a:latin typeface="Calibri"/>
              <a:ea typeface="Calibri"/>
              <a:cs typeface="Calibri"/>
              <a:sym typeface="Calibri"/>
            </a:endParaRPr>
          </a:p>
          <a:p>
            <a:pPr marL="342900" marR="0" lvl="0" indent="-342900" algn="just" rtl="0">
              <a:spcBef>
                <a:spcPts val="0"/>
              </a:spcBef>
              <a:spcAft>
                <a:spcPts val="0"/>
              </a:spcAft>
              <a:buClr>
                <a:schemeClr val="dk1"/>
              </a:buClr>
              <a:buSzPts val="2200"/>
              <a:buFont typeface="Arial"/>
              <a:buChar char="•"/>
            </a:pPr>
            <a:r>
              <a:rPr lang="en-US" sz="2200" b="0" i="0" u="none" strike="noStrike" cap="none">
                <a:solidFill>
                  <a:schemeClr val="dk1"/>
                </a:solidFill>
                <a:latin typeface="Calibri"/>
                <a:ea typeface="Calibri"/>
                <a:cs typeface="Calibri"/>
                <a:sym typeface="Calibri"/>
              </a:rPr>
              <a:t>Hence, A is one of the super keys. </a:t>
            </a:r>
            <a:endParaRPr sz="2200" b="0" i="0" u="none" strike="noStrike" cap="none" baseline="30000">
              <a:solidFill>
                <a:schemeClr val="dk1"/>
              </a:solidFill>
              <a:latin typeface="Calibri"/>
              <a:ea typeface="Calibri"/>
              <a:cs typeface="Calibri"/>
              <a:sym typeface="Calibri"/>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754"/>
        <p:cNvGrpSpPr/>
        <p:nvPr/>
      </p:nvGrpSpPr>
      <p:grpSpPr>
        <a:xfrm>
          <a:off x="0" y="0"/>
          <a:ext cx="0" cy="0"/>
          <a:chOff x="0" y="0"/>
          <a:chExt cx="0" cy="0"/>
        </a:xfrm>
      </p:grpSpPr>
      <p:pic>
        <p:nvPicPr>
          <p:cNvPr id="755" name="Google Shape;755;p33" descr="C:\Users\parul\Desktop\Digital Learning Content.png"/>
          <p:cNvPicPr preferRelativeResize="0"/>
          <p:nvPr/>
        </p:nvPicPr>
        <p:blipFill rotWithShape="1">
          <a:blip r:embed="rId3">
            <a:alphaModFix/>
          </a:blip>
          <a:srcRect/>
          <a:stretch/>
        </p:blipFill>
        <p:spPr>
          <a:xfrm>
            <a:off x="0" y="0"/>
            <a:ext cx="9144000" cy="6900863"/>
          </a:xfrm>
          <a:prstGeom prst="rect">
            <a:avLst/>
          </a:prstGeom>
          <a:noFill/>
          <a:ln>
            <a:noFill/>
          </a:ln>
        </p:spPr>
      </p:pic>
      <p:sp>
        <p:nvSpPr>
          <p:cNvPr id="756" name="Google Shape;756;p33"/>
          <p:cNvSpPr/>
          <p:nvPr/>
        </p:nvSpPr>
        <p:spPr>
          <a:xfrm>
            <a:off x="0" y="1643063"/>
            <a:ext cx="9144000" cy="642937"/>
          </a:xfrm>
          <a:prstGeom prst="rect">
            <a:avLst/>
          </a:prstGeom>
          <a:solidFill>
            <a:srgbClr val="1F497D"/>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lt1"/>
              </a:buClr>
              <a:buSzPts val="3000"/>
              <a:buFont typeface="Arial"/>
              <a:buNone/>
            </a:pPr>
            <a:r>
              <a:rPr lang="en-US" sz="3000" b="1" i="0" u="none" strike="noStrike" cap="none">
                <a:solidFill>
                  <a:schemeClr val="lt1"/>
                </a:solidFill>
                <a:latin typeface="Calibri"/>
                <a:ea typeface="Calibri"/>
                <a:cs typeface="Calibri"/>
                <a:sym typeface="Calibri"/>
              </a:rPr>
              <a:t>Candidate Key:</a:t>
            </a:r>
            <a:endParaRPr/>
          </a:p>
        </p:txBody>
      </p:sp>
      <p:sp>
        <p:nvSpPr>
          <p:cNvPr id="757" name="Google Shape;757;p33"/>
          <p:cNvSpPr/>
          <p:nvPr/>
        </p:nvSpPr>
        <p:spPr>
          <a:xfrm>
            <a:off x="190500" y="1687513"/>
            <a:ext cx="8763000" cy="55403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000" b="1" i="0" u="none" strike="noStrike" cap="none">
              <a:solidFill>
                <a:schemeClr val="lt1"/>
              </a:solidFill>
              <a:latin typeface="Calibri"/>
              <a:ea typeface="Calibri"/>
              <a:cs typeface="Calibri"/>
              <a:sym typeface="Calibri"/>
            </a:endParaRPr>
          </a:p>
        </p:txBody>
      </p:sp>
      <p:sp>
        <p:nvSpPr>
          <p:cNvPr id="758" name="Google Shape;758;p33"/>
          <p:cNvSpPr/>
          <p:nvPr/>
        </p:nvSpPr>
        <p:spPr>
          <a:xfrm flipH="1">
            <a:off x="6564313" y="6072188"/>
            <a:ext cx="46037" cy="214312"/>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pic>
        <p:nvPicPr>
          <p:cNvPr id="759" name="Google Shape;759;p33" descr="C:\Users\parul\Desktop\Untitled-1.png"/>
          <p:cNvPicPr preferRelativeResize="0"/>
          <p:nvPr/>
        </p:nvPicPr>
        <p:blipFill rotWithShape="1">
          <a:blip r:embed="rId4">
            <a:alphaModFix/>
          </a:blip>
          <a:srcRect/>
          <a:stretch/>
        </p:blipFill>
        <p:spPr>
          <a:xfrm>
            <a:off x="1857375" y="3071813"/>
            <a:ext cx="5430838" cy="2803525"/>
          </a:xfrm>
          <a:prstGeom prst="rect">
            <a:avLst/>
          </a:prstGeom>
          <a:noFill/>
          <a:ln>
            <a:noFill/>
          </a:ln>
        </p:spPr>
      </p:pic>
      <p:sp>
        <p:nvSpPr>
          <p:cNvPr id="760" name="Google Shape;760;p33"/>
          <p:cNvSpPr txBox="1"/>
          <p:nvPr/>
        </p:nvSpPr>
        <p:spPr>
          <a:xfrm>
            <a:off x="190500" y="2565400"/>
            <a:ext cx="8845550" cy="5508625"/>
          </a:xfrm>
          <a:prstGeom prst="rect">
            <a:avLst/>
          </a:prstGeom>
          <a:noFill/>
          <a:ln>
            <a:noFill/>
          </a:ln>
        </p:spPr>
        <p:txBody>
          <a:bodyPr spcFirstLastPara="1" wrap="square" lIns="91425" tIns="45700" rIns="91425" bIns="45700" anchor="t" anchorCtr="0">
            <a:spAutoFit/>
          </a:bodyPr>
          <a:lstStyle/>
          <a:p>
            <a:pPr marL="342900" marR="0" lvl="0" indent="-342900" algn="just" rtl="0">
              <a:spcBef>
                <a:spcPts val="0"/>
              </a:spcBef>
              <a:spcAft>
                <a:spcPts val="0"/>
              </a:spcAft>
              <a:buClr>
                <a:schemeClr val="dk1"/>
              </a:buClr>
              <a:buSzPts val="2200"/>
              <a:buFont typeface="Arial"/>
              <a:buChar char="•"/>
            </a:pPr>
            <a:r>
              <a:rPr lang="en-US" sz="2200" b="0" i="0" u="none" strike="noStrike" cap="none">
                <a:solidFill>
                  <a:schemeClr val="dk1"/>
                </a:solidFill>
                <a:latin typeface="Calibri"/>
                <a:ea typeface="Calibri"/>
                <a:cs typeface="Calibri"/>
                <a:sym typeface="Calibri"/>
              </a:rPr>
              <a:t>Minimal Super key is Candidate Key.</a:t>
            </a:r>
            <a:endParaRPr/>
          </a:p>
          <a:p>
            <a:pPr marL="342900" marR="0" lvl="0" indent="-203200" algn="just" rtl="0">
              <a:spcBef>
                <a:spcPts val="0"/>
              </a:spcBef>
              <a:spcAft>
                <a:spcPts val="0"/>
              </a:spcAft>
              <a:buClr>
                <a:schemeClr val="dk1"/>
              </a:buClr>
              <a:buSzPts val="2200"/>
              <a:buFont typeface="Arial"/>
              <a:buNone/>
            </a:pPr>
            <a:endParaRPr sz="2200" b="0" i="0" u="none" strike="noStrike" cap="none">
              <a:solidFill>
                <a:schemeClr val="dk1"/>
              </a:solidFill>
              <a:latin typeface="Calibri"/>
              <a:ea typeface="Calibri"/>
              <a:cs typeface="Calibri"/>
              <a:sym typeface="Calibri"/>
            </a:endParaRPr>
          </a:p>
          <a:p>
            <a:pPr marL="342900" marR="0" lvl="0" indent="-342900" algn="just" rtl="0">
              <a:spcBef>
                <a:spcPts val="0"/>
              </a:spcBef>
              <a:spcAft>
                <a:spcPts val="0"/>
              </a:spcAft>
              <a:buClr>
                <a:schemeClr val="dk1"/>
              </a:buClr>
              <a:buSzPts val="2200"/>
              <a:buFont typeface="Arial"/>
              <a:buChar char="•"/>
            </a:pPr>
            <a:r>
              <a:rPr lang="en-US" sz="2200" b="0" i="0" u="none" strike="noStrike" cap="none">
                <a:solidFill>
                  <a:schemeClr val="dk1"/>
                </a:solidFill>
                <a:latin typeface="Calibri"/>
                <a:ea typeface="Calibri"/>
                <a:cs typeface="Calibri"/>
                <a:sym typeface="Calibri"/>
              </a:rPr>
              <a:t>X is candidate key of Relation R if and only if</a:t>
            </a:r>
            <a:endParaRPr/>
          </a:p>
          <a:p>
            <a:pPr marL="342900" marR="0" lvl="0" indent="-203200" algn="just" rtl="0">
              <a:spcBef>
                <a:spcPts val="0"/>
              </a:spcBef>
              <a:spcAft>
                <a:spcPts val="0"/>
              </a:spcAft>
              <a:buClr>
                <a:schemeClr val="dk1"/>
              </a:buClr>
              <a:buSzPts val="2200"/>
              <a:buFont typeface="Arial"/>
              <a:buNone/>
            </a:pPr>
            <a:endParaRPr sz="2200" b="0" i="0" u="none" strike="noStrike" cap="none">
              <a:solidFill>
                <a:schemeClr val="dk1"/>
              </a:solidFill>
              <a:latin typeface="Calibri"/>
              <a:ea typeface="Calibri"/>
              <a:cs typeface="Calibri"/>
              <a:sym typeface="Calibri"/>
            </a:endParaRPr>
          </a:p>
          <a:p>
            <a:pPr marL="457200" marR="0" lvl="0" indent="-457200" algn="just" rtl="0">
              <a:spcBef>
                <a:spcPts val="0"/>
              </a:spcBef>
              <a:spcAft>
                <a:spcPts val="0"/>
              </a:spcAft>
              <a:buClr>
                <a:schemeClr val="dk1"/>
              </a:buClr>
              <a:buSzPts val="2200"/>
              <a:buFont typeface="Calibri"/>
              <a:buAutoNum type="arabicPeriod"/>
            </a:pPr>
            <a:r>
              <a:rPr lang="en-US" sz="2200" b="0" i="0" u="none" strike="noStrike" cap="none">
                <a:solidFill>
                  <a:schemeClr val="dk1"/>
                </a:solidFill>
                <a:latin typeface="Calibri"/>
                <a:ea typeface="Calibri"/>
                <a:cs typeface="Calibri"/>
                <a:sym typeface="Calibri"/>
              </a:rPr>
              <a:t>X must be super key of R. 										AND </a:t>
            </a:r>
            <a:endParaRPr/>
          </a:p>
          <a:p>
            <a:pPr marL="457200" marR="0" lvl="0" indent="-457200" algn="just" rtl="0">
              <a:spcBef>
                <a:spcPts val="0"/>
              </a:spcBef>
              <a:spcAft>
                <a:spcPts val="0"/>
              </a:spcAft>
              <a:buClr>
                <a:schemeClr val="dk1"/>
              </a:buClr>
              <a:buSzPts val="2200"/>
              <a:buFont typeface="Calibri"/>
              <a:buAutoNum type="arabicPeriod"/>
            </a:pPr>
            <a:r>
              <a:rPr lang="en-US" sz="2200" b="0" i="0" u="none" strike="noStrike" cap="none">
                <a:solidFill>
                  <a:schemeClr val="dk1"/>
                </a:solidFill>
                <a:latin typeface="Calibri"/>
                <a:ea typeface="Calibri"/>
                <a:cs typeface="Calibri"/>
                <a:sym typeface="Calibri"/>
              </a:rPr>
              <a:t>No proper Subset of attribute X is Super Key. </a:t>
            </a:r>
            <a:endParaRPr/>
          </a:p>
          <a:p>
            <a:pPr marL="457200" marR="0" lvl="0" indent="-317500" algn="just" rtl="0">
              <a:spcBef>
                <a:spcPts val="0"/>
              </a:spcBef>
              <a:spcAft>
                <a:spcPts val="0"/>
              </a:spcAft>
              <a:buClr>
                <a:schemeClr val="dk1"/>
              </a:buClr>
              <a:buSzPts val="2200"/>
              <a:buFont typeface="Calibri"/>
              <a:buNone/>
            </a:pPr>
            <a:endParaRPr sz="2200" b="0" i="0" u="none" strike="noStrike" cap="none">
              <a:solidFill>
                <a:schemeClr val="dk1"/>
              </a:solidFill>
              <a:latin typeface="Calibri"/>
              <a:ea typeface="Calibri"/>
              <a:cs typeface="Calibri"/>
              <a:sym typeface="Calibri"/>
            </a:endParaRPr>
          </a:p>
          <a:p>
            <a:pPr marL="342900" marR="0" lvl="0" indent="-342900" algn="just" rtl="0">
              <a:spcBef>
                <a:spcPts val="0"/>
              </a:spcBef>
              <a:spcAft>
                <a:spcPts val="0"/>
              </a:spcAft>
              <a:buClr>
                <a:schemeClr val="dk1"/>
              </a:buClr>
              <a:buSzPts val="2200"/>
              <a:buFont typeface="Arial"/>
              <a:buChar char="•"/>
            </a:pPr>
            <a:r>
              <a:rPr lang="en-US" sz="2200" b="1" i="0" u="none" strike="noStrike" cap="none">
                <a:solidFill>
                  <a:schemeClr val="dk1"/>
                </a:solidFill>
                <a:latin typeface="Calibri"/>
                <a:ea typeface="Calibri"/>
                <a:cs typeface="Calibri"/>
                <a:sym typeface="Calibri"/>
              </a:rPr>
              <a:t>Prime attributes and Non-Prime Attributes: </a:t>
            </a:r>
            <a:r>
              <a:rPr lang="en-US" sz="2200" b="0" i="0" u="none" strike="noStrike" cap="none">
                <a:solidFill>
                  <a:schemeClr val="dk1"/>
                </a:solidFill>
                <a:latin typeface="Calibri"/>
                <a:ea typeface="Calibri"/>
                <a:cs typeface="Calibri"/>
                <a:sym typeface="Calibri"/>
              </a:rPr>
              <a:t>Attributes of relations which are part of candidate key are known as Prime Attributes and attributes which are not part of candidate keys are known ad non-prime attributes.</a:t>
            </a:r>
            <a:endParaRPr sz="2200" b="1" i="0" u="none" strike="noStrike" cap="none">
              <a:solidFill>
                <a:schemeClr val="dk1"/>
              </a:solidFill>
              <a:latin typeface="Calibri"/>
              <a:ea typeface="Calibri"/>
              <a:cs typeface="Calibri"/>
              <a:sym typeface="Calibri"/>
            </a:endParaRPr>
          </a:p>
          <a:p>
            <a:pPr marL="0" marR="0" lvl="0" indent="0" algn="just" rtl="0">
              <a:spcBef>
                <a:spcPts val="0"/>
              </a:spcBef>
              <a:spcAft>
                <a:spcPts val="0"/>
              </a:spcAft>
              <a:buNone/>
            </a:pPr>
            <a:endParaRPr sz="2200" b="0" i="0" u="none" strike="noStrike" cap="none">
              <a:solidFill>
                <a:schemeClr val="dk1"/>
              </a:solidFill>
              <a:latin typeface="Calibri"/>
              <a:ea typeface="Calibri"/>
              <a:cs typeface="Calibri"/>
              <a:sym typeface="Calibri"/>
            </a:endParaRPr>
          </a:p>
          <a:p>
            <a:pPr marL="342900" marR="0" lvl="0" indent="-203200" algn="just" rtl="0">
              <a:spcBef>
                <a:spcPts val="0"/>
              </a:spcBef>
              <a:spcAft>
                <a:spcPts val="0"/>
              </a:spcAft>
              <a:buClr>
                <a:schemeClr val="dk1"/>
              </a:buClr>
              <a:buSzPts val="2200"/>
              <a:buFont typeface="Arial"/>
              <a:buNone/>
            </a:pPr>
            <a:endParaRPr sz="2200" b="0" i="0" u="none" strike="noStrike" cap="none">
              <a:solidFill>
                <a:schemeClr val="dk1"/>
              </a:solidFill>
              <a:latin typeface="Calibri"/>
              <a:ea typeface="Calibri"/>
              <a:cs typeface="Calibri"/>
              <a:sym typeface="Calibri"/>
            </a:endParaRPr>
          </a:p>
          <a:p>
            <a:pPr marL="342900" marR="0" lvl="0" indent="-203200" algn="just" rtl="0">
              <a:spcBef>
                <a:spcPts val="0"/>
              </a:spcBef>
              <a:spcAft>
                <a:spcPts val="0"/>
              </a:spcAft>
              <a:buClr>
                <a:schemeClr val="dk1"/>
              </a:buClr>
              <a:buSzPts val="2200"/>
              <a:buFont typeface="Arial"/>
              <a:buNone/>
            </a:pPr>
            <a:endParaRPr sz="2200" b="0" i="0" u="none" strike="noStrike" cap="none">
              <a:solidFill>
                <a:schemeClr val="dk1"/>
              </a:solidFill>
              <a:latin typeface="Calibri"/>
              <a:ea typeface="Calibri"/>
              <a:cs typeface="Calibri"/>
              <a:sym typeface="Calibri"/>
            </a:endParaRPr>
          </a:p>
          <a:p>
            <a:pPr marL="342900" marR="0" lvl="0" indent="-203200" algn="just" rtl="0">
              <a:spcBef>
                <a:spcPts val="0"/>
              </a:spcBef>
              <a:spcAft>
                <a:spcPts val="0"/>
              </a:spcAft>
              <a:buClr>
                <a:schemeClr val="dk1"/>
              </a:buClr>
              <a:buSzPts val="2200"/>
              <a:buFont typeface="Arial"/>
              <a:buNone/>
            </a:pPr>
            <a:endParaRPr sz="2200" b="0" i="0" u="none" strike="noStrike" cap="none">
              <a:solidFill>
                <a:schemeClr val="dk1"/>
              </a:solidFill>
              <a:latin typeface="Calibri"/>
              <a:ea typeface="Calibri"/>
              <a:cs typeface="Calibri"/>
              <a:sym typeface="Calibri"/>
            </a:endParaRPr>
          </a:p>
          <a:p>
            <a:pPr marL="342900" marR="0" lvl="0" indent="-203200" algn="just" rtl="0">
              <a:spcBef>
                <a:spcPts val="0"/>
              </a:spcBef>
              <a:spcAft>
                <a:spcPts val="0"/>
              </a:spcAft>
              <a:buClr>
                <a:schemeClr val="dk1"/>
              </a:buClr>
              <a:buSzPts val="2200"/>
              <a:buFont typeface="Arial"/>
              <a:buNone/>
            </a:pPr>
            <a:endParaRPr sz="2200" b="0" i="0" u="none" strike="noStrike" cap="none">
              <a:solidFill>
                <a:schemeClr val="dk1"/>
              </a:solidFill>
              <a:latin typeface="Calibri"/>
              <a:ea typeface="Calibri"/>
              <a:cs typeface="Calibri"/>
              <a:sym typeface="Calibri"/>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764"/>
        <p:cNvGrpSpPr/>
        <p:nvPr/>
      </p:nvGrpSpPr>
      <p:grpSpPr>
        <a:xfrm>
          <a:off x="0" y="0"/>
          <a:ext cx="0" cy="0"/>
          <a:chOff x="0" y="0"/>
          <a:chExt cx="0" cy="0"/>
        </a:xfrm>
      </p:grpSpPr>
      <p:pic>
        <p:nvPicPr>
          <p:cNvPr id="765" name="Google Shape;765;p34" descr="C:\Users\parul\Desktop\Digital Learning Content.png"/>
          <p:cNvPicPr preferRelativeResize="0"/>
          <p:nvPr/>
        </p:nvPicPr>
        <p:blipFill rotWithShape="1">
          <a:blip r:embed="rId3">
            <a:alphaModFix/>
          </a:blip>
          <a:srcRect/>
          <a:stretch/>
        </p:blipFill>
        <p:spPr>
          <a:xfrm>
            <a:off x="0" y="0"/>
            <a:ext cx="9144000" cy="6900863"/>
          </a:xfrm>
          <a:prstGeom prst="rect">
            <a:avLst/>
          </a:prstGeom>
          <a:noFill/>
          <a:ln>
            <a:noFill/>
          </a:ln>
        </p:spPr>
      </p:pic>
      <p:sp>
        <p:nvSpPr>
          <p:cNvPr id="766" name="Google Shape;766;p34"/>
          <p:cNvSpPr/>
          <p:nvPr/>
        </p:nvSpPr>
        <p:spPr>
          <a:xfrm>
            <a:off x="0" y="1643063"/>
            <a:ext cx="9144000" cy="642937"/>
          </a:xfrm>
          <a:prstGeom prst="rect">
            <a:avLst/>
          </a:prstGeom>
          <a:solidFill>
            <a:srgbClr val="1F497D"/>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lt1"/>
              </a:buClr>
              <a:buSzPts val="3000"/>
              <a:buFont typeface="Arial"/>
              <a:buNone/>
            </a:pPr>
            <a:r>
              <a:rPr lang="en-US" sz="3000" b="1" i="0" u="none" strike="noStrike" cap="none">
                <a:solidFill>
                  <a:schemeClr val="lt1"/>
                </a:solidFill>
                <a:latin typeface="Calibri"/>
                <a:ea typeface="Calibri"/>
                <a:cs typeface="Calibri"/>
                <a:sym typeface="Calibri"/>
              </a:rPr>
              <a:t>Candidate Key:</a:t>
            </a:r>
            <a:endParaRPr/>
          </a:p>
        </p:txBody>
      </p:sp>
      <p:sp>
        <p:nvSpPr>
          <p:cNvPr id="767" name="Google Shape;767;p34"/>
          <p:cNvSpPr/>
          <p:nvPr/>
        </p:nvSpPr>
        <p:spPr>
          <a:xfrm>
            <a:off x="190500" y="1687513"/>
            <a:ext cx="8763000" cy="55403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000" b="1" i="0" u="none" strike="noStrike" cap="none">
              <a:solidFill>
                <a:schemeClr val="lt1"/>
              </a:solidFill>
              <a:latin typeface="Calibri"/>
              <a:ea typeface="Calibri"/>
              <a:cs typeface="Calibri"/>
              <a:sym typeface="Calibri"/>
            </a:endParaRPr>
          </a:p>
        </p:txBody>
      </p:sp>
      <p:sp>
        <p:nvSpPr>
          <p:cNvPr id="768" name="Google Shape;768;p34"/>
          <p:cNvSpPr/>
          <p:nvPr/>
        </p:nvSpPr>
        <p:spPr>
          <a:xfrm flipH="1">
            <a:off x="6564313" y="6072188"/>
            <a:ext cx="46037" cy="214312"/>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pic>
        <p:nvPicPr>
          <p:cNvPr id="769" name="Google Shape;769;p34" descr="C:\Users\parul\Desktop\Untitled-1.png"/>
          <p:cNvPicPr preferRelativeResize="0"/>
          <p:nvPr/>
        </p:nvPicPr>
        <p:blipFill rotWithShape="1">
          <a:blip r:embed="rId4">
            <a:alphaModFix/>
          </a:blip>
          <a:srcRect/>
          <a:stretch/>
        </p:blipFill>
        <p:spPr>
          <a:xfrm>
            <a:off x="1857375" y="3071813"/>
            <a:ext cx="5430838" cy="2803525"/>
          </a:xfrm>
          <a:prstGeom prst="rect">
            <a:avLst/>
          </a:prstGeom>
          <a:noFill/>
          <a:ln>
            <a:noFill/>
          </a:ln>
        </p:spPr>
      </p:pic>
      <p:sp>
        <p:nvSpPr>
          <p:cNvPr id="770" name="Google Shape;770;p34"/>
          <p:cNvSpPr txBox="1"/>
          <p:nvPr/>
        </p:nvSpPr>
        <p:spPr>
          <a:xfrm>
            <a:off x="190500" y="2565400"/>
            <a:ext cx="8845550" cy="4379913"/>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Clr>
                <a:schemeClr val="dk1"/>
              </a:buClr>
              <a:buSzPts val="2200"/>
              <a:buFont typeface="Arial"/>
              <a:buNone/>
            </a:pPr>
            <a:r>
              <a:rPr lang="en-US" sz="2200" b="1" i="0" u="none" strike="noStrike" cap="none">
                <a:solidFill>
                  <a:schemeClr val="dk1"/>
                </a:solidFill>
                <a:latin typeface="Calibri"/>
                <a:ea typeface="Calibri"/>
                <a:cs typeface="Calibri"/>
                <a:sym typeface="Calibri"/>
              </a:rPr>
              <a:t>Example: </a:t>
            </a:r>
            <a:endParaRPr/>
          </a:p>
          <a:p>
            <a:pPr marL="0" marR="0" lvl="0" indent="0" algn="just" rtl="0">
              <a:spcBef>
                <a:spcPts val="0"/>
              </a:spcBef>
              <a:spcAft>
                <a:spcPts val="0"/>
              </a:spcAft>
              <a:buClr>
                <a:schemeClr val="dk1"/>
              </a:buClr>
              <a:buSzPts val="2200"/>
              <a:buFont typeface="Arial"/>
              <a:buNone/>
            </a:pPr>
            <a:endParaRPr sz="2200" b="1" i="0" u="none" strike="noStrike" cap="none">
              <a:solidFill>
                <a:schemeClr val="dk1"/>
              </a:solidFill>
              <a:latin typeface="Calibri"/>
              <a:ea typeface="Calibri"/>
              <a:cs typeface="Calibri"/>
              <a:sym typeface="Calibri"/>
            </a:endParaRPr>
          </a:p>
          <a:p>
            <a:pPr marL="0" marR="0" lvl="0" indent="-139700" algn="just" rtl="0">
              <a:spcBef>
                <a:spcPts val="0"/>
              </a:spcBef>
              <a:spcAft>
                <a:spcPts val="0"/>
              </a:spcAft>
              <a:buClr>
                <a:schemeClr val="dk1"/>
              </a:buClr>
              <a:buSzPts val="2200"/>
              <a:buFont typeface="Arial"/>
              <a:buChar char="•"/>
            </a:pPr>
            <a:r>
              <a:rPr lang="en-US" sz="2200" b="0" i="0" u="none" strike="noStrike" cap="none">
                <a:solidFill>
                  <a:schemeClr val="dk1"/>
                </a:solidFill>
                <a:latin typeface="Calibri"/>
                <a:ea typeface="Calibri"/>
                <a:cs typeface="Calibri"/>
                <a:sym typeface="Calibri"/>
              </a:rPr>
              <a:t>R(ABCD), F = { AB → C, C → D, B → E } </a:t>
            </a:r>
            <a:endParaRPr sz="2200" b="1" i="0" u="none" strike="noStrike" cap="none">
              <a:solidFill>
                <a:schemeClr val="dk1"/>
              </a:solidFill>
              <a:latin typeface="Calibri"/>
              <a:ea typeface="Calibri"/>
              <a:cs typeface="Calibri"/>
              <a:sym typeface="Calibri"/>
            </a:endParaRPr>
          </a:p>
          <a:p>
            <a:pPr marL="0" marR="0" lvl="0" indent="-139700" algn="just" rtl="0">
              <a:spcBef>
                <a:spcPts val="0"/>
              </a:spcBef>
              <a:spcAft>
                <a:spcPts val="0"/>
              </a:spcAft>
              <a:buClr>
                <a:schemeClr val="dk1"/>
              </a:buClr>
              <a:buSzPts val="2200"/>
              <a:buFont typeface="Arial"/>
              <a:buChar char="•"/>
            </a:pPr>
            <a:r>
              <a:rPr lang="en-US" sz="2200" b="0" i="0" u="none" strike="noStrike" cap="none">
                <a:solidFill>
                  <a:schemeClr val="dk1"/>
                </a:solidFill>
                <a:latin typeface="Calibri"/>
                <a:ea typeface="Calibri"/>
                <a:cs typeface="Calibri"/>
                <a:sym typeface="Calibri"/>
              </a:rPr>
              <a:t>[AB]</a:t>
            </a:r>
            <a:r>
              <a:rPr lang="en-US" sz="2200" b="0" i="0" u="none" strike="noStrike" cap="none" baseline="30000">
                <a:solidFill>
                  <a:schemeClr val="dk1"/>
                </a:solidFill>
                <a:latin typeface="Calibri"/>
                <a:ea typeface="Calibri"/>
                <a:cs typeface="Calibri"/>
                <a:sym typeface="Calibri"/>
              </a:rPr>
              <a:t>+  </a:t>
            </a:r>
            <a:r>
              <a:rPr lang="en-US" sz="2200" b="0" i="0" u="none" strike="noStrike" cap="none">
                <a:solidFill>
                  <a:schemeClr val="dk1"/>
                </a:solidFill>
                <a:latin typeface="Calibri"/>
                <a:ea typeface="Calibri"/>
                <a:cs typeface="Calibri"/>
                <a:sym typeface="Calibri"/>
              </a:rPr>
              <a:t>= { A, B, C, D, E} </a:t>
            </a:r>
            <a:endParaRPr/>
          </a:p>
          <a:p>
            <a:pPr marL="0" marR="0" lvl="0" indent="-139700" algn="just" rtl="0">
              <a:spcBef>
                <a:spcPts val="0"/>
              </a:spcBef>
              <a:spcAft>
                <a:spcPts val="0"/>
              </a:spcAft>
              <a:buClr>
                <a:schemeClr val="dk1"/>
              </a:buClr>
              <a:buSzPts val="2200"/>
              <a:buFont typeface="Arial"/>
              <a:buChar char="•"/>
            </a:pPr>
            <a:r>
              <a:rPr lang="en-US" sz="2200" b="0" i="0" u="none" strike="noStrike" cap="none">
                <a:solidFill>
                  <a:schemeClr val="dk1"/>
                </a:solidFill>
                <a:latin typeface="Calibri"/>
                <a:ea typeface="Calibri"/>
                <a:cs typeface="Calibri"/>
                <a:sym typeface="Calibri"/>
              </a:rPr>
              <a:t>Hence, AB is one of the super keys. </a:t>
            </a:r>
            <a:endParaRPr/>
          </a:p>
          <a:p>
            <a:pPr marL="0" marR="0" lvl="0" indent="0" algn="just" rtl="0">
              <a:spcBef>
                <a:spcPts val="0"/>
              </a:spcBef>
              <a:spcAft>
                <a:spcPts val="0"/>
              </a:spcAft>
              <a:buClr>
                <a:schemeClr val="dk1"/>
              </a:buClr>
              <a:buSzPts val="2200"/>
              <a:buFont typeface="Arial"/>
              <a:buNone/>
            </a:pPr>
            <a:endParaRPr sz="2200" b="0" i="0" u="none" strike="noStrike" cap="none" baseline="30000">
              <a:solidFill>
                <a:schemeClr val="dk1"/>
              </a:solidFill>
              <a:latin typeface="Calibri"/>
              <a:ea typeface="Calibri"/>
              <a:cs typeface="Calibri"/>
              <a:sym typeface="Calibri"/>
            </a:endParaRPr>
          </a:p>
          <a:p>
            <a:pPr marL="0" marR="0" lvl="0" indent="-139700" algn="just" rtl="0">
              <a:spcBef>
                <a:spcPts val="0"/>
              </a:spcBef>
              <a:spcAft>
                <a:spcPts val="0"/>
              </a:spcAft>
              <a:buClr>
                <a:schemeClr val="dk1"/>
              </a:buClr>
              <a:buSzPts val="2200"/>
              <a:buFont typeface="Arial"/>
              <a:buChar char="•"/>
            </a:pPr>
            <a:r>
              <a:rPr lang="en-US" sz="2200" b="0" i="0" u="none" strike="noStrike" cap="none">
                <a:solidFill>
                  <a:schemeClr val="dk1"/>
                </a:solidFill>
                <a:latin typeface="Calibri"/>
                <a:ea typeface="Calibri"/>
                <a:cs typeface="Calibri"/>
                <a:sym typeface="Calibri"/>
              </a:rPr>
              <a:t>To check if AB is Candidate key or not, we have to check closure set of minimal subset of AB, i.e [A]</a:t>
            </a:r>
            <a:r>
              <a:rPr lang="en-US" sz="2200" b="0" i="0" u="none" strike="noStrike" cap="none" baseline="30000">
                <a:solidFill>
                  <a:schemeClr val="dk1"/>
                </a:solidFill>
                <a:latin typeface="Calibri"/>
                <a:ea typeface="Calibri"/>
                <a:cs typeface="Calibri"/>
                <a:sym typeface="Calibri"/>
              </a:rPr>
              <a:t>+ </a:t>
            </a:r>
            <a:r>
              <a:rPr lang="en-US" sz="2200" b="0" i="0" u="none" strike="noStrike" cap="none">
                <a:solidFill>
                  <a:schemeClr val="dk1"/>
                </a:solidFill>
                <a:latin typeface="Calibri"/>
                <a:ea typeface="Calibri"/>
                <a:cs typeface="Calibri"/>
                <a:sym typeface="Calibri"/>
              </a:rPr>
              <a:t> and [B]</a:t>
            </a:r>
            <a:r>
              <a:rPr lang="en-US" sz="2200" b="0" i="0" u="none" strike="noStrike" cap="none" baseline="30000">
                <a:solidFill>
                  <a:schemeClr val="dk1"/>
                </a:solidFill>
                <a:latin typeface="Calibri"/>
                <a:ea typeface="Calibri"/>
                <a:cs typeface="Calibri"/>
                <a:sym typeface="Calibri"/>
              </a:rPr>
              <a:t>+</a:t>
            </a:r>
            <a:endParaRPr/>
          </a:p>
          <a:p>
            <a:pPr marL="0" marR="0" lvl="0" indent="-139700" algn="just" rtl="0">
              <a:spcBef>
                <a:spcPts val="0"/>
              </a:spcBef>
              <a:spcAft>
                <a:spcPts val="0"/>
              </a:spcAft>
              <a:buClr>
                <a:schemeClr val="dk1"/>
              </a:buClr>
              <a:buSzPts val="2200"/>
              <a:buFont typeface="Arial"/>
              <a:buChar char="•"/>
            </a:pPr>
            <a:r>
              <a:rPr lang="en-US" sz="2200" b="0" i="0" u="none" strike="noStrike" cap="none">
                <a:solidFill>
                  <a:schemeClr val="dk1"/>
                </a:solidFill>
                <a:latin typeface="Calibri"/>
                <a:ea typeface="Calibri"/>
                <a:cs typeface="Calibri"/>
                <a:sym typeface="Calibri"/>
              </a:rPr>
              <a:t>[A]</a:t>
            </a:r>
            <a:r>
              <a:rPr lang="en-US" sz="2200" b="0" i="0" u="none" strike="noStrike" cap="none" baseline="30000">
                <a:solidFill>
                  <a:schemeClr val="dk1"/>
                </a:solidFill>
                <a:latin typeface="Calibri"/>
                <a:ea typeface="Calibri"/>
                <a:cs typeface="Calibri"/>
                <a:sym typeface="Calibri"/>
              </a:rPr>
              <a:t>+ </a:t>
            </a:r>
            <a:r>
              <a:rPr lang="en-US" sz="2200" b="0" i="0" u="none" strike="noStrike" cap="none">
                <a:solidFill>
                  <a:schemeClr val="dk1"/>
                </a:solidFill>
                <a:latin typeface="Calibri"/>
                <a:ea typeface="Calibri"/>
                <a:cs typeface="Calibri"/>
                <a:sym typeface="Calibri"/>
              </a:rPr>
              <a:t>= {A} (</a:t>
            </a:r>
            <a:r>
              <a:rPr lang="en-US" sz="2200" b="1" i="0" u="none" strike="noStrike" cap="none">
                <a:solidFill>
                  <a:schemeClr val="dk1"/>
                </a:solidFill>
                <a:latin typeface="Calibri"/>
                <a:ea typeface="Calibri"/>
                <a:cs typeface="Calibri"/>
                <a:sym typeface="Calibri"/>
              </a:rPr>
              <a:t>NOT SUPERKEY/CANDIDATE KEY)</a:t>
            </a:r>
            <a:endParaRPr/>
          </a:p>
          <a:p>
            <a:pPr marL="0" marR="0" lvl="0" indent="-139700" algn="just" rtl="0">
              <a:spcBef>
                <a:spcPts val="0"/>
              </a:spcBef>
              <a:spcAft>
                <a:spcPts val="0"/>
              </a:spcAft>
              <a:buClr>
                <a:schemeClr val="dk1"/>
              </a:buClr>
              <a:buSzPts val="2200"/>
              <a:buFont typeface="Arial"/>
              <a:buChar char="•"/>
            </a:pPr>
            <a:r>
              <a:rPr lang="en-US" sz="2200" b="0" i="0" u="none" strike="noStrike" cap="none">
                <a:solidFill>
                  <a:schemeClr val="dk1"/>
                </a:solidFill>
                <a:latin typeface="Calibri"/>
                <a:ea typeface="Calibri"/>
                <a:cs typeface="Calibri"/>
                <a:sym typeface="Calibri"/>
              </a:rPr>
              <a:t>[B]</a:t>
            </a:r>
            <a:r>
              <a:rPr lang="en-US" sz="2200" b="0" i="0" u="none" strike="noStrike" cap="none" baseline="30000">
                <a:solidFill>
                  <a:schemeClr val="dk1"/>
                </a:solidFill>
                <a:latin typeface="Calibri"/>
                <a:ea typeface="Calibri"/>
                <a:cs typeface="Calibri"/>
                <a:sym typeface="Calibri"/>
              </a:rPr>
              <a:t>+ </a:t>
            </a:r>
            <a:r>
              <a:rPr lang="en-US" sz="2200" b="0" i="0" u="none" strike="noStrike" cap="none">
                <a:solidFill>
                  <a:schemeClr val="dk1"/>
                </a:solidFill>
                <a:latin typeface="Calibri"/>
                <a:ea typeface="Calibri"/>
                <a:cs typeface="Calibri"/>
                <a:sym typeface="Calibri"/>
              </a:rPr>
              <a:t> = {BE} (</a:t>
            </a:r>
            <a:r>
              <a:rPr lang="en-US" sz="2200" b="1" i="0" u="none" strike="noStrike" cap="none">
                <a:solidFill>
                  <a:schemeClr val="dk1"/>
                </a:solidFill>
                <a:latin typeface="Calibri"/>
                <a:ea typeface="Calibri"/>
                <a:cs typeface="Calibri"/>
                <a:sym typeface="Calibri"/>
              </a:rPr>
              <a:t>NOT SUPERKEY/CANDIDATE KEY)</a:t>
            </a:r>
            <a:endParaRPr/>
          </a:p>
          <a:p>
            <a:pPr marL="0" marR="0" lvl="0" indent="0" algn="just" rtl="0">
              <a:spcBef>
                <a:spcPts val="0"/>
              </a:spcBef>
              <a:spcAft>
                <a:spcPts val="0"/>
              </a:spcAft>
              <a:buClr>
                <a:schemeClr val="dk1"/>
              </a:buClr>
              <a:buSzPts val="2200"/>
              <a:buFont typeface="Arial"/>
              <a:buNone/>
            </a:pPr>
            <a:endParaRPr sz="2200" b="0" i="0" u="none" strike="noStrike" cap="none">
              <a:solidFill>
                <a:schemeClr val="dk1"/>
              </a:solidFill>
              <a:latin typeface="Calibri"/>
              <a:ea typeface="Calibri"/>
              <a:cs typeface="Calibri"/>
              <a:sym typeface="Calibri"/>
            </a:endParaRPr>
          </a:p>
          <a:p>
            <a:pPr marL="0" marR="0" lvl="0" indent="0" algn="just" rtl="0">
              <a:spcBef>
                <a:spcPts val="0"/>
              </a:spcBef>
              <a:spcAft>
                <a:spcPts val="0"/>
              </a:spcAft>
              <a:buClr>
                <a:schemeClr val="dk1"/>
              </a:buClr>
              <a:buSzPts val="2200"/>
              <a:buFont typeface="Arial"/>
              <a:buNone/>
            </a:pPr>
            <a:endParaRPr sz="2200" b="0" i="0" u="none" strike="noStrike" cap="none">
              <a:solidFill>
                <a:schemeClr val="dk1"/>
              </a:solidFill>
              <a:latin typeface="Calibri"/>
              <a:ea typeface="Calibri"/>
              <a:cs typeface="Calibri"/>
              <a:sym typeface="Calibri"/>
            </a:endParaRPr>
          </a:p>
          <a:p>
            <a:pPr marL="0" marR="0" lvl="0" indent="0" algn="just" rtl="0">
              <a:spcBef>
                <a:spcPts val="0"/>
              </a:spcBef>
              <a:spcAft>
                <a:spcPts val="0"/>
              </a:spcAft>
              <a:buClr>
                <a:schemeClr val="dk1"/>
              </a:buClr>
              <a:buSzPts val="2200"/>
              <a:buFont typeface="Arial"/>
              <a:buNone/>
            </a:pPr>
            <a:endParaRPr sz="2200" b="0" i="0" u="none" strike="noStrike" cap="none">
              <a:solidFill>
                <a:schemeClr val="dk1"/>
              </a:solidFill>
              <a:latin typeface="Calibri"/>
              <a:ea typeface="Calibri"/>
              <a:cs typeface="Calibri"/>
              <a:sym typeface="Calibri"/>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774"/>
        <p:cNvGrpSpPr/>
        <p:nvPr/>
      </p:nvGrpSpPr>
      <p:grpSpPr>
        <a:xfrm>
          <a:off x="0" y="0"/>
          <a:ext cx="0" cy="0"/>
          <a:chOff x="0" y="0"/>
          <a:chExt cx="0" cy="0"/>
        </a:xfrm>
      </p:grpSpPr>
      <p:pic>
        <p:nvPicPr>
          <p:cNvPr id="775" name="Google Shape;775;p35" descr="C:\Users\parul\Desktop\Digital Learning Content.png"/>
          <p:cNvPicPr preferRelativeResize="0"/>
          <p:nvPr/>
        </p:nvPicPr>
        <p:blipFill rotWithShape="1">
          <a:blip r:embed="rId3">
            <a:alphaModFix/>
          </a:blip>
          <a:srcRect/>
          <a:stretch/>
        </p:blipFill>
        <p:spPr>
          <a:xfrm>
            <a:off x="0" y="0"/>
            <a:ext cx="9144000" cy="6900863"/>
          </a:xfrm>
          <a:prstGeom prst="rect">
            <a:avLst/>
          </a:prstGeom>
          <a:noFill/>
          <a:ln>
            <a:noFill/>
          </a:ln>
        </p:spPr>
      </p:pic>
      <p:sp>
        <p:nvSpPr>
          <p:cNvPr id="776" name="Google Shape;776;p35"/>
          <p:cNvSpPr/>
          <p:nvPr/>
        </p:nvSpPr>
        <p:spPr>
          <a:xfrm>
            <a:off x="0" y="1643063"/>
            <a:ext cx="9144000" cy="642937"/>
          </a:xfrm>
          <a:prstGeom prst="rect">
            <a:avLst/>
          </a:prstGeom>
          <a:solidFill>
            <a:srgbClr val="1F497D"/>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lt1"/>
              </a:buClr>
              <a:buSzPts val="3000"/>
              <a:buFont typeface="Arial"/>
              <a:buNone/>
            </a:pPr>
            <a:r>
              <a:rPr lang="en-US" sz="3000" b="1" i="0" u="none" strike="noStrike" cap="none">
                <a:solidFill>
                  <a:schemeClr val="lt1"/>
                </a:solidFill>
                <a:latin typeface="Calibri"/>
                <a:ea typeface="Calibri"/>
                <a:cs typeface="Calibri"/>
                <a:sym typeface="Calibri"/>
              </a:rPr>
              <a:t>Candidate Key:</a:t>
            </a:r>
            <a:endParaRPr/>
          </a:p>
        </p:txBody>
      </p:sp>
      <p:sp>
        <p:nvSpPr>
          <p:cNvPr id="777" name="Google Shape;777;p35"/>
          <p:cNvSpPr/>
          <p:nvPr/>
        </p:nvSpPr>
        <p:spPr>
          <a:xfrm>
            <a:off x="190500" y="1687513"/>
            <a:ext cx="8763000" cy="55403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000" b="1" i="0" u="none" strike="noStrike" cap="none">
              <a:solidFill>
                <a:schemeClr val="lt1"/>
              </a:solidFill>
              <a:latin typeface="Calibri"/>
              <a:ea typeface="Calibri"/>
              <a:cs typeface="Calibri"/>
              <a:sym typeface="Calibri"/>
            </a:endParaRPr>
          </a:p>
        </p:txBody>
      </p:sp>
      <p:sp>
        <p:nvSpPr>
          <p:cNvPr id="778" name="Google Shape;778;p35"/>
          <p:cNvSpPr/>
          <p:nvPr/>
        </p:nvSpPr>
        <p:spPr>
          <a:xfrm flipH="1">
            <a:off x="6564313" y="6072188"/>
            <a:ext cx="46037" cy="214312"/>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pic>
        <p:nvPicPr>
          <p:cNvPr id="779" name="Google Shape;779;p35" descr="C:\Users\parul\Desktop\Untitled-1.png"/>
          <p:cNvPicPr preferRelativeResize="0"/>
          <p:nvPr/>
        </p:nvPicPr>
        <p:blipFill rotWithShape="1">
          <a:blip r:embed="rId4">
            <a:alphaModFix/>
          </a:blip>
          <a:srcRect/>
          <a:stretch/>
        </p:blipFill>
        <p:spPr>
          <a:xfrm>
            <a:off x="1857375" y="3071813"/>
            <a:ext cx="5430838" cy="2803525"/>
          </a:xfrm>
          <a:prstGeom prst="rect">
            <a:avLst/>
          </a:prstGeom>
          <a:noFill/>
          <a:ln>
            <a:noFill/>
          </a:ln>
        </p:spPr>
      </p:pic>
      <p:sp>
        <p:nvSpPr>
          <p:cNvPr id="780" name="Google Shape;780;p35"/>
          <p:cNvSpPr txBox="1"/>
          <p:nvPr/>
        </p:nvSpPr>
        <p:spPr>
          <a:xfrm>
            <a:off x="190500" y="2565400"/>
            <a:ext cx="8845550" cy="483235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Clr>
                <a:schemeClr val="dk1"/>
              </a:buClr>
              <a:buSzPts val="2200"/>
              <a:buFont typeface="Arial"/>
              <a:buNone/>
            </a:pPr>
            <a:r>
              <a:rPr lang="en-US" sz="2200" b="1" i="0" u="none" strike="noStrike" cap="none">
                <a:solidFill>
                  <a:schemeClr val="dk1"/>
                </a:solidFill>
                <a:latin typeface="Calibri"/>
                <a:ea typeface="Calibri"/>
                <a:cs typeface="Calibri"/>
                <a:sym typeface="Calibri"/>
              </a:rPr>
              <a:t>Note 1: </a:t>
            </a:r>
            <a:r>
              <a:rPr lang="en-US" sz="2200" b="0" i="0" u="none" strike="noStrike" cap="none">
                <a:solidFill>
                  <a:schemeClr val="dk1"/>
                </a:solidFill>
                <a:latin typeface="Calibri"/>
                <a:ea typeface="Calibri"/>
                <a:cs typeface="Calibri"/>
                <a:sym typeface="Calibri"/>
              </a:rPr>
              <a:t>If attribute is in R but not in non-trivial FD set, then that attribute must be part of Candidate key. </a:t>
            </a:r>
            <a:endParaRPr sz="2200" b="1" i="0" u="none" strike="noStrike" cap="none">
              <a:solidFill>
                <a:schemeClr val="dk1"/>
              </a:solidFill>
              <a:latin typeface="Calibri"/>
              <a:ea typeface="Calibri"/>
              <a:cs typeface="Calibri"/>
              <a:sym typeface="Calibri"/>
            </a:endParaRPr>
          </a:p>
          <a:p>
            <a:pPr marL="0" marR="0" lvl="0" indent="0" algn="just" rtl="0">
              <a:spcBef>
                <a:spcPts val="0"/>
              </a:spcBef>
              <a:spcAft>
                <a:spcPts val="0"/>
              </a:spcAft>
              <a:buClr>
                <a:schemeClr val="dk1"/>
              </a:buClr>
              <a:buSzPts val="2200"/>
              <a:buFont typeface="Arial"/>
              <a:buNone/>
            </a:pPr>
            <a:endParaRPr sz="2200" b="1" i="0" u="none" strike="noStrike" cap="none">
              <a:solidFill>
                <a:schemeClr val="dk1"/>
              </a:solidFill>
              <a:latin typeface="Calibri"/>
              <a:ea typeface="Calibri"/>
              <a:cs typeface="Calibri"/>
              <a:sym typeface="Calibri"/>
            </a:endParaRPr>
          </a:p>
          <a:p>
            <a:pPr marL="0" marR="0" lvl="0" indent="0" algn="just" rtl="0">
              <a:spcBef>
                <a:spcPts val="0"/>
              </a:spcBef>
              <a:spcAft>
                <a:spcPts val="0"/>
              </a:spcAft>
              <a:buClr>
                <a:schemeClr val="dk1"/>
              </a:buClr>
              <a:buSzPts val="2200"/>
              <a:buFont typeface="Arial"/>
              <a:buNone/>
            </a:pPr>
            <a:r>
              <a:rPr lang="en-US" sz="2200" b="1" i="0" u="none" strike="noStrike" cap="none">
                <a:solidFill>
                  <a:schemeClr val="dk1"/>
                </a:solidFill>
                <a:latin typeface="Calibri"/>
                <a:ea typeface="Calibri"/>
                <a:cs typeface="Calibri"/>
                <a:sym typeface="Calibri"/>
              </a:rPr>
              <a:t>Example: </a:t>
            </a:r>
            <a:endParaRPr/>
          </a:p>
          <a:p>
            <a:pPr marL="0" marR="0" lvl="0" indent="0" algn="just" rtl="0">
              <a:spcBef>
                <a:spcPts val="0"/>
              </a:spcBef>
              <a:spcAft>
                <a:spcPts val="0"/>
              </a:spcAft>
              <a:buClr>
                <a:schemeClr val="dk1"/>
              </a:buClr>
              <a:buSzPts val="2200"/>
              <a:buFont typeface="Arial"/>
              <a:buNone/>
            </a:pPr>
            <a:endParaRPr sz="2200" b="1" i="0" u="none" strike="noStrike" cap="none">
              <a:solidFill>
                <a:schemeClr val="dk1"/>
              </a:solidFill>
              <a:latin typeface="Calibri"/>
              <a:ea typeface="Calibri"/>
              <a:cs typeface="Calibri"/>
              <a:sym typeface="Calibri"/>
            </a:endParaRPr>
          </a:p>
          <a:p>
            <a:pPr marL="0" marR="0" lvl="0" indent="-139700" algn="just" rtl="0">
              <a:spcBef>
                <a:spcPts val="0"/>
              </a:spcBef>
              <a:spcAft>
                <a:spcPts val="0"/>
              </a:spcAft>
              <a:buClr>
                <a:schemeClr val="dk1"/>
              </a:buClr>
              <a:buSzPts val="2200"/>
              <a:buFont typeface="Arial"/>
              <a:buChar char="•"/>
            </a:pPr>
            <a:r>
              <a:rPr lang="en-US" sz="2200" b="0" i="0" u="none" strike="noStrike" cap="none">
                <a:solidFill>
                  <a:schemeClr val="dk1"/>
                </a:solidFill>
                <a:latin typeface="Calibri"/>
                <a:ea typeface="Calibri"/>
                <a:cs typeface="Calibri"/>
                <a:sym typeface="Calibri"/>
              </a:rPr>
              <a:t>R(ABCDEF), F = { A → D, F → E, C → F, F → A } </a:t>
            </a:r>
            <a:endParaRPr sz="2200" b="1" i="0" u="none" strike="noStrike" cap="none">
              <a:solidFill>
                <a:schemeClr val="dk1"/>
              </a:solidFill>
              <a:latin typeface="Calibri"/>
              <a:ea typeface="Calibri"/>
              <a:cs typeface="Calibri"/>
              <a:sym typeface="Calibri"/>
            </a:endParaRPr>
          </a:p>
          <a:p>
            <a:pPr marL="0" marR="0" lvl="0" indent="-139700" algn="just" rtl="0">
              <a:spcBef>
                <a:spcPts val="0"/>
              </a:spcBef>
              <a:spcAft>
                <a:spcPts val="0"/>
              </a:spcAft>
              <a:buClr>
                <a:schemeClr val="dk1"/>
              </a:buClr>
              <a:buSzPts val="2200"/>
              <a:buFont typeface="Arial"/>
              <a:buChar char="•"/>
            </a:pPr>
            <a:r>
              <a:rPr lang="en-US" sz="2200" b="0" i="0" u="none" strike="noStrike" cap="none">
                <a:solidFill>
                  <a:schemeClr val="dk1"/>
                </a:solidFill>
                <a:latin typeface="Calibri"/>
                <a:ea typeface="Calibri"/>
                <a:cs typeface="Calibri"/>
                <a:sym typeface="Calibri"/>
              </a:rPr>
              <a:t>Here, B is not part of non-trivial FD set so it must be part of candidate key. </a:t>
            </a:r>
            <a:endParaRPr/>
          </a:p>
          <a:p>
            <a:pPr marL="0" marR="0" lvl="0" indent="-139700" algn="just" rtl="0">
              <a:spcBef>
                <a:spcPts val="0"/>
              </a:spcBef>
              <a:spcAft>
                <a:spcPts val="0"/>
              </a:spcAft>
              <a:buClr>
                <a:schemeClr val="dk1"/>
              </a:buClr>
              <a:buSzPts val="2200"/>
              <a:buFont typeface="Arial"/>
              <a:buChar char="•"/>
            </a:pPr>
            <a:r>
              <a:rPr lang="en-US" sz="2200" b="0" i="0" u="none" strike="noStrike" cap="none">
                <a:solidFill>
                  <a:schemeClr val="dk1"/>
                </a:solidFill>
                <a:latin typeface="Calibri"/>
                <a:ea typeface="Calibri"/>
                <a:cs typeface="Calibri"/>
                <a:sym typeface="Calibri"/>
              </a:rPr>
              <a:t>[C]</a:t>
            </a:r>
            <a:r>
              <a:rPr lang="en-US" sz="2200" b="0" i="0" u="none" strike="noStrike" cap="none" baseline="30000">
                <a:solidFill>
                  <a:schemeClr val="dk1"/>
                </a:solidFill>
                <a:latin typeface="Calibri"/>
                <a:ea typeface="Calibri"/>
                <a:cs typeface="Calibri"/>
                <a:sym typeface="Calibri"/>
              </a:rPr>
              <a:t>+ </a:t>
            </a:r>
            <a:r>
              <a:rPr lang="en-US" sz="2200" b="0" i="0" u="none" strike="noStrike" cap="none">
                <a:solidFill>
                  <a:schemeClr val="dk1"/>
                </a:solidFill>
                <a:latin typeface="Calibri"/>
                <a:ea typeface="Calibri"/>
                <a:cs typeface="Calibri"/>
                <a:sym typeface="Calibri"/>
              </a:rPr>
              <a:t> = { A, C, E, F} </a:t>
            </a:r>
            <a:endParaRPr sz="2200" b="0" i="0" u="none" strike="noStrike" cap="none" baseline="30000">
              <a:solidFill>
                <a:schemeClr val="dk1"/>
              </a:solidFill>
              <a:latin typeface="Calibri"/>
              <a:ea typeface="Calibri"/>
              <a:cs typeface="Calibri"/>
              <a:sym typeface="Calibri"/>
            </a:endParaRPr>
          </a:p>
          <a:p>
            <a:pPr marL="0" marR="0" lvl="0" indent="-139700" algn="just" rtl="0">
              <a:spcBef>
                <a:spcPts val="0"/>
              </a:spcBef>
              <a:spcAft>
                <a:spcPts val="0"/>
              </a:spcAft>
              <a:buClr>
                <a:schemeClr val="dk1"/>
              </a:buClr>
              <a:buSzPts val="2200"/>
              <a:buFont typeface="Arial"/>
              <a:buChar char="•"/>
            </a:pPr>
            <a:r>
              <a:rPr lang="en-US" sz="2200" b="1" i="0" u="none" strike="noStrike" cap="none">
                <a:solidFill>
                  <a:schemeClr val="dk1"/>
                </a:solidFill>
                <a:latin typeface="Calibri"/>
                <a:ea typeface="Calibri"/>
                <a:cs typeface="Calibri"/>
                <a:sym typeface="Calibri"/>
              </a:rPr>
              <a:t>Candidate key: </a:t>
            </a:r>
            <a:r>
              <a:rPr lang="en-US" sz="2200" b="0" i="0" u="none" strike="noStrike" cap="none">
                <a:solidFill>
                  <a:schemeClr val="dk1"/>
                </a:solidFill>
                <a:latin typeface="Calibri"/>
                <a:ea typeface="Calibri"/>
                <a:cs typeface="Calibri"/>
                <a:sym typeface="Calibri"/>
              </a:rPr>
              <a:t>{ BC } </a:t>
            </a:r>
            <a:endParaRPr/>
          </a:p>
          <a:p>
            <a:pPr marL="0" marR="0" lvl="0" indent="-139700" algn="just" rtl="0">
              <a:spcBef>
                <a:spcPts val="0"/>
              </a:spcBef>
              <a:spcAft>
                <a:spcPts val="0"/>
              </a:spcAft>
              <a:buClr>
                <a:schemeClr val="dk1"/>
              </a:buClr>
              <a:buSzPts val="2200"/>
              <a:buFont typeface="Arial"/>
              <a:buChar char="•"/>
            </a:pPr>
            <a:r>
              <a:rPr lang="en-US" sz="2200" b="1" i="0" u="none" strike="noStrike" cap="none">
                <a:solidFill>
                  <a:schemeClr val="dk1"/>
                </a:solidFill>
                <a:latin typeface="Calibri"/>
                <a:ea typeface="Calibri"/>
                <a:cs typeface="Calibri"/>
                <a:sym typeface="Calibri"/>
              </a:rPr>
              <a:t>Prime attributes: </a:t>
            </a:r>
            <a:r>
              <a:rPr lang="en-US" sz="2200" b="0" i="0" u="none" strike="noStrike" cap="none">
                <a:solidFill>
                  <a:schemeClr val="dk1"/>
                </a:solidFill>
                <a:latin typeface="Calibri"/>
                <a:ea typeface="Calibri"/>
                <a:cs typeface="Calibri"/>
                <a:sym typeface="Calibri"/>
              </a:rPr>
              <a:t>B and C</a:t>
            </a:r>
            <a:endParaRPr sz="2200" b="1" i="0" u="none" strike="noStrike" cap="none">
              <a:solidFill>
                <a:schemeClr val="dk1"/>
              </a:solidFill>
              <a:latin typeface="Calibri"/>
              <a:ea typeface="Calibri"/>
              <a:cs typeface="Calibri"/>
              <a:sym typeface="Calibri"/>
            </a:endParaRPr>
          </a:p>
          <a:p>
            <a:pPr marL="0" marR="0" lvl="0" indent="0" algn="just" rtl="0">
              <a:spcBef>
                <a:spcPts val="0"/>
              </a:spcBef>
              <a:spcAft>
                <a:spcPts val="0"/>
              </a:spcAft>
              <a:buClr>
                <a:schemeClr val="dk1"/>
              </a:buClr>
              <a:buSzPts val="2200"/>
              <a:buFont typeface="Arial"/>
              <a:buNone/>
            </a:pPr>
            <a:endParaRPr sz="2200" b="0" i="0" u="none" strike="noStrike" cap="none">
              <a:solidFill>
                <a:schemeClr val="dk1"/>
              </a:solidFill>
              <a:latin typeface="Calibri"/>
              <a:ea typeface="Calibri"/>
              <a:cs typeface="Calibri"/>
              <a:sym typeface="Calibri"/>
            </a:endParaRPr>
          </a:p>
          <a:p>
            <a:pPr marL="0" marR="0" lvl="0" indent="0" algn="just" rtl="0">
              <a:spcBef>
                <a:spcPts val="0"/>
              </a:spcBef>
              <a:spcAft>
                <a:spcPts val="0"/>
              </a:spcAft>
              <a:buClr>
                <a:schemeClr val="dk1"/>
              </a:buClr>
              <a:buSzPts val="2200"/>
              <a:buFont typeface="Arial"/>
              <a:buNone/>
            </a:pPr>
            <a:endParaRPr sz="2200" b="1" i="0" u="none" strike="noStrike" cap="none">
              <a:solidFill>
                <a:schemeClr val="dk1"/>
              </a:solidFill>
              <a:latin typeface="Calibri"/>
              <a:ea typeface="Calibri"/>
              <a:cs typeface="Calibri"/>
              <a:sym typeface="Calibri"/>
            </a:endParaRPr>
          </a:p>
          <a:p>
            <a:pPr marL="0" marR="0" lvl="0" indent="0" algn="just" rtl="0">
              <a:spcBef>
                <a:spcPts val="0"/>
              </a:spcBef>
              <a:spcAft>
                <a:spcPts val="0"/>
              </a:spcAft>
              <a:buClr>
                <a:schemeClr val="dk1"/>
              </a:buClr>
              <a:buSzPts val="2200"/>
              <a:buFont typeface="Arial"/>
              <a:buNone/>
            </a:pPr>
            <a:endParaRPr sz="2200" b="0" i="0" u="none" strike="noStrike" cap="none">
              <a:solidFill>
                <a:schemeClr val="dk1"/>
              </a:solidFill>
              <a:latin typeface="Calibri"/>
              <a:ea typeface="Calibri"/>
              <a:cs typeface="Calibri"/>
              <a:sym typeface="Calibri"/>
            </a:endParaRPr>
          </a:p>
          <a:p>
            <a:pPr marL="0" marR="0" lvl="0" indent="0" algn="just" rtl="0">
              <a:spcBef>
                <a:spcPts val="0"/>
              </a:spcBef>
              <a:spcAft>
                <a:spcPts val="0"/>
              </a:spcAft>
              <a:buClr>
                <a:schemeClr val="dk1"/>
              </a:buClr>
              <a:buSzPts val="2200"/>
              <a:buFont typeface="Arial"/>
              <a:buNone/>
            </a:pPr>
            <a:endParaRPr sz="2200" b="0" i="0" u="none" strike="noStrike" cap="none">
              <a:solidFill>
                <a:schemeClr val="dk1"/>
              </a:solidFill>
              <a:latin typeface="Calibri"/>
              <a:ea typeface="Calibri"/>
              <a:cs typeface="Calibri"/>
              <a:sym typeface="Calibri"/>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784"/>
        <p:cNvGrpSpPr/>
        <p:nvPr/>
      </p:nvGrpSpPr>
      <p:grpSpPr>
        <a:xfrm>
          <a:off x="0" y="0"/>
          <a:ext cx="0" cy="0"/>
          <a:chOff x="0" y="0"/>
          <a:chExt cx="0" cy="0"/>
        </a:xfrm>
      </p:grpSpPr>
      <p:pic>
        <p:nvPicPr>
          <p:cNvPr id="785" name="Google Shape;785;p36" descr="C:\Users\parul\Desktop\Digital Learning Content.png"/>
          <p:cNvPicPr preferRelativeResize="0"/>
          <p:nvPr/>
        </p:nvPicPr>
        <p:blipFill rotWithShape="1">
          <a:blip r:embed="rId3">
            <a:alphaModFix/>
          </a:blip>
          <a:srcRect/>
          <a:stretch/>
        </p:blipFill>
        <p:spPr>
          <a:xfrm>
            <a:off x="0" y="0"/>
            <a:ext cx="9144000" cy="6900863"/>
          </a:xfrm>
          <a:prstGeom prst="rect">
            <a:avLst/>
          </a:prstGeom>
          <a:noFill/>
          <a:ln>
            <a:noFill/>
          </a:ln>
        </p:spPr>
      </p:pic>
      <p:sp>
        <p:nvSpPr>
          <p:cNvPr id="786" name="Google Shape;786;p36"/>
          <p:cNvSpPr/>
          <p:nvPr/>
        </p:nvSpPr>
        <p:spPr>
          <a:xfrm>
            <a:off x="0" y="1643063"/>
            <a:ext cx="9144000" cy="642937"/>
          </a:xfrm>
          <a:prstGeom prst="rect">
            <a:avLst/>
          </a:prstGeom>
          <a:solidFill>
            <a:srgbClr val="1F497D"/>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lt1"/>
              </a:buClr>
              <a:buSzPts val="3000"/>
              <a:buFont typeface="Arial"/>
              <a:buNone/>
            </a:pPr>
            <a:r>
              <a:rPr lang="en-US" sz="3000" b="1" i="0" u="none" strike="noStrike" cap="none">
                <a:solidFill>
                  <a:schemeClr val="lt1"/>
                </a:solidFill>
                <a:latin typeface="Calibri"/>
                <a:ea typeface="Calibri"/>
                <a:cs typeface="Calibri"/>
                <a:sym typeface="Calibri"/>
              </a:rPr>
              <a:t>Candidate Key:</a:t>
            </a:r>
            <a:endParaRPr/>
          </a:p>
        </p:txBody>
      </p:sp>
      <p:sp>
        <p:nvSpPr>
          <p:cNvPr id="787" name="Google Shape;787;p36"/>
          <p:cNvSpPr/>
          <p:nvPr/>
        </p:nvSpPr>
        <p:spPr>
          <a:xfrm>
            <a:off x="190500" y="1687513"/>
            <a:ext cx="8763000" cy="55403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000" b="1" i="0" u="none" strike="noStrike" cap="none">
              <a:solidFill>
                <a:schemeClr val="lt1"/>
              </a:solidFill>
              <a:latin typeface="Calibri"/>
              <a:ea typeface="Calibri"/>
              <a:cs typeface="Calibri"/>
              <a:sym typeface="Calibri"/>
            </a:endParaRPr>
          </a:p>
        </p:txBody>
      </p:sp>
      <p:sp>
        <p:nvSpPr>
          <p:cNvPr id="788" name="Google Shape;788;p36"/>
          <p:cNvSpPr/>
          <p:nvPr/>
        </p:nvSpPr>
        <p:spPr>
          <a:xfrm flipH="1">
            <a:off x="6564313" y="6072188"/>
            <a:ext cx="46037" cy="214312"/>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pic>
        <p:nvPicPr>
          <p:cNvPr id="789" name="Google Shape;789;p36" descr="C:\Users\parul\Desktop\Untitled-1.png"/>
          <p:cNvPicPr preferRelativeResize="0"/>
          <p:nvPr/>
        </p:nvPicPr>
        <p:blipFill rotWithShape="1">
          <a:blip r:embed="rId4">
            <a:alphaModFix/>
          </a:blip>
          <a:srcRect/>
          <a:stretch/>
        </p:blipFill>
        <p:spPr>
          <a:xfrm>
            <a:off x="1857375" y="3071813"/>
            <a:ext cx="5430838" cy="2803525"/>
          </a:xfrm>
          <a:prstGeom prst="rect">
            <a:avLst/>
          </a:prstGeom>
          <a:noFill/>
          <a:ln>
            <a:noFill/>
          </a:ln>
        </p:spPr>
      </p:pic>
      <p:sp>
        <p:nvSpPr>
          <p:cNvPr id="790" name="Google Shape;790;p36"/>
          <p:cNvSpPr txBox="1"/>
          <p:nvPr/>
        </p:nvSpPr>
        <p:spPr>
          <a:xfrm>
            <a:off x="190500" y="2565400"/>
            <a:ext cx="8845550" cy="4154488"/>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Clr>
                <a:schemeClr val="dk1"/>
              </a:buClr>
              <a:buSzPts val="2200"/>
              <a:buFont typeface="Arial"/>
              <a:buNone/>
            </a:pPr>
            <a:r>
              <a:rPr lang="en-US" sz="2200" b="1" i="0" u="none" strike="noStrike" cap="none">
                <a:solidFill>
                  <a:schemeClr val="dk1"/>
                </a:solidFill>
                <a:latin typeface="Calibri"/>
                <a:ea typeface="Calibri"/>
                <a:cs typeface="Calibri"/>
                <a:sym typeface="Calibri"/>
              </a:rPr>
              <a:t>Note 2: </a:t>
            </a:r>
            <a:r>
              <a:rPr lang="en-US" sz="2200" b="0" i="0" u="none" strike="noStrike" cap="none">
                <a:solidFill>
                  <a:schemeClr val="dk1"/>
                </a:solidFill>
                <a:latin typeface="Calibri"/>
                <a:ea typeface="Calibri"/>
                <a:cs typeface="Calibri"/>
                <a:sym typeface="Calibri"/>
              </a:rPr>
              <a:t>If some attribute X is only part of determinant side but not belongs to any determiner of non-trivial FD set of relation R then X must be part of Candidate key.  </a:t>
            </a:r>
            <a:endParaRPr sz="2200" b="1" i="0" u="none" strike="noStrike" cap="none">
              <a:solidFill>
                <a:schemeClr val="dk1"/>
              </a:solidFill>
              <a:latin typeface="Calibri"/>
              <a:ea typeface="Calibri"/>
              <a:cs typeface="Calibri"/>
              <a:sym typeface="Calibri"/>
            </a:endParaRPr>
          </a:p>
          <a:p>
            <a:pPr marL="0" marR="0" lvl="0" indent="0" algn="just" rtl="0">
              <a:spcBef>
                <a:spcPts val="0"/>
              </a:spcBef>
              <a:spcAft>
                <a:spcPts val="0"/>
              </a:spcAft>
              <a:buClr>
                <a:schemeClr val="dk1"/>
              </a:buClr>
              <a:buSzPts val="2200"/>
              <a:buFont typeface="Arial"/>
              <a:buNone/>
            </a:pPr>
            <a:endParaRPr sz="2200" b="1" i="0" u="none" strike="noStrike" cap="none">
              <a:solidFill>
                <a:schemeClr val="dk1"/>
              </a:solidFill>
              <a:latin typeface="Calibri"/>
              <a:ea typeface="Calibri"/>
              <a:cs typeface="Calibri"/>
              <a:sym typeface="Calibri"/>
            </a:endParaRPr>
          </a:p>
          <a:p>
            <a:pPr marL="0" marR="0" lvl="0" indent="0" algn="just" rtl="0">
              <a:spcBef>
                <a:spcPts val="0"/>
              </a:spcBef>
              <a:spcAft>
                <a:spcPts val="0"/>
              </a:spcAft>
              <a:buClr>
                <a:schemeClr val="dk1"/>
              </a:buClr>
              <a:buSzPts val="2200"/>
              <a:buFont typeface="Arial"/>
              <a:buNone/>
            </a:pPr>
            <a:r>
              <a:rPr lang="en-US" sz="2200" b="1" i="0" u="none" strike="noStrike" cap="none">
                <a:solidFill>
                  <a:schemeClr val="dk1"/>
                </a:solidFill>
                <a:latin typeface="Calibri"/>
                <a:ea typeface="Calibri"/>
                <a:cs typeface="Calibri"/>
                <a:sym typeface="Calibri"/>
              </a:rPr>
              <a:t>Example: </a:t>
            </a:r>
            <a:endParaRPr/>
          </a:p>
          <a:p>
            <a:pPr marL="0" marR="0" lvl="0" indent="0" algn="just" rtl="0">
              <a:spcBef>
                <a:spcPts val="0"/>
              </a:spcBef>
              <a:spcAft>
                <a:spcPts val="0"/>
              </a:spcAft>
              <a:buClr>
                <a:schemeClr val="dk1"/>
              </a:buClr>
              <a:buSzPts val="2200"/>
              <a:buFont typeface="Arial"/>
              <a:buNone/>
            </a:pPr>
            <a:endParaRPr sz="2200" b="1" i="0" u="none" strike="noStrike" cap="none">
              <a:solidFill>
                <a:schemeClr val="dk1"/>
              </a:solidFill>
              <a:latin typeface="Calibri"/>
              <a:ea typeface="Calibri"/>
              <a:cs typeface="Calibri"/>
              <a:sym typeface="Calibri"/>
            </a:endParaRPr>
          </a:p>
          <a:p>
            <a:pPr marL="0" marR="0" lvl="0" indent="-139700" algn="just" rtl="0">
              <a:spcBef>
                <a:spcPts val="0"/>
              </a:spcBef>
              <a:spcAft>
                <a:spcPts val="0"/>
              </a:spcAft>
              <a:buClr>
                <a:schemeClr val="dk1"/>
              </a:buClr>
              <a:buSzPts val="2200"/>
              <a:buFont typeface="Arial"/>
              <a:buChar char="•"/>
            </a:pPr>
            <a:r>
              <a:rPr lang="en-US" sz="2200" b="0" i="0" u="none" strike="noStrike" cap="none">
                <a:solidFill>
                  <a:schemeClr val="dk1"/>
                </a:solidFill>
                <a:latin typeface="Calibri"/>
                <a:ea typeface="Calibri"/>
                <a:cs typeface="Calibri"/>
                <a:sym typeface="Calibri"/>
              </a:rPr>
              <a:t>R(ABCDEF), F = { AB → C, E → F, D → C, C → B } </a:t>
            </a:r>
            <a:endParaRPr sz="2200" b="1" i="0" u="none" strike="noStrike" cap="none">
              <a:solidFill>
                <a:schemeClr val="dk1"/>
              </a:solidFill>
              <a:latin typeface="Calibri"/>
              <a:ea typeface="Calibri"/>
              <a:cs typeface="Calibri"/>
              <a:sym typeface="Calibri"/>
            </a:endParaRPr>
          </a:p>
          <a:p>
            <a:pPr marL="0" marR="0" lvl="0" indent="-139700" algn="just" rtl="0">
              <a:spcBef>
                <a:spcPts val="0"/>
              </a:spcBef>
              <a:spcAft>
                <a:spcPts val="0"/>
              </a:spcAft>
              <a:buClr>
                <a:schemeClr val="dk1"/>
              </a:buClr>
              <a:buSzPts val="2200"/>
              <a:buFont typeface="Arial"/>
              <a:buChar char="•"/>
            </a:pPr>
            <a:r>
              <a:rPr lang="en-US" sz="2200" b="0" i="0" u="none" strike="noStrike" cap="none">
                <a:solidFill>
                  <a:schemeClr val="dk1"/>
                </a:solidFill>
                <a:latin typeface="Calibri"/>
                <a:ea typeface="Calibri"/>
                <a:cs typeface="Calibri"/>
                <a:sym typeface="Calibri"/>
              </a:rPr>
              <a:t>Here, A,E are at the determinant side only. </a:t>
            </a:r>
            <a:endParaRPr sz="2200" b="0" i="0" u="none" strike="noStrike" cap="none" baseline="30000">
              <a:solidFill>
                <a:schemeClr val="dk1"/>
              </a:solidFill>
              <a:latin typeface="Calibri"/>
              <a:ea typeface="Calibri"/>
              <a:cs typeface="Calibri"/>
              <a:sym typeface="Calibri"/>
            </a:endParaRPr>
          </a:p>
          <a:p>
            <a:pPr marL="0" marR="0" lvl="0" indent="-139700" algn="just" rtl="0">
              <a:spcBef>
                <a:spcPts val="0"/>
              </a:spcBef>
              <a:spcAft>
                <a:spcPts val="0"/>
              </a:spcAft>
              <a:buClr>
                <a:schemeClr val="dk1"/>
              </a:buClr>
              <a:buSzPts val="2200"/>
              <a:buFont typeface="Arial"/>
              <a:buChar char="•"/>
            </a:pPr>
            <a:r>
              <a:rPr lang="en-US" sz="2200" b="1" i="0" u="none" strike="noStrike" cap="none">
                <a:solidFill>
                  <a:schemeClr val="dk1"/>
                </a:solidFill>
                <a:latin typeface="Calibri"/>
                <a:ea typeface="Calibri"/>
                <a:cs typeface="Calibri"/>
                <a:sym typeface="Calibri"/>
              </a:rPr>
              <a:t>Candidate key: </a:t>
            </a:r>
            <a:r>
              <a:rPr lang="en-US" sz="2200" b="0" i="0" u="none" strike="noStrike" cap="none">
                <a:solidFill>
                  <a:schemeClr val="dk1"/>
                </a:solidFill>
                <a:latin typeface="Calibri"/>
                <a:ea typeface="Calibri"/>
                <a:cs typeface="Calibri"/>
                <a:sym typeface="Calibri"/>
              </a:rPr>
              <a:t>{ ABE} </a:t>
            </a:r>
            <a:endParaRPr/>
          </a:p>
          <a:p>
            <a:pPr marL="0" marR="0" lvl="0" indent="-139700" algn="just" rtl="0">
              <a:spcBef>
                <a:spcPts val="0"/>
              </a:spcBef>
              <a:spcAft>
                <a:spcPts val="0"/>
              </a:spcAft>
              <a:buClr>
                <a:schemeClr val="dk1"/>
              </a:buClr>
              <a:buSzPts val="2200"/>
              <a:buFont typeface="Arial"/>
              <a:buChar char="•"/>
            </a:pPr>
            <a:r>
              <a:rPr lang="en-US" sz="2200" b="1" i="0" u="none" strike="noStrike" cap="none">
                <a:solidFill>
                  <a:schemeClr val="dk1"/>
                </a:solidFill>
                <a:latin typeface="Calibri"/>
                <a:ea typeface="Calibri"/>
                <a:cs typeface="Calibri"/>
                <a:sym typeface="Calibri"/>
              </a:rPr>
              <a:t>Prime attributes: </a:t>
            </a:r>
            <a:r>
              <a:rPr lang="en-US" sz="2200" b="0" i="0" u="none" strike="noStrike" cap="none">
                <a:solidFill>
                  <a:schemeClr val="dk1"/>
                </a:solidFill>
                <a:latin typeface="Calibri"/>
                <a:ea typeface="Calibri"/>
                <a:cs typeface="Calibri"/>
                <a:sym typeface="Calibri"/>
              </a:rPr>
              <a:t>A,B and E</a:t>
            </a:r>
            <a:endParaRPr sz="2200" b="1" i="0" u="none" strike="noStrike" cap="none">
              <a:solidFill>
                <a:schemeClr val="dk1"/>
              </a:solidFill>
              <a:latin typeface="Calibri"/>
              <a:ea typeface="Calibri"/>
              <a:cs typeface="Calibri"/>
              <a:sym typeface="Calibri"/>
            </a:endParaRPr>
          </a:p>
          <a:p>
            <a:pPr marL="0" marR="0" lvl="0" indent="0" algn="just" rtl="0">
              <a:spcBef>
                <a:spcPts val="0"/>
              </a:spcBef>
              <a:spcAft>
                <a:spcPts val="0"/>
              </a:spcAft>
              <a:buClr>
                <a:schemeClr val="dk1"/>
              </a:buClr>
              <a:buSzPts val="2200"/>
              <a:buFont typeface="Arial"/>
              <a:buNone/>
            </a:pPr>
            <a:endParaRPr sz="2200" b="0" i="0" u="none" strike="noStrike" cap="none">
              <a:solidFill>
                <a:schemeClr val="dk1"/>
              </a:solidFill>
              <a:latin typeface="Calibri"/>
              <a:ea typeface="Calibri"/>
              <a:cs typeface="Calibri"/>
              <a:sym typeface="Calibri"/>
            </a:endParaRPr>
          </a:p>
          <a:p>
            <a:pPr marL="0" marR="0" lvl="0" indent="0" algn="just" rtl="0">
              <a:spcBef>
                <a:spcPts val="0"/>
              </a:spcBef>
              <a:spcAft>
                <a:spcPts val="0"/>
              </a:spcAft>
              <a:buClr>
                <a:schemeClr val="dk1"/>
              </a:buClr>
              <a:buSzPts val="2200"/>
              <a:buFont typeface="Arial"/>
              <a:buNone/>
            </a:pPr>
            <a:endParaRPr sz="2200" b="0" i="0" u="none" strike="noStrike" cap="none">
              <a:solidFill>
                <a:schemeClr val="dk1"/>
              </a:solidFill>
              <a:latin typeface="Calibri"/>
              <a:ea typeface="Calibri"/>
              <a:cs typeface="Calibri"/>
              <a:sym typeface="Calibri"/>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794"/>
        <p:cNvGrpSpPr/>
        <p:nvPr/>
      </p:nvGrpSpPr>
      <p:grpSpPr>
        <a:xfrm>
          <a:off x="0" y="0"/>
          <a:ext cx="0" cy="0"/>
          <a:chOff x="0" y="0"/>
          <a:chExt cx="0" cy="0"/>
        </a:xfrm>
      </p:grpSpPr>
      <p:pic>
        <p:nvPicPr>
          <p:cNvPr id="795" name="Google Shape;795;p37" descr="C:\Users\parul\Desktop\Digital Learning Content.png"/>
          <p:cNvPicPr preferRelativeResize="0"/>
          <p:nvPr/>
        </p:nvPicPr>
        <p:blipFill rotWithShape="1">
          <a:blip r:embed="rId3">
            <a:alphaModFix/>
          </a:blip>
          <a:srcRect/>
          <a:stretch/>
        </p:blipFill>
        <p:spPr>
          <a:xfrm>
            <a:off x="0" y="0"/>
            <a:ext cx="9144000" cy="6900863"/>
          </a:xfrm>
          <a:prstGeom prst="rect">
            <a:avLst/>
          </a:prstGeom>
          <a:noFill/>
          <a:ln>
            <a:noFill/>
          </a:ln>
        </p:spPr>
      </p:pic>
      <p:sp>
        <p:nvSpPr>
          <p:cNvPr id="796" name="Google Shape;796;p37"/>
          <p:cNvSpPr/>
          <p:nvPr/>
        </p:nvSpPr>
        <p:spPr>
          <a:xfrm>
            <a:off x="0" y="1643063"/>
            <a:ext cx="9144000" cy="642937"/>
          </a:xfrm>
          <a:prstGeom prst="rect">
            <a:avLst/>
          </a:prstGeom>
          <a:solidFill>
            <a:srgbClr val="1F497D"/>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lt1"/>
              </a:buClr>
              <a:buSzPts val="3000"/>
              <a:buFont typeface="Arial"/>
              <a:buNone/>
            </a:pPr>
            <a:r>
              <a:rPr lang="en-US" sz="3000" b="1" i="0" u="none" strike="noStrike" cap="none">
                <a:solidFill>
                  <a:schemeClr val="lt1"/>
                </a:solidFill>
                <a:latin typeface="Calibri"/>
                <a:ea typeface="Calibri"/>
                <a:cs typeface="Calibri"/>
                <a:sym typeface="Calibri"/>
              </a:rPr>
              <a:t>Candidate Key:</a:t>
            </a:r>
            <a:endParaRPr/>
          </a:p>
        </p:txBody>
      </p:sp>
      <p:sp>
        <p:nvSpPr>
          <p:cNvPr id="797" name="Google Shape;797;p37"/>
          <p:cNvSpPr/>
          <p:nvPr/>
        </p:nvSpPr>
        <p:spPr>
          <a:xfrm>
            <a:off x="190500" y="1687513"/>
            <a:ext cx="8763000" cy="55403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000" b="1" i="0" u="none" strike="noStrike" cap="none">
              <a:solidFill>
                <a:schemeClr val="lt1"/>
              </a:solidFill>
              <a:latin typeface="Calibri"/>
              <a:ea typeface="Calibri"/>
              <a:cs typeface="Calibri"/>
              <a:sym typeface="Calibri"/>
            </a:endParaRPr>
          </a:p>
        </p:txBody>
      </p:sp>
      <p:sp>
        <p:nvSpPr>
          <p:cNvPr id="798" name="Google Shape;798;p37"/>
          <p:cNvSpPr/>
          <p:nvPr/>
        </p:nvSpPr>
        <p:spPr>
          <a:xfrm flipH="1">
            <a:off x="6564313" y="6072188"/>
            <a:ext cx="46037" cy="214312"/>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pic>
        <p:nvPicPr>
          <p:cNvPr id="799" name="Google Shape;799;p37" descr="C:\Users\parul\Desktop\Untitled-1.png"/>
          <p:cNvPicPr preferRelativeResize="0"/>
          <p:nvPr/>
        </p:nvPicPr>
        <p:blipFill rotWithShape="1">
          <a:blip r:embed="rId4">
            <a:alphaModFix/>
          </a:blip>
          <a:srcRect/>
          <a:stretch/>
        </p:blipFill>
        <p:spPr>
          <a:xfrm>
            <a:off x="1857375" y="3071813"/>
            <a:ext cx="5430838" cy="2803525"/>
          </a:xfrm>
          <a:prstGeom prst="rect">
            <a:avLst/>
          </a:prstGeom>
          <a:noFill/>
          <a:ln>
            <a:noFill/>
          </a:ln>
        </p:spPr>
      </p:pic>
      <p:sp>
        <p:nvSpPr>
          <p:cNvPr id="800" name="Google Shape;800;p37"/>
          <p:cNvSpPr txBox="1"/>
          <p:nvPr/>
        </p:nvSpPr>
        <p:spPr>
          <a:xfrm>
            <a:off x="190500" y="2565400"/>
            <a:ext cx="8845550" cy="6862763"/>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Clr>
                <a:schemeClr val="dk1"/>
              </a:buClr>
              <a:buSzPts val="2200"/>
              <a:buFont typeface="Arial"/>
              <a:buNone/>
            </a:pPr>
            <a:r>
              <a:rPr lang="en-US" sz="2200" b="1" i="0" u="none" strike="noStrike" cap="none">
                <a:solidFill>
                  <a:schemeClr val="dk1"/>
                </a:solidFill>
                <a:latin typeface="Calibri"/>
                <a:ea typeface="Calibri"/>
                <a:cs typeface="Calibri"/>
                <a:sym typeface="Calibri"/>
              </a:rPr>
              <a:t>Exercise: Find Candidate Keys of below relations. </a:t>
            </a:r>
            <a:endParaRPr/>
          </a:p>
          <a:p>
            <a:pPr marL="0" marR="0" lvl="0" indent="0" algn="just" rtl="0">
              <a:spcBef>
                <a:spcPts val="0"/>
              </a:spcBef>
              <a:spcAft>
                <a:spcPts val="0"/>
              </a:spcAft>
              <a:buClr>
                <a:schemeClr val="dk1"/>
              </a:buClr>
              <a:buSzPts val="2200"/>
              <a:buFont typeface="Arial"/>
              <a:buNone/>
            </a:pPr>
            <a:endParaRPr sz="2200" b="1" i="0" u="none" strike="noStrike" cap="none">
              <a:solidFill>
                <a:schemeClr val="dk1"/>
              </a:solidFill>
              <a:latin typeface="Calibri"/>
              <a:ea typeface="Calibri"/>
              <a:cs typeface="Calibri"/>
              <a:sym typeface="Calibri"/>
            </a:endParaRPr>
          </a:p>
          <a:p>
            <a:pPr marL="0" marR="0" lvl="0" indent="-139700" algn="just" rtl="0">
              <a:spcBef>
                <a:spcPts val="0"/>
              </a:spcBef>
              <a:spcAft>
                <a:spcPts val="0"/>
              </a:spcAft>
              <a:buClr>
                <a:schemeClr val="dk1"/>
              </a:buClr>
              <a:buSzPts val="2200"/>
              <a:buFont typeface="Calibri"/>
              <a:buAutoNum type="arabicPeriod"/>
            </a:pPr>
            <a:r>
              <a:rPr lang="en-US" sz="2200" b="0" i="0" u="none" strike="noStrike" cap="none">
                <a:solidFill>
                  <a:schemeClr val="dk1"/>
                </a:solidFill>
                <a:latin typeface="Calibri"/>
                <a:ea typeface="Calibri"/>
                <a:cs typeface="Calibri"/>
                <a:sym typeface="Calibri"/>
              </a:rPr>
              <a:t>R(ABCDE), F = { AB → B, BC → D, CD → E, E → A}</a:t>
            </a:r>
            <a:endParaRPr/>
          </a:p>
          <a:p>
            <a:pPr marL="0" marR="0" lvl="0" indent="0" algn="just" rtl="0">
              <a:spcBef>
                <a:spcPts val="0"/>
              </a:spcBef>
              <a:spcAft>
                <a:spcPts val="0"/>
              </a:spcAft>
              <a:buClr>
                <a:schemeClr val="dk1"/>
              </a:buClr>
              <a:buSzPts val="2200"/>
              <a:buFont typeface="Calibri"/>
              <a:buNone/>
            </a:pPr>
            <a:endParaRPr sz="2200" b="0" i="0" u="none" strike="noStrike" cap="none">
              <a:solidFill>
                <a:schemeClr val="dk1"/>
              </a:solidFill>
              <a:latin typeface="Calibri"/>
              <a:ea typeface="Calibri"/>
              <a:cs typeface="Calibri"/>
              <a:sym typeface="Calibri"/>
            </a:endParaRPr>
          </a:p>
          <a:p>
            <a:pPr marL="0" marR="0" lvl="0" indent="-139700" algn="just" rtl="0">
              <a:spcBef>
                <a:spcPts val="0"/>
              </a:spcBef>
              <a:spcAft>
                <a:spcPts val="0"/>
              </a:spcAft>
              <a:buClr>
                <a:schemeClr val="dk1"/>
              </a:buClr>
              <a:buSzPts val="2200"/>
              <a:buFont typeface="Calibri"/>
              <a:buAutoNum type="arabicPeriod"/>
            </a:pPr>
            <a:r>
              <a:rPr lang="en-US" sz="2200" b="0" i="0" u="none" strike="noStrike" cap="none">
                <a:solidFill>
                  <a:schemeClr val="dk1"/>
                </a:solidFill>
                <a:latin typeface="Calibri"/>
                <a:ea typeface="Calibri"/>
                <a:cs typeface="Calibri"/>
                <a:sym typeface="Calibri"/>
              </a:rPr>
              <a:t> R(ABCD), F = { AB → CD, C → A, D → B}</a:t>
            </a:r>
            <a:endParaRPr/>
          </a:p>
          <a:p>
            <a:pPr marL="0" marR="0" lvl="0" indent="0" algn="just" rtl="0">
              <a:spcBef>
                <a:spcPts val="0"/>
              </a:spcBef>
              <a:spcAft>
                <a:spcPts val="0"/>
              </a:spcAft>
              <a:buClr>
                <a:schemeClr val="dk1"/>
              </a:buClr>
              <a:buSzPts val="2200"/>
              <a:buFont typeface="Calibri"/>
              <a:buNone/>
            </a:pPr>
            <a:endParaRPr sz="2200" b="0" i="0" u="none" strike="noStrike" cap="none">
              <a:solidFill>
                <a:schemeClr val="dk1"/>
              </a:solidFill>
              <a:latin typeface="Calibri"/>
              <a:ea typeface="Calibri"/>
              <a:cs typeface="Calibri"/>
              <a:sym typeface="Calibri"/>
            </a:endParaRPr>
          </a:p>
          <a:p>
            <a:pPr marL="0" marR="0" lvl="0" indent="-139700" algn="just" rtl="0">
              <a:spcBef>
                <a:spcPts val="0"/>
              </a:spcBef>
              <a:spcAft>
                <a:spcPts val="0"/>
              </a:spcAft>
              <a:buClr>
                <a:schemeClr val="dk1"/>
              </a:buClr>
              <a:buSzPts val="2200"/>
              <a:buFont typeface="Calibri"/>
              <a:buAutoNum type="arabicPeriod"/>
            </a:pPr>
            <a:r>
              <a:rPr lang="en-US" sz="2200" b="0" i="0" u="none" strike="noStrike" cap="none">
                <a:solidFill>
                  <a:schemeClr val="dk1"/>
                </a:solidFill>
                <a:latin typeface="Calibri"/>
                <a:ea typeface="Calibri"/>
                <a:cs typeface="Calibri"/>
                <a:sym typeface="Calibri"/>
              </a:rPr>
              <a:t>R(ABCDEF), F = { AB → C, C → DE, E → F, EF → B, E → A}</a:t>
            </a:r>
            <a:endParaRPr/>
          </a:p>
          <a:p>
            <a:pPr marL="0" marR="0" lvl="0" indent="0" algn="just" rtl="0">
              <a:spcBef>
                <a:spcPts val="0"/>
              </a:spcBef>
              <a:spcAft>
                <a:spcPts val="0"/>
              </a:spcAft>
              <a:buClr>
                <a:schemeClr val="dk1"/>
              </a:buClr>
              <a:buSzPts val="2200"/>
              <a:buFont typeface="Calibri"/>
              <a:buNone/>
            </a:pPr>
            <a:endParaRPr sz="2200" b="0" i="0" u="none" strike="noStrike" cap="none">
              <a:solidFill>
                <a:schemeClr val="dk1"/>
              </a:solidFill>
              <a:latin typeface="Calibri"/>
              <a:ea typeface="Calibri"/>
              <a:cs typeface="Calibri"/>
              <a:sym typeface="Calibri"/>
            </a:endParaRPr>
          </a:p>
          <a:p>
            <a:pPr marL="0" marR="0" lvl="0" indent="-139700" algn="just" rtl="0">
              <a:spcBef>
                <a:spcPts val="0"/>
              </a:spcBef>
              <a:spcAft>
                <a:spcPts val="0"/>
              </a:spcAft>
              <a:buClr>
                <a:schemeClr val="dk1"/>
              </a:buClr>
              <a:buSzPts val="2200"/>
              <a:buFont typeface="Calibri"/>
              <a:buAutoNum type="arabicPeriod"/>
            </a:pPr>
            <a:r>
              <a:rPr lang="en-US" sz="2200" b="0" i="0" u="none" strike="noStrike" cap="none">
                <a:solidFill>
                  <a:schemeClr val="dk1"/>
                </a:solidFill>
                <a:latin typeface="Calibri"/>
                <a:ea typeface="Calibri"/>
                <a:cs typeface="Calibri"/>
                <a:sym typeface="Calibri"/>
              </a:rPr>
              <a:t>R(ABCDEFG), F = { AB → CD, AF → D, DE → F, C → G, F → E, G → A}</a:t>
            </a:r>
            <a:endParaRPr/>
          </a:p>
          <a:p>
            <a:pPr marL="0" marR="0" lvl="0" indent="0" algn="just" rtl="0">
              <a:spcBef>
                <a:spcPts val="0"/>
              </a:spcBef>
              <a:spcAft>
                <a:spcPts val="0"/>
              </a:spcAft>
              <a:buClr>
                <a:schemeClr val="dk1"/>
              </a:buClr>
              <a:buSzPts val="2200"/>
              <a:buFont typeface="Calibri"/>
              <a:buNone/>
            </a:pPr>
            <a:endParaRPr sz="2200" b="0" i="0" u="none" strike="noStrike" cap="none">
              <a:solidFill>
                <a:schemeClr val="dk1"/>
              </a:solidFill>
              <a:latin typeface="Calibri"/>
              <a:ea typeface="Calibri"/>
              <a:cs typeface="Calibri"/>
              <a:sym typeface="Calibri"/>
            </a:endParaRPr>
          </a:p>
          <a:p>
            <a:pPr marL="0" marR="0" lvl="0" indent="0" algn="just" rtl="0">
              <a:spcBef>
                <a:spcPts val="0"/>
              </a:spcBef>
              <a:spcAft>
                <a:spcPts val="0"/>
              </a:spcAft>
              <a:buClr>
                <a:schemeClr val="dk1"/>
              </a:buClr>
              <a:buSzPts val="2200"/>
              <a:buFont typeface="Calibri"/>
              <a:buNone/>
            </a:pPr>
            <a:endParaRPr sz="2200" b="0" i="0" u="none" strike="noStrike" cap="none">
              <a:solidFill>
                <a:schemeClr val="dk1"/>
              </a:solidFill>
              <a:latin typeface="Calibri"/>
              <a:ea typeface="Calibri"/>
              <a:cs typeface="Calibri"/>
              <a:sym typeface="Calibri"/>
            </a:endParaRPr>
          </a:p>
          <a:p>
            <a:pPr marL="0" marR="0" lvl="0" indent="0" algn="just" rtl="0">
              <a:spcBef>
                <a:spcPts val="0"/>
              </a:spcBef>
              <a:spcAft>
                <a:spcPts val="0"/>
              </a:spcAft>
              <a:buClr>
                <a:schemeClr val="dk1"/>
              </a:buClr>
              <a:buSzPts val="2200"/>
              <a:buFont typeface="Calibri"/>
              <a:buNone/>
            </a:pPr>
            <a:endParaRPr sz="2200" b="0" i="0" u="none" strike="noStrike" cap="none">
              <a:solidFill>
                <a:schemeClr val="dk1"/>
              </a:solidFill>
              <a:latin typeface="Calibri"/>
              <a:ea typeface="Calibri"/>
              <a:cs typeface="Calibri"/>
              <a:sym typeface="Calibri"/>
            </a:endParaRPr>
          </a:p>
          <a:p>
            <a:pPr marL="0" marR="0" lvl="0" indent="0" algn="just" rtl="0">
              <a:spcBef>
                <a:spcPts val="0"/>
              </a:spcBef>
              <a:spcAft>
                <a:spcPts val="0"/>
              </a:spcAft>
              <a:buClr>
                <a:schemeClr val="dk1"/>
              </a:buClr>
              <a:buSzPts val="2200"/>
              <a:buFont typeface="Calibri"/>
              <a:buNone/>
            </a:pPr>
            <a:endParaRPr sz="2200" b="0" i="0" u="none" strike="noStrike" cap="none">
              <a:solidFill>
                <a:schemeClr val="dk1"/>
              </a:solidFill>
              <a:latin typeface="Calibri"/>
              <a:ea typeface="Calibri"/>
              <a:cs typeface="Calibri"/>
              <a:sym typeface="Calibri"/>
            </a:endParaRPr>
          </a:p>
          <a:p>
            <a:pPr marL="0" marR="0" lvl="0" indent="0" algn="just" rtl="0">
              <a:spcBef>
                <a:spcPts val="0"/>
              </a:spcBef>
              <a:spcAft>
                <a:spcPts val="0"/>
              </a:spcAft>
              <a:buClr>
                <a:schemeClr val="dk1"/>
              </a:buClr>
              <a:buSzPts val="2200"/>
              <a:buFont typeface="Calibri"/>
              <a:buNone/>
            </a:pPr>
            <a:endParaRPr sz="2200" b="0" i="0" u="none" strike="noStrike" cap="none">
              <a:solidFill>
                <a:schemeClr val="dk1"/>
              </a:solidFill>
              <a:latin typeface="Calibri"/>
              <a:ea typeface="Calibri"/>
              <a:cs typeface="Calibri"/>
              <a:sym typeface="Calibri"/>
            </a:endParaRPr>
          </a:p>
          <a:p>
            <a:pPr marL="0" marR="0" lvl="0" indent="0" algn="just" rtl="0">
              <a:spcBef>
                <a:spcPts val="0"/>
              </a:spcBef>
              <a:spcAft>
                <a:spcPts val="0"/>
              </a:spcAft>
              <a:buClr>
                <a:schemeClr val="dk1"/>
              </a:buClr>
              <a:buSzPts val="2200"/>
              <a:buFont typeface="Arial"/>
              <a:buNone/>
            </a:pPr>
            <a:endParaRPr sz="2200" b="0" i="0" u="none" strike="noStrike" cap="none">
              <a:solidFill>
                <a:schemeClr val="dk1"/>
              </a:solidFill>
              <a:latin typeface="Calibri"/>
              <a:ea typeface="Calibri"/>
              <a:cs typeface="Calibri"/>
              <a:sym typeface="Calibri"/>
            </a:endParaRPr>
          </a:p>
          <a:p>
            <a:pPr marL="0" marR="0" lvl="0" indent="0" algn="just" rtl="0">
              <a:spcBef>
                <a:spcPts val="0"/>
              </a:spcBef>
              <a:spcAft>
                <a:spcPts val="0"/>
              </a:spcAft>
              <a:buClr>
                <a:schemeClr val="dk1"/>
              </a:buClr>
              <a:buSzPts val="2200"/>
              <a:buFont typeface="Arial"/>
              <a:buNone/>
            </a:pPr>
            <a:r>
              <a:rPr lang="en-US" sz="2200" b="1" i="0" u="none" strike="noStrike" cap="none">
                <a:solidFill>
                  <a:schemeClr val="dk1"/>
                </a:solidFill>
                <a:latin typeface="Calibri"/>
                <a:ea typeface="Calibri"/>
                <a:cs typeface="Calibri"/>
                <a:sym typeface="Calibri"/>
              </a:rPr>
              <a:t> </a:t>
            </a:r>
            <a:endParaRPr/>
          </a:p>
          <a:p>
            <a:pPr marL="0" marR="0" lvl="0" indent="0" algn="just" rtl="0">
              <a:spcBef>
                <a:spcPts val="0"/>
              </a:spcBef>
              <a:spcAft>
                <a:spcPts val="0"/>
              </a:spcAft>
              <a:buClr>
                <a:schemeClr val="dk1"/>
              </a:buClr>
              <a:buSzPts val="2200"/>
              <a:buFont typeface="Arial"/>
              <a:buNone/>
            </a:pPr>
            <a:endParaRPr sz="2200" b="1" i="0" u="none" strike="noStrike" cap="none">
              <a:solidFill>
                <a:schemeClr val="dk1"/>
              </a:solidFill>
              <a:latin typeface="Calibri"/>
              <a:ea typeface="Calibri"/>
              <a:cs typeface="Calibri"/>
              <a:sym typeface="Calibri"/>
            </a:endParaRPr>
          </a:p>
          <a:p>
            <a:pPr marL="0" marR="0" lvl="0" indent="0" algn="just" rtl="0">
              <a:spcBef>
                <a:spcPts val="0"/>
              </a:spcBef>
              <a:spcAft>
                <a:spcPts val="0"/>
              </a:spcAft>
              <a:buClr>
                <a:schemeClr val="dk1"/>
              </a:buClr>
              <a:buSzPts val="2200"/>
              <a:buFont typeface="Arial"/>
              <a:buNone/>
            </a:pPr>
            <a:endParaRPr sz="2200" b="0" i="0" u="none" strike="noStrike" cap="none">
              <a:solidFill>
                <a:schemeClr val="dk1"/>
              </a:solidFill>
              <a:latin typeface="Calibri"/>
              <a:ea typeface="Calibri"/>
              <a:cs typeface="Calibri"/>
              <a:sym typeface="Calibri"/>
            </a:endParaRPr>
          </a:p>
          <a:p>
            <a:pPr marL="0" marR="0" lvl="0" indent="0" algn="just" rtl="0">
              <a:spcBef>
                <a:spcPts val="0"/>
              </a:spcBef>
              <a:spcAft>
                <a:spcPts val="0"/>
              </a:spcAft>
              <a:buClr>
                <a:schemeClr val="dk1"/>
              </a:buClr>
              <a:buSzPts val="2200"/>
              <a:buFont typeface="Arial"/>
              <a:buNone/>
            </a:pPr>
            <a:endParaRPr sz="2200" b="0" i="0" u="none" strike="noStrike" cap="none">
              <a:solidFill>
                <a:schemeClr val="dk1"/>
              </a:solidFill>
              <a:latin typeface="Calibri"/>
              <a:ea typeface="Calibri"/>
              <a:cs typeface="Calibri"/>
              <a:sym typeface="Calibri"/>
            </a:endParaRPr>
          </a:p>
          <a:p>
            <a:pPr marL="0" marR="0" lvl="0" indent="0" algn="just" rtl="0">
              <a:spcBef>
                <a:spcPts val="0"/>
              </a:spcBef>
              <a:spcAft>
                <a:spcPts val="0"/>
              </a:spcAft>
              <a:buClr>
                <a:schemeClr val="dk1"/>
              </a:buClr>
              <a:buSzPts val="2200"/>
              <a:buFont typeface="Arial"/>
              <a:buNone/>
            </a:pPr>
            <a:endParaRPr sz="2200" b="0" i="0" u="none" strike="noStrike" cap="none">
              <a:solidFill>
                <a:schemeClr val="dk1"/>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pic>
        <p:nvPicPr>
          <p:cNvPr id="256" name="Google Shape;256;p3" descr="C:\Users\parul\Desktop\Digital Learning Content.png"/>
          <p:cNvPicPr preferRelativeResize="0"/>
          <p:nvPr/>
        </p:nvPicPr>
        <p:blipFill rotWithShape="1">
          <a:blip r:embed="rId3">
            <a:alphaModFix/>
          </a:blip>
          <a:srcRect/>
          <a:stretch/>
        </p:blipFill>
        <p:spPr>
          <a:xfrm>
            <a:off x="0" y="-50800"/>
            <a:ext cx="9144000" cy="6900863"/>
          </a:xfrm>
          <a:prstGeom prst="rect">
            <a:avLst/>
          </a:prstGeom>
          <a:noFill/>
          <a:ln>
            <a:noFill/>
          </a:ln>
        </p:spPr>
      </p:pic>
      <p:pic>
        <p:nvPicPr>
          <p:cNvPr id="257" name="Google Shape;257;p3" descr="C:\Users\parul\Desktop\Untitled-1.png"/>
          <p:cNvPicPr preferRelativeResize="0"/>
          <p:nvPr/>
        </p:nvPicPr>
        <p:blipFill rotWithShape="1">
          <a:blip r:embed="rId4">
            <a:alphaModFix/>
          </a:blip>
          <a:srcRect/>
          <a:stretch/>
        </p:blipFill>
        <p:spPr>
          <a:xfrm>
            <a:off x="1857375" y="3071813"/>
            <a:ext cx="5430838" cy="2803525"/>
          </a:xfrm>
          <a:prstGeom prst="rect">
            <a:avLst/>
          </a:prstGeom>
          <a:noFill/>
          <a:ln>
            <a:noFill/>
          </a:ln>
        </p:spPr>
      </p:pic>
      <p:sp>
        <p:nvSpPr>
          <p:cNvPr id="258" name="Google Shape;258;p3"/>
          <p:cNvSpPr txBox="1"/>
          <p:nvPr/>
        </p:nvSpPr>
        <p:spPr>
          <a:xfrm>
            <a:off x="0" y="2387600"/>
            <a:ext cx="9144000" cy="3416279"/>
          </a:xfrm>
          <a:prstGeom prst="rect">
            <a:avLst/>
          </a:prstGeom>
          <a:noFill/>
          <a:ln>
            <a:noFill/>
          </a:ln>
        </p:spPr>
        <p:txBody>
          <a:bodyPr spcFirstLastPara="1" wrap="square" lIns="91425" tIns="45700" rIns="91425" bIns="45700" anchor="t" anchorCtr="0">
            <a:spAutoFit/>
          </a:bodyPr>
          <a:lstStyle/>
          <a:p>
            <a:pPr marL="342900" marR="0" lvl="0" indent="-342900" algn="l" rtl="0">
              <a:lnSpc>
                <a:spcPct val="150000"/>
              </a:lnSpc>
              <a:spcBef>
                <a:spcPts val="0"/>
              </a:spcBef>
              <a:spcAft>
                <a:spcPts val="0"/>
              </a:spcAft>
              <a:buClr>
                <a:schemeClr val="dk1"/>
              </a:buClr>
              <a:buSzPts val="2000"/>
              <a:buFont typeface="Arial"/>
              <a:buChar char="•"/>
            </a:pPr>
            <a:r>
              <a:rPr lang="en-US" sz="2400" b="0" i="0" u="none" strike="noStrike" cap="none" dirty="0">
                <a:solidFill>
                  <a:schemeClr val="dk1"/>
                </a:solidFill>
                <a:latin typeface="Calibri"/>
                <a:ea typeface="Calibri"/>
                <a:cs typeface="Calibri"/>
                <a:sym typeface="Calibri"/>
              </a:rPr>
              <a:t>Relational algebra consists of a set of different operations.</a:t>
            </a:r>
          </a:p>
          <a:p>
            <a:pPr marL="342900" marR="0" lvl="0" indent="-342900" algn="l" rtl="0">
              <a:lnSpc>
                <a:spcPct val="150000"/>
              </a:lnSpc>
              <a:spcBef>
                <a:spcPts val="0"/>
              </a:spcBef>
              <a:spcAft>
                <a:spcPts val="0"/>
              </a:spcAft>
              <a:buClr>
                <a:schemeClr val="dk1"/>
              </a:buClr>
              <a:buSzPts val="2000"/>
              <a:buFont typeface="Arial"/>
              <a:buChar char="•"/>
            </a:pPr>
            <a:r>
              <a:rPr lang="en-US" sz="2400" b="0" i="0" u="none" strike="noStrike" cap="none" dirty="0">
                <a:solidFill>
                  <a:schemeClr val="dk1"/>
                </a:solidFill>
                <a:latin typeface="Calibri"/>
                <a:ea typeface="Calibri"/>
                <a:cs typeface="Calibri"/>
                <a:sym typeface="Calibri"/>
              </a:rPr>
              <a:t>These operations takes one or two relations as input and produce a new relation as output.</a:t>
            </a:r>
          </a:p>
          <a:p>
            <a:pPr marL="342900" marR="0" lvl="0" indent="-342900" algn="l" rtl="0">
              <a:lnSpc>
                <a:spcPct val="150000"/>
              </a:lnSpc>
              <a:spcBef>
                <a:spcPts val="0"/>
              </a:spcBef>
              <a:spcAft>
                <a:spcPts val="0"/>
              </a:spcAft>
              <a:buClr>
                <a:schemeClr val="dk1"/>
              </a:buClr>
              <a:buSzPts val="2000"/>
              <a:buFont typeface="Arial"/>
              <a:buChar char="•"/>
            </a:pPr>
            <a:r>
              <a:rPr lang="en-US" sz="2400" b="0" i="0" u="none" strike="noStrike" cap="none" dirty="0">
                <a:solidFill>
                  <a:schemeClr val="dk1"/>
                </a:solidFill>
                <a:latin typeface="Calibri"/>
                <a:ea typeface="Calibri"/>
                <a:cs typeface="Calibri"/>
                <a:sym typeface="Calibri"/>
              </a:rPr>
              <a:t>These functions can be divided into two categories:</a:t>
            </a:r>
          </a:p>
          <a:p>
            <a:pPr marL="342900" marR="0" lvl="0" indent="-342900" algn="l" rtl="0">
              <a:lnSpc>
                <a:spcPct val="150000"/>
              </a:lnSpc>
              <a:spcBef>
                <a:spcPts val="0"/>
              </a:spcBef>
              <a:spcAft>
                <a:spcPts val="0"/>
              </a:spcAft>
              <a:buClr>
                <a:schemeClr val="dk1"/>
              </a:buClr>
              <a:buSzPts val="2000"/>
              <a:buFont typeface="Arial"/>
              <a:buChar char="•"/>
            </a:pPr>
            <a:r>
              <a:rPr lang="en-US" sz="2400" b="0" i="0" u="none" strike="noStrike" cap="none" dirty="0">
                <a:solidFill>
                  <a:schemeClr val="dk1"/>
                </a:solidFill>
                <a:latin typeface="Calibri"/>
                <a:ea typeface="Calibri"/>
                <a:cs typeface="Calibri"/>
                <a:sym typeface="Calibri"/>
              </a:rPr>
              <a:t>Fundamental operations: Such as select, project, union, self-difference, Cartesian product, rename etc.</a:t>
            </a:r>
          </a:p>
        </p:txBody>
      </p:sp>
      <p:sp>
        <p:nvSpPr>
          <p:cNvPr id="259" name="Google Shape;259;p3"/>
          <p:cNvSpPr/>
          <p:nvPr/>
        </p:nvSpPr>
        <p:spPr>
          <a:xfrm>
            <a:off x="0" y="1643063"/>
            <a:ext cx="9144000" cy="642937"/>
          </a:xfrm>
          <a:prstGeom prst="rect">
            <a:avLst/>
          </a:prstGeom>
          <a:solidFill>
            <a:srgbClr val="1F497D"/>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
        <p:nvSpPr>
          <p:cNvPr id="260" name="Google Shape;260;p3"/>
          <p:cNvSpPr/>
          <p:nvPr/>
        </p:nvSpPr>
        <p:spPr>
          <a:xfrm>
            <a:off x="190500" y="1687513"/>
            <a:ext cx="8763000" cy="55403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lt1"/>
              </a:buClr>
              <a:buSzPts val="3000"/>
              <a:buFont typeface="Arial"/>
              <a:buNone/>
            </a:pPr>
            <a:r>
              <a:rPr lang="en-US" sz="3000" b="1" i="0" u="none" strike="noStrike" cap="none" dirty="0">
                <a:solidFill>
                  <a:schemeClr val="lt1"/>
                </a:solidFill>
                <a:latin typeface="Calibri"/>
                <a:ea typeface="Calibri"/>
                <a:cs typeface="Calibri"/>
                <a:sym typeface="Calibri"/>
              </a:rPr>
              <a:t>Relational Algebra:</a:t>
            </a:r>
          </a:p>
        </p:txBody>
      </p:sp>
      <p:sp>
        <p:nvSpPr>
          <p:cNvPr id="261" name="Google Shape;261;p3"/>
          <p:cNvSpPr/>
          <p:nvPr/>
        </p:nvSpPr>
        <p:spPr>
          <a:xfrm>
            <a:off x="6643688" y="6073775"/>
            <a:ext cx="1111250" cy="215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800"/>
              <a:buFont typeface="Arial"/>
              <a:buNone/>
            </a:pPr>
            <a:endParaRPr sz="800" b="0" i="0" u="none" strike="noStrike" cap="none">
              <a:solidFill>
                <a:schemeClr val="dk1"/>
              </a:solidFill>
              <a:latin typeface="Calibri"/>
              <a:ea typeface="Calibri"/>
              <a:cs typeface="Calibri"/>
              <a:sym typeface="Calibri"/>
            </a:endParaRPr>
          </a:p>
        </p:txBody>
      </p:sp>
      <p:sp>
        <p:nvSpPr>
          <p:cNvPr id="262" name="Google Shape;262;p3"/>
          <p:cNvSpPr/>
          <p:nvPr/>
        </p:nvSpPr>
        <p:spPr>
          <a:xfrm flipH="1">
            <a:off x="6564313" y="6072188"/>
            <a:ext cx="46037" cy="214312"/>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37695775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804"/>
        <p:cNvGrpSpPr/>
        <p:nvPr/>
      </p:nvGrpSpPr>
      <p:grpSpPr>
        <a:xfrm>
          <a:off x="0" y="0"/>
          <a:ext cx="0" cy="0"/>
          <a:chOff x="0" y="0"/>
          <a:chExt cx="0" cy="0"/>
        </a:xfrm>
      </p:grpSpPr>
      <p:pic>
        <p:nvPicPr>
          <p:cNvPr id="805" name="Google Shape;805;p38" descr="C:\Users\parul\Desktop\Digital Learning Content.png"/>
          <p:cNvPicPr preferRelativeResize="0"/>
          <p:nvPr/>
        </p:nvPicPr>
        <p:blipFill rotWithShape="1">
          <a:blip r:embed="rId3">
            <a:alphaModFix/>
          </a:blip>
          <a:srcRect/>
          <a:stretch/>
        </p:blipFill>
        <p:spPr>
          <a:xfrm>
            <a:off x="0" y="0"/>
            <a:ext cx="9144000" cy="6900863"/>
          </a:xfrm>
          <a:prstGeom prst="rect">
            <a:avLst/>
          </a:prstGeom>
          <a:noFill/>
          <a:ln>
            <a:noFill/>
          </a:ln>
        </p:spPr>
      </p:pic>
      <p:sp>
        <p:nvSpPr>
          <p:cNvPr id="806" name="Google Shape;806;p38"/>
          <p:cNvSpPr/>
          <p:nvPr/>
        </p:nvSpPr>
        <p:spPr>
          <a:xfrm>
            <a:off x="0" y="1643063"/>
            <a:ext cx="9144000" cy="642937"/>
          </a:xfrm>
          <a:prstGeom prst="rect">
            <a:avLst/>
          </a:prstGeom>
          <a:solidFill>
            <a:srgbClr val="1F497D"/>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lt1"/>
              </a:buClr>
              <a:buSzPts val="3000"/>
              <a:buFont typeface="Arial"/>
              <a:buNone/>
            </a:pPr>
            <a:r>
              <a:rPr lang="en-US" sz="3000" b="1" i="0" u="none" strike="noStrike" cap="none">
                <a:solidFill>
                  <a:schemeClr val="lt1"/>
                </a:solidFill>
                <a:latin typeface="Calibri"/>
                <a:ea typeface="Calibri"/>
                <a:cs typeface="Calibri"/>
                <a:sym typeface="Calibri"/>
              </a:rPr>
              <a:t>Normalization:</a:t>
            </a:r>
            <a:endParaRPr/>
          </a:p>
        </p:txBody>
      </p:sp>
      <p:sp>
        <p:nvSpPr>
          <p:cNvPr id="807" name="Google Shape;807;p38"/>
          <p:cNvSpPr/>
          <p:nvPr/>
        </p:nvSpPr>
        <p:spPr>
          <a:xfrm>
            <a:off x="190500" y="1687513"/>
            <a:ext cx="8763000" cy="55403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000" b="1" i="0" u="none" strike="noStrike" cap="none">
              <a:solidFill>
                <a:schemeClr val="lt1"/>
              </a:solidFill>
              <a:latin typeface="Calibri"/>
              <a:ea typeface="Calibri"/>
              <a:cs typeface="Calibri"/>
              <a:sym typeface="Calibri"/>
            </a:endParaRPr>
          </a:p>
        </p:txBody>
      </p:sp>
      <p:sp>
        <p:nvSpPr>
          <p:cNvPr id="808" name="Google Shape;808;p38"/>
          <p:cNvSpPr/>
          <p:nvPr/>
        </p:nvSpPr>
        <p:spPr>
          <a:xfrm flipH="1">
            <a:off x="6564313" y="6072188"/>
            <a:ext cx="46037" cy="214312"/>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pic>
        <p:nvPicPr>
          <p:cNvPr id="809" name="Google Shape;809;p38" descr="C:\Users\parul\Desktop\Untitled-1.png"/>
          <p:cNvPicPr preferRelativeResize="0"/>
          <p:nvPr/>
        </p:nvPicPr>
        <p:blipFill rotWithShape="1">
          <a:blip r:embed="rId4">
            <a:alphaModFix/>
          </a:blip>
          <a:srcRect/>
          <a:stretch/>
        </p:blipFill>
        <p:spPr>
          <a:xfrm>
            <a:off x="1857375" y="3071813"/>
            <a:ext cx="5430838" cy="2803525"/>
          </a:xfrm>
          <a:prstGeom prst="rect">
            <a:avLst/>
          </a:prstGeom>
          <a:noFill/>
          <a:ln>
            <a:noFill/>
          </a:ln>
        </p:spPr>
      </p:pic>
      <p:sp>
        <p:nvSpPr>
          <p:cNvPr id="810" name="Google Shape;810;p38"/>
          <p:cNvSpPr txBox="1"/>
          <p:nvPr/>
        </p:nvSpPr>
        <p:spPr>
          <a:xfrm>
            <a:off x="190500" y="2492375"/>
            <a:ext cx="8763000" cy="2462213"/>
          </a:xfrm>
          <a:prstGeom prst="rect">
            <a:avLst/>
          </a:prstGeom>
          <a:noFill/>
          <a:ln>
            <a:noFill/>
          </a:ln>
        </p:spPr>
        <p:txBody>
          <a:bodyPr spcFirstLastPara="1" wrap="square" lIns="91425" tIns="45700" rIns="91425" bIns="45700" anchor="t" anchorCtr="0">
            <a:spAutoFit/>
          </a:bodyPr>
          <a:lstStyle/>
          <a:p>
            <a:pPr marL="342900" marR="0" lvl="0" indent="-342900" algn="just" rtl="0">
              <a:spcBef>
                <a:spcPts val="0"/>
              </a:spcBef>
              <a:spcAft>
                <a:spcPts val="0"/>
              </a:spcAft>
              <a:buClr>
                <a:schemeClr val="dk1"/>
              </a:buClr>
              <a:buSzPts val="2200"/>
              <a:buFont typeface="Arial"/>
              <a:buChar char="•"/>
            </a:pPr>
            <a:r>
              <a:rPr lang="en-US" sz="2200" b="0" i="0" u="none" strike="noStrike" cap="none">
                <a:solidFill>
                  <a:schemeClr val="dk1"/>
                </a:solidFill>
                <a:latin typeface="Calibri"/>
                <a:ea typeface="Calibri"/>
                <a:cs typeface="Calibri"/>
                <a:sym typeface="Calibri"/>
              </a:rPr>
              <a:t>Normalization is the procedure to reduce the Redundancy.</a:t>
            </a:r>
            <a:endParaRPr/>
          </a:p>
          <a:p>
            <a:pPr marL="342900" marR="0" lvl="0" indent="-203200" algn="just" rtl="0">
              <a:spcBef>
                <a:spcPts val="0"/>
              </a:spcBef>
              <a:spcAft>
                <a:spcPts val="0"/>
              </a:spcAft>
              <a:buClr>
                <a:schemeClr val="dk1"/>
              </a:buClr>
              <a:buSzPts val="2200"/>
              <a:buFont typeface="Arial"/>
              <a:buNone/>
            </a:pPr>
            <a:endParaRPr sz="2200" b="0" i="0" u="none" strike="noStrike" cap="none">
              <a:solidFill>
                <a:schemeClr val="dk1"/>
              </a:solidFill>
              <a:latin typeface="Calibri"/>
              <a:ea typeface="Calibri"/>
              <a:cs typeface="Calibri"/>
              <a:sym typeface="Calibri"/>
            </a:endParaRPr>
          </a:p>
          <a:p>
            <a:pPr marL="342900" marR="0" lvl="0" indent="-342900" algn="just" rtl="0">
              <a:spcBef>
                <a:spcPts val="0"/>
              </a:spcBef>
              <a:spcAft>
                <a:spcPts val="0"/>
              </a:spcAft>
              <a:buClr>
                <a:schemeClr val="dk1"/>
              </a:buClr>
              <a:buSzPts val="2200"/>
              <a:buFont typeface="Arial"/>
              <a:buChar char="•"/>
            </a:pPr>
            <a:r>
              <a:rPr lang="en-US" sz="2200" b="0" i="0" u="none" strike="noStrike" cap="none">
                <a:solidFill>
                  <a:schemeClr val="dk1"/>
                </a:solidFill>
                <a:latin typeface="Calibri"/>
                <a:ea typeface="Calibri"/>
                <a:cs typeface="Calibri"/>
                <a:sym typeface="Calibri"/>
              </a:rPr>
              <a:t>Redundancy can occur in Relation if two or more independent relations are stored in the single table. </a:t>
            </a:r>
            <a:endParaRPr/>
          </a:p>
          <a:p>
            <a:pPr marL="342900" marR="0" lvl="0" indent="-203200" algn="just" rtl="0">
              <a:spcBef>
                <a:spcPts val="0"/>
              </a:spcBef>
              <a:spcAft>
                <a:spcPts val="0"/>
              </a:spcAft>
              <a:buClr>
                <a:schemeClr val="dk1"/>
              </a:buClr>
              <a:buSzPts val="2200"/>
              <a:buFont typeface="Arial"/>
              <a:buNone/>
            </a:pPr>
            <a:endParaRPr sz="2200" b="0" i="0" u="none" strike="noStrike" cap="none">
              <a:solidFill>
                <a:schemeClr val="dk1"/>
              </a:solidFill>
              <a:latin typeface="Calibri"/>
              <a:ea typeface="Calibri"/>
              <a:cs typeface="Calibri"/>
              <a:sym typeface="Calibri"/>
            </a:endParaRPr>
          </a:p>
          <a:p>
            <a:pPr marL="342900" marR="0" lvl="0" indent="-342900" algn="just" rtl="0">
              <a:spcBef>
                <a:spcPts val="0"/>
              </a:spcBef>
              <a:spcAft>
                <a:spcPts val="0"/>
              </a:spcAft>
              <a:buClr>
                <a:schemeClr val="dk1"/>
              </a:buClr>
              <a:buSzPts val="2200"/>
              <a:buFont typeface="Arial"/>
              <a:buChar char="•"/>
            </a:pPr>
            <a:r>
              <a:rPr lang="en-US" sz="2200" b="0" i="0" u="none" strike="noStrike" cap="none">
                <a:solidFill>
                  <a:schemeClr val="dk1"/>
                </a:solidFill>
                <a:latin typeface="Calibri"/>
                <a:ea typeface="Calibri"/>
                <a:cs typeface="Calibri"/>
                <a:sym typeface="Calibri"/>
              </a:rPr>
              <a:t>For example, in the given example, two independent relations Student relation and Course relation is stored in single table.  </a:t>
            </a:r>
            <a:endParaRPr sz="2200" b="0" i="0" u="none" strike="noStrike" cap="none">
              <a:solidFill>
                <a:schemeClr val="dk1"/>
              </a:solidFill>
              <a:latin typeface="Calibri"/>
              <a:ea typeface="Calibri"/>
              <a:cs typeface="Calibri"/>
              <a:sym typeface="Calibri"/>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814"/>
        <p:cNvGrpSpPr/>
        <p:nvPr/>
      </p:nvGrpSpPr>
      <p:grpSpPr>
        <a:xfrm>
          <a:off x="0" y="0"/>
          <a:ext cx="0" cy="0"/>
          <a:chOff x="0" y="0"/>
          <a:chExt cx="0" cy="0"/>
        </a:xfrm>
      </p:grpSpPr>
      <p:pic>
        <p:nvPicPr>
          <p:cNvPr id="815" name="Google Shape;815;p39" descr="C:\Users\parul\Desktop\Digital Learning Content.png"/>
          <p:cNvPicPr preferRelativeResize="0"/>
          <p:nvPr/>
        </p:nvPicPr>
        <p:blipFill rotWithShape="1">
          <a:blip r:embed="rId3">
            <a:alphaModFix/>
          </a:blip>
          <a:srcRect/>
          <a:stretch/>
        </p:blipFill>
        <p:spPr>
          <a:xfrm>
            <a:off x="0" y="0"/>
            <a:ext cx="9144000" cy="6900863"/>
          </a:xfrm>
          <a:prstGeom prst="rect">
            <a:avLst/>
          </a:prstGeom>
          <a:noFill/>
          <a:ln>
            <a:noFill/>
          </a:ln>
        </p:spPr>
      </p:pic>
      <p:sp>
        <p:nvSpPr>
          <p:cNvPr id="816" name="Google Shape;816;p39"/>
          <p:cNvSpPr/>
          <p:nvPr/>
        </p:nvSpPr>
        <p:spPr>
          <a:xfrm>
            <a:off x="0" y="1643063"/>
            <a:ext cx="9144000" cy="642937"/>
          </a:xfrm>
          <a:prstGeom prst="rect">
            <a:avLst/>
          </a:prstGeom>
          <a:solidFill>
            <a:srgbClr val="1F497D"/>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lt1"/>
              </a:buClr>
              <a:buSzPts val="3000"/>
              <a:buFont typeface="Arial"/>
              <a:buNone/>
            </a:pPr>
            <a:r>
              <a:rPr lang="en-US" sz="3000" b="1" i="0" u="none" strike="noStrike" cap="none">
                <a:solidFill>
                  <a:schemeClr val="lt1"/>
                </a:solidFill>
                <a:latin typeface="Calibri"/>
                <a:ea typeface="Calibri"/>
                <a:cs typeface="Calibri"/>
                <a:sym typeface="Calibri"/>
              </a:rPr>
              <a:t>Normalization:</a:t>
            </a:r>
            <a:endParaRPr/>
          </a:p>
        </p:txBody>
      </p:sp>
      <p:sp>
        <p:nvSpPr>
          <p:cNvPr id="817" name="Google Shape;817;p39"/>
          <p:cNvSpPr/>
          <p:nvPr/>
        </p:nvSpPr>
        <p:spPr>
          <a:xfrm>
            <a:off x="190500" y="1687513"/>
            <a:ext cx="8763000" cy="55403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000" b="1" i="0" u="none" strike="noStrike" cap="none">
              <a:solidFill>
                <a:schemeClr val="lt1"/>
              </a:solidFill>
              <a:latin typeface="Calibri"/>
              <a:ea typeface="Calibri"/>
              <a:cs typeface="Calibri"/>
              <a:sym typeface="Calibri"/>
            </a:endParaRPr>
          </a:p>
        </p:txBody>
      </p:sp>
      <p:sp>
        <p:nvSpPr>
          <p:cNvPr id="818" name="Google Shape;818;p39"/>
          <p:cNvSpPr/>
          <p:nvPr/>
        </p:nvSpPr>
        <p:spPr>
          <a:xfrm flipH="1">
            <a:off x="6564313" y="6072188"/>
            <a:ext cx="46037" cy="214312"/>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pic>
        <p:nvPicPr>
          <p:cNvPr id="819" name="Google Shape;819;p39" descr="C:\Users\parul\Desktop\Untitled-1.png"/>
          <p:cNvPicPr preferRelativeResize="0"/>
          <p:nvPr/>
        </p:nvPicPr>
        <p:blipFill rotWithShape="1">
          <a:blip r:embed="rId4">
            <a:alphaModFix/>
          </a:blip>
          <a:srcRect/>
          <a:stretch/>
        </p:blipFill>
        <p:spPr>
          <a:xfrm>
            <a:off x="1857375" y="3071813"/>
            <a:ext cx="5430838" cy="2803525"/>
          </a:xfrm>
          <a:prstGeom prst="rect">
            <a:avLst/>
          </a:prstGeom>
          <a:noFill/>
          <a:ln>
            <a:noFill/>
          </a:ln>
        </p:spPr>
      </p:pic>
      <p:sp>
        <p:nvSpPr>
          <p:cNvPr id="820" name="Google Shape;820;p39"/>
          <p:cNvSpPr txBox="1"/>
          <p:nvPr/>
        </p:nvSpPr>
        <p:spPr>
          <a:xfrm>
            <a:off x="190500" y="2492375"/>
            <a:ext cx="8763000" cy="431800"/>
          </a:xfrm>
          <a:prstGeom prst="rect">
            <a:avLst/>
          </a:prstGeom>
          <a:no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chemeClr val="dk1"/>
              </a:buClr>
              <a:buSzPts val="2200"/>
              <a:buFont typeface="Arial"/>
              <a:buChar char="•"/>
            </a:pPr>
            <a:r>
              <a:rPr lang="en-US" sz="2200" b="1" i="0" u="none" strike="noStrike" cap="none">
                <a:solidFill>
                  <a:schemeClr val="dk1"/>
                </a:solidFill>
                <a:latin typeface="Calibri"/>
                <a:ea typeface="Calibri"/>
                <a:cs typeface="Calibri"/>
                <a:sym typeface="Calibri"/>
              </a:rPr>
              <a:t>Example of Redundancy: </a:t>
            </a:r>
            <a:endParaRPr sz="2200" b="1" i="0" u="none" strike="noStrike" cap="none">
              <a:solidFill>
                <a:schemeClr val="dk1"/>
              </a:solidFill>
              <a:latin typeface="Calibri"/>
              <a:ea typeface="Calibri"/>
              <a:cs typeface="Calibri"/>
              <a:sym typeface="Calibri"/>
            </a:endParaRPr>
          </a:p>
        </p:txBody>
      </p:sp>
      <p:graphicFrame>
        <p:nvGraphicFramePr>
          <p:cNvPr id="821" name="Google Shape;821;p39"/>
          <p:cNvGraphicFramePr/>
          <p:nvPr/>
        </p:nvGraphicFramePr>
        <p:xfrm>
          <a:off x="1692275" y="3708400"/>
          <a:ext cx="5903850" cy="2416150"/>
        </p:xfrm>
        <a:graphic>
          <a:graphicData uri="http://schemas.openxmlformats.org/drawingml/2006/table">
            <a:tbl>
              <a:tblPr firstRow="1" bandRow="1">
                <a:noFill/>
                <a:tableStyleId>{A6D5F4F0-71AE-48C2-BE61-0E4CC1C9F9AF}</a:tableStyleId>
              </a:tblPr>
              <a:tblGrid>
                <a:gridCol w="983975">
                  <a:extLst>
                    <a:ext uri="{9D8B030D-6E8A-4147-A177-3AD203B41FA5}">
                      <a16:colId xmlns:a16="http://schemas.microsoft.com/office/drawing/2014/main" val="20000"/>
                    </a:ext>
                  </a:extLst>
                </a:gridCol>
                <a:gridCol w="983975">
                  <a:extLst>
                    <a:ext uri="{9D8B030D-6E8A-4147-A177-3AD203B41FA5}">
                      <a16:colId xmlns:a16="http://schemas.microsoft.com/office/drawing/2014/main" val="20001"/>
                    </a:ext>
                  </a:extLst>
                </a:gridCol>
                <a:gridCol w="983975">
                  <a:extLst>
                    <a:ext uri="{9D8B030D-6E8A-4147-A177-3AD203B41FA5}">
                      <a16:colId xmlns:a16="http://schemas.microsoft.com/office/drawing/2014/main" val="20002"/>
                    </a:ext>
                  </a:extLst>
                </a:gridCol>
                <a:gridCol w="983975">
                  <a:extLst>
                    <a:ext uri="{9D8B030D-6E8A-4147-A177-3AD203B41FA5}">
                      <a16:colId xmlns:a16="http://schemas.microsoft.com/office/drawing/2014/main" val="20003"/>
                    </a:ext>
                  </a:extLst>
                </a:gridCol>
                <a:gridCol w="983975">
                  <a:extLst>
                    <a:ext uri="{9D8B030D-6E8A-4147-A177-3AD203B41FA5}">
                      <a16:colId xmlns:a16="http://schemas.microsoft.com/office/drawing/2014/main" val="20004"/>
                    </a:ext>
                  </a:extLst>
                </a:gridCol>
                <a:gridCol w="983975">
                  <a:extLst>
                    <a:ext uri="{9D8B030D-6E8A-4147-A177-3AD203B41FA5}">
                      <a16:colId xmlns:a16="http://schemas.microsoft.com/office/drawing/2014/main" val="20005"/>
                    </a:ext>
                  </a:extLst>
                </a:gridCol>
              </a:tblGrid>
              <a:tr h="401000">
                <a:tc>
                  <a:txBody>
                    <a:bodyPr/>
                    <a:lstStyle/>
                    <a:p>
                      <a:pPr marL="0" marR="0" lvl="0" indent="0" algn="ctr" rtl="0">
                        <a:spcBef>
                          <a:spcPts val="0"/>
                        </a:spcBef>
                        <a:spcAft>
                          <a:spcPts val="0"/>
                        </a:spcAft>
                        <a:buNone/>
                      </a:pPr>
                      <a:r>
                        <a:rPr lang="en-US" sz="1800" u="none" strike="noStrike" cap="none"/>
                        <a:t>Sid</a:t>
                      </a:r>
                      <a:endParaRPr sz="1800" u="none" strike="noStrike" cap="none"/>
                    </a:p>
                  </a:txBody>
                  <a:tcPr marL="91425" marR="91425" marT="45725" marB="45725"/>
                </a:tc>
                <a:tc>
                  <a:txBody>
                    <a:bodyPr/>
                    <a:lstStyle/>
                    <a:p>
                      <a:pPr marL="0" marR="0" lvl="0" indent="0" algn="ctr" rtl="0">
                        <a:spcBef>
                          <a:spcPts val="0"/>
                        </a:spcBef>
                        <a:spcAft>
                          <a:spcPts val="0"/>
                        </a:spcAft>
                        <a:buNone/>
                      </a:pPr>
                      <a:r>
                        <a:rPr lang="en-US" sz="1800" u="none" strike="noStrike" cap="none"/>
                        <a:t>Sname</a:t>
                      </a:r>
                      <a:endParaRPr sz="1800" u="none" strike="noStrike" cap="none"/>
                    </a:p>
                  </a:txBody>
                  <a:tcPr marL="91425" marR="91425" marT="45725" marB="45725"/>
                </a:tc>
                <a:tc>
                  <a:txBody>
                    <a:bodyPr/>
                    <a:lstStyle/>
                    <a:p>
                      <a:pPr marL="0" marR="0" lvl="0" indent="0" algn="ctr" rtl="0">
                        <a:spcBef>
                          <a:spcPts val="0"/>
                        </a:spcBef>
                        <a:spcAft>
                          <a:spcPts val="0"/>
                        </a:spcAft>
                        <a:buNone/>
                      </a:pPr>
                      <a:r>
                        <a:rPr lang="en-US" sz="1800" u="none" strike="noStrike" cap="none"/>
                        <a:t>Age</a:t>
                      </a:r>
                      <a:endParaRPr sz="1800" u="none" strike="noStrike" cap="none"/>
                    </a:p>
                  </a:txBody>
                  <a:tcPr marL="91425" marR="91425" marT="45725" marB="45725"/>
                </a:tc>
                <a:tc>
                  <a:txBody>
                    <a:bodyPr/>
                    <a:lstStyle/>
                    <a:p>
                      <a:pPr marL="0" marR="0" lvl="0" indent="0" algn="ctr" rtl="0">
                        <a:spcBef>
                          <a:spcPts val="0"/>
                        </a:spcBef>
                        <a:spcAft>
                          <a:spcPts val="0"/>
                        </a:spcAft>
                        <a:buNone/>
                      </a:pPr>
                      <a:r>
                        <a:rPr lang="en-US" sz="1800" u="none" strike="noStrike" cap="none"/>
                        <a:t>cid</a:t>
                      </a:r>
                      <a:endParaRPr sz="1800" u="none" strike="noStrike" cap="none"/>
                    </a:p>
                  </a:txBody>
                  <a:tcPr marL="91425" marR="91425" marT="45725" marB="45725"/>
                </a:tc>
                <a:tc>
                  <a:txBody>
                    <a:bodyPr/>
                    <a:lstStyle/>
                    <a:p>
                      <a:pPr marL="0" marR="0" lvl="0" indent="0" algn="ctr" rtl="0">
                        <a:spcBef>
                          <a:spcPts val="0"/>
                        </a:spcBef>
                        <a:spcAft>
                          <a:spcPts val="0"/>
                        </a:spcAft>
                        <a:buNone/>
                      </a:pPr>
                      <a:r>
                        <a:rPr lang="en-US" sz="1800" u="none" strike="noStrike" cap="none"/>
                        <a:t>Cname</a:t>
                      </a:r>
                      <a:endParaRPr sz="1800" u="none" strike="noStrike" cap="none"/>
                    </a:p>
                  </a:txBody>
                  <a:tcPr marL="91425" marR="91425" marT="45725" marB="45725"/>
                </a:tc>
                <a:tc>
                  <a:txBody>
                    <a:bodyPr/>
                    <a:lstStyle/>
                    <a:p>
                      <a:pPr marL="0" marR="0" lvl="0" indent="0" algn="ctr" rtl="0">
                        <a:spcBef>
                          <a:spcPts val="0"/>
                        </a:spcBef>
                        <a:spcAft>
                          <a:spcPts val="0"/>
                        </a:spcAft>
                        <a:buNone/>
                      </a:pPr>
                      <a:r>
                        <a:rPr lang="en-US" sz="1800" u="none" strike="noStrike" cap="none"/>
                        <a:t>fees</a:t>
                      </a:r>
                      <a:endParaRPr sz="1800" u="none" strike="noStrike" cap="none"/>
                    </a:p>
                  </a:txBody>
                  <a:tcPr marL="91425" marR="91425" marT="45725" marB="45725"/>
                </a:tc>
                <a:extLst>
                  <a:ext uri="{0D108BD9-81ED-4DB2-BD59-A6C34878D82A}">
                    <a16:rowId xmlns:a16="http://schemas.microsoft.com/office/drawing/2014/main" val="10000"/>
                  </a:ext>
                </a:extLst>
              </a:tr>
              <a:tr h="411150">
                <a:tc>
                  <a:txBody>
                    <a:bodyPr/>
                    <a:lstStyle/>
                    <a:p>
                      <a:pPr marL="0" marR="0" lvl="0" indent="0" algn="ctr" rtl="0">
                        <a:spcBef>
                          <a:spcPts val="0"/>
                        </a:spcBef>
                        <a:spcAft>
                          <a:spcPts val="0"/>
                        </a:spcAft>
                        <a:buNone/>
                      </a:pPr>
                      <a:r>
                        <a:rPr lang="en-US" sz="1800" u="none" strike="noStrike" cap="none"/>
                        <a:t>S1</a:t>
                      </a:r>
                      <a:endParaRPr sz="1800" u="none" strike="noStrike" cap="none"/>
                    </a:p>
                  </a:txBody>
                  <a:tcPr marL="91425" marR="91425" marT="45725" marB="45725"/>
                </a:tc>
                <a:tc>
                  <a:txBody>
                    <a:bodyPr/>
                    <a:lstStyle/>
                    <a:p>
                      <a:pPr marL="0" marR="0" lvl="0" indent="0" algn="ctr" rtl="0">
                        <a:spcBef>
                          <a:spcPts val="0"/>
                        </a:spcBef>
                        <a:spcAft>
                          <a:spcPts val="0"/>
                        </a:spcAft>
                        <a:buNone/>
                      </a:pPr>
                      <a:r>
                        <a:rPr lang="en-US" sz="1800" u="none" strike="noStrike" cap="none"/>
                        <a:t>A</a:t>
                      </a:r>
                      <a:endParaRPr sz="1800" u="none" strike="noStrike" cap="none"/>
                    </a:p>
                  </a:txBody>
                  <a:tcPr marL="91425" marR="91425" marT="45725" marB="45725"/>
                </a:tc>
                <a:tc>
                  <a:txBody>
                    <a:bodyPr/>
                    <a:lstStyle/>
                    <a:p>
                      <a:pPr marL="0" marR="0" lvl="0" indent="0" algn="ctr" rtl="0">
                        <a:spcBef>
                          <a:spcPts val="0"/>
                        </a:spcBef>
                        <a:spcAft>
                          <a:spcPts val="0"/>
                        </a:spcAft>
                        <a:buNone/>
                      </a:pPr>
                      <a:r>
                        <a:rPr lang="en-US" sz="1800" u="none" strike="noStrike" cap="none"/>
                        <a:t>20</a:t>
                      </a:r>
                      <a:endParaRPr sz="1800" u="none" strike="noStrike" cap="none"/>
                    </a:p>
                  </a:txBody>
                  <a:tcPr marL="91425" marR="91425" marT="45725" marB="45725"/>
                </a:tc>
                <a:tc>
                  <a:txBody>
                    <a:bodyPr/>
                    <a:lstStyle/>
                    <a:p>
                      <a:pPr marL="0" marR="0" lvl="0" indent="0" algn="ctr" rtl="0">
                        <a:spcBef>
                          <a:spcPts val="0"/>
                        </a:spcBef>
                        <a:spcAft>
                          <a:spcPts val="0"/>
                        </a:spcAft>
                        <a:buNone/>
                      </a:pPr>
                      <a:r>
                        <a:rPr lang="en-US" sz="1800" u="none" strike="noStrike" cap="none"/>
                        <a:t>C1</a:t>
                      </a:r>
                      <a:endParaRPr sz="1800" u="none" strike="noStrike" cap="none"/>
                    </a:p>
                  </a:txBody>
                  <a:tcPr marL="91425" marR="91425" marT="45725" marB="45725">
                    <a:solidFill>
                      <a:srgbClr val="FF0000"/>
                    </a:solidFill>
                  </a:tcPr>
                </a:tc>
                <a:tc>
                  <a:txBody>
                    <a:bodyPr/>
                    <a:lstStyle/>
                    <a:p>
                      <a:pPr marL="0" marR="0" lvl="0" indent="0" algn="ctr" rtl="0">
                        <a:spcBef>
                          <a:spcPts val="0"/>
                        </a:spcBef>
                        <a:spcAft>
                          <a:spcPts val="0"/>
                        </a:spcAft>
                        <a:buNone/>
                      </a:pPr>
                      <a:r>
                        <a:rPr lang="en-US" sz="1800" u="none" strike="noStrike" cap="none"/>
                        <a:t>DBMS</a:t>
                      </a:r>
                      <a:endParaRPr sz="1800" u="none" strike="noStrike" cap="none"/>
                    </a:p>
                  </a:txBody>
                  <a:tcPr marL="91425" marR="91425" marT="45725" marB="45725">
                    <a:solidFill>
                      <a:srgbClr val="FF0000"/>
                    </a:solidFill>
                  </a:tcPr>
                </a:tc>
                <a:tc>
                  <a:txBody>
                    <a:bodyPr/>
                    <a:lstStyle/>
                    <a:p>
                      <a:pPr marL="0" marR="0" lvl="0" indent="0" algn="ctr" rtl="0">
                        <a:spcBef>
                          <a:spcPts val="0"/>
                        </a:spcBef>
                        <a:spcAft>
                          <a:spcPts val="0"/>
                        </a:spcAft>
                        <a:buNone/>
                      </a:pPr>
                      <a:r>
                        <a:rPr lang="en-US" sz="1800" u="none" strike="noStrike" cap="none"/>
                        <a:t>5000</a:t>
                      </a:r>
                      <a:endParaRPr sz="1800" u="none" strike="noStrike" cap="none"/>
                    </a:p>
                  </a:txBody>
                  <a:tcPr marL="91425" marR="91425" marT="45725" marB="45725">
                    <a:solidFill>
                      <a:srgbClr val="FF0000"/>
                    </a:solidFill>
                  </a:tcPr>
                </a:tc>
                <a:extLst>
                  <a:ext uri="{0D108BD9-81ED-4DB2-BD59-A6C34878D82A}">
                    <a16:rowId xmlns:a16="http://schemas.microsoft.com/office/drawing/2014/main" val="10001"/>
                  </a:ext>
                </a:extLst>
              </a:tr>
              <a:tr h="401000">
                <a:tc>
                  <a:txBody>
                    <a:bodyPr/>
                    <a:lstStyle/>
                    <a:p>
                      <a:pPr marL="0" marR="0" lvl="0" indent="0" algn="ctr" rtl="0">
                        <a:spcBef>
                          <a:spcPts val="0"/>
                        </a:spcBef>
                        <a:spcAft>
                          <a:spcPts val="0"/>
                        </a:spcAft>
                        <a:buNone/>
                      </a:pPr>
                      <a:r>
                        <a:rPr lang="en-US" sz="1800" u="none" strike="noStrike" cap="none"/>
                        <a:t>S2</a:t>
                      </a:r>
                      <a:endParaRPr sz="1800" u="none" strike="noStrike" cap="none"/>
                    </a:p>
                  </a:txBody>
                  <a:tcPr marL="91425" marR="91425" marT="45725" marB="45725"/>
                </a:tc>
                <a:tc>
                  <a:txBody>
                    <a:bodyPr/>
                    <a:lstStyle/>
                    <a:p>
                      <a:pPr marL="0" marR="0" lvl="0" indent="0" algn="ctr" rtl="0">
                        <a:spcBef>
                          <a:spcPts val="0"/>
                        </a:spcBef>
                        <a:spcAft>
                          <a:spcPts val="0"/>
                        </a:spcAft>
                        <a:buNone/>
                      </a:pPr>
                      <a:r>
                        <a:rPr lang="en-US" sz="1800" u="none" strike="noStrike" cap="none"/>
                        <a:t>A</a:t>
                      </a:r>
                      <a:endParaRPr sz="1800" u="none" strike="noStrike" cap="none"/>
                    </a:p>
                  </a:txBody>
                  <a:tcPr marL="91425" marR="91425" marT="45725" marB="45725"/>
                </a:tc>
                <a:tc>
                  <a:txBody>
                    <a:bodyPr/>
                    <a:lstStyle/>
                    <a:p>
                      <a:pPr marL="0" marR="0" lvl="0" indent="0" algn="ctr" rtl="0">
                        <a:spcBef>
                          <a:spcPts val="0"/>
                        </a:spcBef>
                        <a:spcAft>
                          <a:spcPts val="0"/>
                        </a:spcAft>
                        <a:buNone/>
                      </a:pPr>
                      <a:r>
                        <a:rPr lang="en-US" sz="1800" u="none" strike="noStrike" cap="none"/>
                        <a:t>22</a:t>
                      </a:r>
                      <a:endParaRPr sz="1800" u="none" strike="noStrike" cap="none"/>
                    </a:p>
                  </a:txBody>
                  <a:tcPr marL="91425" marR="91425" marT="45725" marB="45725"/>
                </a:tc>
                <a:tc>
                  <a:txBody>
                    <a:bodyPr/>
                    <a:lstStyle/>
                    <a:p>
                      <a:pPr marL="0" marR="0" lvl="0" indent="0" algn="ctr" rtl="0">
                        <a:spcBef>
                          <a:spcPts val="0"/>
                        </a:spcBef>
                        <a:spcAft>
                          <a:spcPts val="0"/>
                        </a:spcAft>
                        <a:buNone/>
                      </a:pPr>
                      <a:r>
                        <a:rPr lang="en-US" sz="1800" u="none" strike="noStrike" cap="none"/>
                        <a:t>C1</a:t>
                      </a:r>
                      <a:endParaRPr sz="1800" u="none" strike="noStrike" cap="none"/>
                    </a:p>
                  </a:txBody>
                  <a:tcPr marL="91425" marR="91425" marT="45725" marB="45725">
                    <a:solidFill>
                      <a:srgbClr val="FF0000"/>
                    </a:solidFill>
                  </a:tcPr>
                </a:tc>
                <a:tc>
                  <a:txBody>
                    <a:bodyPr/>
                    <a:lstStyle/>
                    <a:p>
                      <a:pPr marL="0" marR="0" lvl="0" indent="0" algn="ctr" rtl="0">
                        <a:spcBef>
                          <a:spcPts val="0"/>
                        </a:spcBef>
                        <a:spcAft>
                          <a:spcPts val="0"/>
                        </a:spcAft>
                        <a:buNone/>
                      </a:pPr>
                      <a:r>
                        <a:rPr lang="en-US" sz="1800" u="none" strike="noStrike" cap="none"/>
                        <a:t>DBMS</a:t>
                      </a:r>
                      <a:endParaRPr sz="1800" u="none" strike="noStrike" cap="none"/>
                    </a:p>
                  </a:txBody>
                  <a:tcPr marL="91425" marR="91425" marT="45725" marB="45725">
                    <a:solidFill>
                      <a:srgbClr val="FF0000"/>
                    </a:solidFill>
                  </a:tcPr>
                </a:tc>
                <a:tc>
                  <a:txBody>
                    <a:bodyPr/>
                    <a:lstStyle/>
                    <a:p>
                      <a:pPr marL="0" marR="0" lvl="0" indent="0" algn="ctr" rtl="0">
                        <a:spcBef>
                          <a:spcPts val="0"/>
                        </a:spcBef>
                        <a:spcAft>
                          <a:spcPts val="0"/>
                        </a:spcAft>
                        <a:buNone/>
                      </a:pPr>
                      <a:r>
                        <a:rPr lang="en-US" sz="1800" u="none" strike="noStrike" cap="none"/>
                        <a:t>5000</a:t>
                      </a:r>
                      <a:endParaRPr sz="1800" u="none" strike="noStrike" cap="none"/>
                    </a:p>
                  </a:txBody>
                  <a:tcPr marL="91425" marR="91425" marT="45725" marB="45725">
                    <a:solidFill>
                      <a:srgbClr val="FF0000"/>
                    </a:solidFill>
                  </a:tcPr>
                </a:tc>
                <a:extLst>
                  <a:ext uri="{0D108BD9-81ED-4DB2-BD59-A6C34878D82A}">
                    <a16:rowId xmlns:a16="http://schemas.microsoft.com/office/drawing/2014/main" val="10002"/>
                  </a:ext>
                </a:extLst>
              </a:tr>
              <a:tr h="401000">
                <a:tc>
                  <a:txBody>
                    <a:bodyPr/>
                    <a:lstStyle/>
                    <a:p>
                      <a:pPr marL="0" marR="0" lvl="0" indent="0" algn="ctr" rtl="0">
                        <a:spcBef>
                          <a:spcPts val="0"/>
                        </a:spcBef>
                        <a:spcAft>
                          <a:spcPts val="0"/>
                        </a:spcAft>
                        <a:buNone/>
                      </a:pPr>
                      <a:r>
                        <a:rPr lang="en-US" sz="1800" u="none" strike="noStrike" cap="none"/>
                        <a:t>S3</a:t>
                      </a:r>
                      <a:endParaRPr sz="1800" u="none" strike="noStrike" cap="none"/>
                    </a:p>
                  </a:txBody>
                  <a:tcPr marL="91425" marR="91425" marT="45725" marB="45725"/>
                </a:tc>
                <a:tc>
                  <a:txBody>
                    <a:bodyPr/>
                    <a:lstStyle/>
                    <a:p>
                      <a:pPr marL="0" marR="0" lvl="0" indent="0" algn="ctr" rtl="0">
                        <a:spcBef>
                          <a:spcPts val="0"/>
                        </a:spcBef>
                        <a:spcAft>
                          <a:spcPts val="0"/>
                        </a:spcAft>
                        <a:buNone/>
                      </a:pPr>
                      <a:r>
                        <a:rPr lang="en-US" sz="1800" u="none" strike="noStrike" cap="none"/>
                        <a:t>B</a:t>
                      </a:r>
                      <a:endParaRPr sz="1800" u="none" strike="noStrike" cap="none"/>
                    </a:p>
                  </a:txBody>
                  <a:tcPr marL="91425" marR="91425" marT="45725" marB="45725"/>
                </a:tc>
                <a:tc>
                  <a:txBody>
                    <a:bodyPr/>
                    <a:lstStyle/>
                    <a:p>
                      <a:pPr marL="0" marR="0" lvl="0" indent="0" algn="ctr" rtl="0">
                        <a:spcBef>
                          <a:spcPts val="0"/>
                        </a:spcBef>
                        <a:spcAft>
                          <a:spcPts val="0"/>
                        </a:spcAft>
                        <a:buNone/>
                      </a:pPr>
                      <a:r>
                        <a:rPr lang="en-US" sz="1800" u="none" strike="noStrike" cap="none"/>
                        <a:t>22</a:t>
                      </a:r>
                      <a:endParaRPr sz="1800" u="none" strike="noStrike" cap="none"/>
                    </a:p>
                  </a:txBody>
                  <a:tcPr marL="91425" marR="91425" marT="45725" marB="45725"/>
                </a:tc>
                <a:tc>
                  <a:txBody>
                    <a:bodyPr/>
                    <a:lstStyle/>
                    <a:p>
                      <a:pPr marL="0" marR="0" lvl="0" indent="0" algn="ctr" rtl="0">
                        <a:spcBef>
                          <a:spcPts val="0"/>
                        </a:spcBef>
                        <a:spcAft>
                          <a:spcPts val="0"/>
                        </a:spcAft>
                        <a:buNone/>
                      </a:pPr>
                      <a:r>
                        <a:rPr lang="en-US" sz="1800" u="none" strike="noStrike" cap="none"/>
                        <a:t>C1</a:t>
                      </a:r>
                      <a:endParaRPr sz="1800" u="none" strike="noStrike" cap="none"/>
                    </a:p>
                  </a:txBody>
                  <a:tcPr marL="91425" marR="91425" marT="45725" marB="45725">
                    <a:solidFill>
                      <a:srgbClr val="FF0000"/>
                    </a:solidFill>
                  </a:tcPr>
                </a:tc>
                <a:tc>
                  <a:txBody>
                    <a:bodyPr/>
                    <a:lstStyle/>
                    <a:p>
                      <a:pPr marL="0" marR="0" lvl="0" indent="0" algn="ctr" rtl="0">
                        <a:spcBef>
                          <a:spcPts val="0"/>
                        </a:spcBef>
                        <a:spcAft>
                          <a:spcPts val="0"/>
                        </a:spcAft>
                        <a:buNone/>
                      </a:pPr>
                      <a:r>
                        <a:rPr lang="en-US" sz="1800" u="none" strike="noStrike" cap="none"/>
                        <a:t>DBMS</a:t>
                      </a:r>
                      <a:endParaRPr sz="1800" u="none" strike="noStrike" cap="none"/>
                    </a:p>
                  </a:txBody>
                  <a:tcPr marL="91425" marR="91425" marT="45725" marB="45725">
                    <a:solidFill>
                      <a:srgbClr val="FF0000"/>
                    </a:solidFill>
                  </a:tcPr>
                </a:tc>
                <a:tc>
                  <a:txBody>
                    <a:bodyPr/>
                    <a:lstStyle/>
                    <a:p>
                      <a:pPr marL="0" marR="0" lvl="0" indent="0" algn="ctr" rtl="0">
                        <a:spcBef>
                          <a:spcPts val="0"/>
                        </a:spcBef>
                        <a:spcAft>
                          <a:spcPts val="0"/>
                        </a:spcAft>
                        <a:buNone/>
                      </a:pPr>
                      <a:r>
                        <a:rPr lang="en-US" sz="1800" u="none" strike="noStrike" cap="none"/>
                        <a:t>5000</a:t>
                      </a:r>
                      <a:endParaRPr sz="1800" u="none" strike="noStrike" cap="none"/>
                    </a:p>
                  </a:txBody>
                  <a:tcPr marL="91425" marR="91425" marT="45725" marB="45725">
                    <a:solidFill>
                      <a:srgbClr val="FF0000"/>
                    </a:solidFill>
                  </a:tcPr>
                </a:tc>
                <a:extLst>
                  <a:ext uri="{0D108BD9-81ED-4DB2-BD59-A6C34878D82A}">
                    <a16:rowId xmlns:a16="http://schemas.microsoft.com/office/drawing/2014/main" val="10003"/>
                  </a:ext>
                </a:extLst>
              </a:tr>
              <a:tr h="401000">
                <a:tc>
                  <a:txBody>
                    <a:bodyPr/>
                    <a:lstStyle/>
                    <a:p>
                      <a:pPr marL="0" marR="0" lvl="0" indent="0" algn="ctr" rtl="0">
                        <a:spcBef>
                          <a:spcPts val="0"/>
                        </a:spcBef>
                        <a:spcAft>
                          <a:spcPts val="0"/>
                        </a:spcAft>
                        <a:buNone/>
                      </a:pPr>
                      <a:r>
                        <a:rPr lang="en-US" sz="1800" u="none" strike="noStrike" cap="none"/>
                        <a:t>S2</a:t>
                      </a:r>
                      <a:endParaRPr sz="1800" u="none" strike="noStrike" cap="none"/>
                    </a:p>
                  </a:txBody>
                  <a:tcPr marL="91425" marR="91425" marT="45725" marB="45725">
                    <a:solidFill>
                      <a:srgbClr val="FF0000"/>
                    </a:solidFill>
                  </a:tcPr>
                </a:tc>
                <a:tc>
                  <a:txBody>
                    <a:bodyPr/>
                    <a:lstStyle/>
                    <a:p>
                      <a:pPr marL="0" marR="0" lvl="0" indent="0" algn="ctr" rtl="0">
                        <a:spcBef>
                          <a:spcPts val="0"/>
                        </a:spcBef>
                        <a:spcAft>
                          <a:spcPts val="0"/>
                        </a:spcAft>
                        <a:buNone/>
                      </a:pPr>
                      <a:r>
                        <a:rPr lang="en-US" sz="1800" u="none" strike="noStrike" cap="none"/>
                        <a:t>A</a:t>
                      </a:r>
                      <a:endParaRPr sz="1800" u="none" strike="noStrike" cap="none"/>
                    </a:p>
                  </a:txBody>
                  <a:tcPr marL="91425" marR="91425" marT="45725" marB="45725">
                    <a:solidFill>
                      <a:srgbClr val="FF0000"/>
                    </a:solidFill>
                  </a:tcPr>
                </a:tc>
                <a:tc>
                  <a:txBody>
                    <a:bodyPr/>
                    <a:lstStyle/>
                    <a:p>
                      <a:pPr marL="0" marR="0" lvl="0" indent="0" algn="ctr" rtl="0">
                        <a:spcBef>
                          <a:spcPts val="0"/>
                        </a:spcBef>
                        <a:spcAft>
                          <a:spcPts val="0"/>
                        </a:spcAft>
                        <a:buNone/>
                      </a:pPr>
                      <a:r>
                        <a:rPr lang="en-US" sz="1800" u="none" strike="noStrike" cap="none"/>
                        <a:t>22</a:t>
                      </a:r>
                      <a:endParaRPr sz="1800" u="none" strike="noStrike" cap="none"/>
                    </a:p>
                  </a:txBody>
                  <a:tcPr marL="91425" marR="91425" marT="45725" marB="45725">
                    <a:solidFill>
                      <a:srgbClr val="FF0000"/>
                    </a:solidFill>
                  </a:tcPr>
                </a:tc>
                <a:tc>
                  <a:txBody>
                    <a:bodyPr/>
                    <a:lstStyle/>
                    <a:p>
                      <a:pPr marL="0" marR="0" lvl="0" indent="0" algn="ctr" rtl="0">
                        <a:spcBef>
                          <a:spcPts val="0"/>
                        </a:spcBef>
                        <a:spcAft>
                          <a:spcPts val="0"/>
                        </a:spcAft>
                        <a:buNone/>
                      </a:pPr>
                      <a:r>
                        <a:rPr lang="en-US" sz="1800" u="none" strike="noStrike" cap="none"/>
                        <a:t>C3</a:t>
                      </a:r>
                      <a:endParaRPr sz="1800" u="none" strike="noStrike" cap="none"/>
                    </a:p>
                  </a:txBody>
                  <a:tcPr marL="91425" marR="91425" marT="45725" marB="45725"/>
                </a:tc>
                <a:tc>
                  <a:txBody>
                    <a:bodyPr/>
                    <a:lstStyle/>
                    <a:p>
                      <a:pPr marL="0" marR="0" lvl="0" indent="0" algn="ctr" rtl="0">
                        <a:spcBef>
                          <a:spcPts val="0"/>
                        </a:spcBef>
                        <a:spcAft>
                          <a:spcPts val="0"/>
                        </a:spcAft>
                        <a:buNone/>
                      </a:pPr>
                      <a:r>
                        <a:rPr lang="en-US" sz="1800" u="none" strike="noStrike" cap="none"/>
                        <a:t>DAA</a:t>
                      </a:r>
                      <a:endParaRPr sz="1800" u="none" strike="noStrike" cap="none"/>
                    </a:p>
                  </a:txBody>
                  <a:tcPr marL="91425" marR="91425" marT="45725" marB="45725"/>
                </a:tc>
                <a:tc>
                  <a:txBody>
                    <a:bodyPr/>
                    <a:lstStyle/>
                    <a:p>
                      <a:pPr marL="0" marR="0" lvl="0" indent="0" algn="ctr" rtl="0">
                        <a:spcBef>
                          <a:spcPts val="0"/>
                        </a:spcBef>
                        <a:spcAft>
                          <a:spcPts val="0"/>
                        </a:spcAft>
                        <a:buNone/>
                      </a:pPr>
                      <a:r>
                        <a:rPr lang="en-US" sz="1800" u="none" strike="noStrike" cap="none"/>
                        <a:t>7000</a:t>
                      </a:r>
                      <a:endParaRPr sz="1800" u="none" strike="noStrike" cap="none"/>
                    </a:p>
                  </a:txBody>
                  <a:tcPr marL="91425" marR="91425" marT="45725" marB="45725"/>
                </a:tc>
                <a:extLst>
                  <a:ext uri="{0D108BD9-81ED-4DB2-BD59-A6C34878D82A}">
                    <a16:rowId xmlns:a16="http://schemas.microsoft.com/office/drawing/2014/main" val="10004"/>
                  </a:ext>
                </a:extLst>
              </a:tr>
              <a:tr h="401000">
                <a:tc>
                  <a:txBody>
                    <a:bodyPr/>
                    <a:lstStyle/>
                    <a:p>
                      <a:pPr marL="0" marR="0" lvl="0" indent="0" algn="ctr" rtl="0">
                        <a:spcBef>
                          <a:spcPts val="0"/>
                        </a:spcBef>
                        <a:spcAft>
                          <a:spcPts val="0"/>
                        </a:spcAft>
                        <a:buNone/>
                      </a:pPr>
                      <a:r>
                        <a:rPr lang="en-US" sz="1800" u="none" strike="noStrike" cap="none"/>
                        <a:t>S2</a:t>
                      </a:r>
                      <a:endParaRPr sz="1800" u="none" strike="noStrike" cap="none"/>
                    </a:p>
                  </a:txBody>
                  <a:tcPr marL="91425" marR="91425" marT="45725" marB="45725">
                    <a:solidFill>
                      <a:srgbClr val="FF0000"/>
                    </a:solidFill>
                  </a:tcPr>
                </a:tc>
                <a:tc>
                  <a:txBody>
                    <a:bodyPr/>
                    <a:lstStyle/>
                    <a:p>
                      <a:pPr marL="0" marR="0" lvl="0" indent="0" algn="ctr" rtl="0">
                        <a:spcBef>
                          <a:spcPts val="0"/>
                        </a:spcBef>
                        <a:spcAft>
                          <a:spcPts val="0"/>
                        </a:spcAft>
                        <a:buNone/>
                      </a:pPr>
                      <a:r>
                        <a:rPr lang="en-US" sz="1800" u="none" strike="noStrike" cap="none"/>
                        <a:t>A</a:t>
                      </a:r>
                      <a:endParaRPr sz="1800" u="none" strike="noStrike" cap="none"/>
                    </a:p>
                  </a:txBody>
                  <a:tcPr marL="91425" marR="91425" marT="45725" marB="45725">
                    <a:solidFill>
                      <a:srgbClr val="FF0000"/>
                    </a:solidFill>
                  </a:tcPr>
                </a:tc>
                <a:tc>
                  <a:txBody>
                    <a:bodyPr/>
                    <a:lstStyle/>
                    <a:p>
                      <a:pPr marL="0" marR="0" lvl="0" indent="0" algn="ctr" rtl="0">
                        <a:spcBef>
                          <a:spcPts val="0"/>
                        </a:spcBef>
                        <a:spcAft>
                          <a:spcPts val="0"/>
                        </a:spcAft>
                        <a:buNone/>
                      </a:pPr>
                      <a:r>
                        <a:rPr lang="en-US" sz="1800" u="none" strike="noStrike" cap="none"/>
                        <a:t>22</a:t>
                      </a:r>
                      <a:endParaRPr sz="1800" u="none" strike="noStrike" cap="none"/>
                    </a:p>
                  </a:txBody>
                  <a:tcPr marL="91425" marR="91425" marT="45725" marB="45725">
                    <a:solidFill>
                      <a:srgbClr val="FF0000"/>
                    </a:solidFill>
                  </a:tcPr>
                </a:tc>
                <a:tc>
                  <a:txBody>
                    <a:bodyPr/>
                    <a:lstStyle/>
                    <a:p>
                      <a:pPr marL="0" marR="0" lvl="0" indent="0" algn="ctr" rtl="0">
                        <a:spcBef>
                          <a:spcPts val="0"/>
                        </a:spcBef>
                        <a:spcAft>
                          <a:spcPts val="0"/>
                        </a:spcAft>
                        <a:buNone/>
                      </a:pPr>
                      <a:r>
                        <a:rPr lang="en-US" sz="1800" u="none" strike="noStrike" cap="none"/>
                        <a:t>C4</a:t>
                      </a:r>
                      <a:endParaRPr sz="1800" u="none" strike="noStrike" cap="none"/>
                    </a:p>
                  </a:txBody>
                  <a:tcPr marL="91425" marR="91425" marT="45725" marB="45725"/>
                </a:tc>
                <a:tc>
                  <a:txBody>
                    <a:bodyPr/>
                    <a:lstStyle/>
                    <a:p>
                      <a:pPr marL="0" marR="0" lvl="0" indent="0" algn="ctr" rtl="0">
                        <a:spcBef>
                          <a:spcPts val="0"/>
                        </a:spcBef>
                        <a:spcAft>
                          <a:spcPts val="0"/>
                        </a:spcAft>
                        <a:buNone/>
                      </a:pPr>
                      <a:r>
                        <a:rPr lang="en-US" sz="1800" u="none" strike="noStrike" cap="none"/>
                        <a:t>DS</a:t>
                      </a:r>
                      <a:endParaRPr sz="1800" u="none" strike="noStrike" cap="none"/>
                    </a:p>
                  </a:txBody>
                  <a:tcPr marL="91425" marR="91425" marT="45725" marB="45725"/>
                </a:tc>
                <a:tc>
                  <a:txBody>
                    <a:bodyPr/>
                    <a:lstStyle/>
                    <a:p>
                      <a:pPr marL="0" marR="0" lvl="0" indent="0" algn="ctr" rtl="0">
                        <a:spcBef>
                          <a:spcPts val="0"/>
                        </a:spcBef>
                        <a:spcAft>
                          <a:spcPts val="0"/>
                        </a:spcAft>
                        <a:buNone/>
                      </a:pPr>
                      <a:r>
                        <a:rPr lang="en-US" sz="1800" u="none" strike="noStrike" cap="none"/>
                        <a:t>7000</a:t>
                      </a:r>
                      <a:endParaRPr sz="1800" u="none" strike="noStrike" cap="none"/>
                    </a:p>
                  </a:txBody>
                  <a:tcPr marL="91425" marR="91425" marT="45725" marB="45725"/>
                </a:tc>
                <a:extLst>
                  <a:ext uri="{0D108BD9-81ED-4DB2-BD59-A6C34878D82A}">
                    <a16:rowId xmlns:a16="http://schemas.microsoft.com/office/drawing/2014/main" val="10005"/>
                  </a:ext>
                </a:extLst>
              </a:tr>
            </a:tbl>
          </a:graphicData>
        </a:graphic>
      </p:graphicFrame>
      <p:sp>
        <p:nvSpPr>
          <p:cNvPr id="822" name="Google Shape;822;p39"/>
          <p:cNvSpPr txBox="1"/>
          <p:nvPr/>
        </p:nvSpPr>
        <p:spPr>
          <a:xfrm>
            <a:off x="323850" y="3409950"/>
            <a:ext cx="8928100" cy="430213"/>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chemeClr val="dk1"/>
              </a:buClr>
              <a:buSzPts val="1100"/>
              <a:buFont typeface="Arial"/>
              <a:buNone/>
            </a:pPr>
            <a:r>
              <a:rPr lang="en-US" sz="1100" b="0" i="0" u="none" strike="noStrike" cap="none">
                <a:solidFill>
                  <a:schemeClr val="dk1"/>
                </a:solidFill>
                <a:latin typeface="Arial"/>
                <a:ea typeface="Arial"/>
                <a:cs typeface="Arial"/>
                <a:sym typeface="Arial"/>
              </a:rPr>
              <a:t>Table 1.2: Example of Redundancy in Database table. </a:t>
            </a:r>
            <a:endParaRPr sz="1100" b="0" i="0" u="none" strike="noStrike" cap="none">
              <a:solidFill>
                <a:schemeClr val="dk1"/>
              </a:solidFill>
              <a:latin typeface="Arial"/>
              <a:ea typeface="Arial"/>
              <a:cs typeface="Arial"/>
              <a:sym typeface="Arial"/>
            </a:endParaRPr>
          </a:p>
          <a:p>
            <a:pPr marL="0" marR="0" lvl="0" indent="0" algn="ctr" rtl="0">
              <a:spcBef>
                <a:spcPts val="0"/>
              </a:spcBef>
              <a:spcAft>
                <a:spcPts val="0"/>
              </a:spcAft>
              <a:buClr>
                <a:schemeClr val="dk1"/>
              </a:buClr>
              <a:buSzPts val="1100"/>
              <a:buFont typeface="Arial"/>
              <a:buNone/>
            </a:pPr>
            <a:endParaRPr sz="1100" b="0" i="0" u="none" strike="noStrike" cap="none">
              <a:solidFill>
                <a:schemeClr val="dk1"/>
              </a:solidFill>
              <a:latin typeface="Arial"/>
              <a:ea typeface="Arial"/>
              <a:cs typeface="Arial"/>
              <a:sym typeface="Arial"/>
            </a:endParaRPr>
          </a:p>
        </p:txBody>
      </p:sp>
      <p:sp>
        <p:nvSpPr>
          <p:cNvPr id="823" name="Google Shape;823;p39"/>
          <p:cNvSpPr txBox="1"/>
          <p:nvPr/>
        </p:nvSpPr>
        <p:spPr>
          <a:xfrm>
            <a:off x="7677150" y="4371975"/>
            <a:ext cx="1476375" cy="40005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0" i="0" u="none" strike="noStrike" cap="none">
                <a:solidFill>
                  <a:schemeClr val="dk1"/>
                </a:solidFill>
                <a:latin typeface="Calibri"/>
                <a:ea typeface="Calibri"/>
                <a:cs typeface="Calibri"/>
                <a:sym typeface="Calibri"/>
              </a:rPr>
              <a:t>Redundancy</a:t>
            </a:r>
            <a:endParaRPr sz="2000" b="0" i="0" u="none" strike="noStrike" cap="none">
              <a:solidFill>
                <a:schemeClr val="dk1"/>
              </a:solidFill>
              <a:latin typeface="Calibri"/>
              <a:ea typeface="Calibri"/>
              <a:cs typeface="Calibri"/>
              <a:sym typeface="Calibri"/>
            </a:endParaRPr>
          </a:p>
        </p:txBody>
      </p:sp>
      <p:sp>
        <p:nvSpPr>
          <p:cNvPr id="824" name="Google Shape;824;p39"/>
          <p:cNvSpPr/>
          <p:nvPr/>
        </p:nvSpPr>
        <p:spPr>
          <a:xfrm>
            <a:off x="7596188" y="4149725"/>
            <a:ext cx="165100" cy="1150938"/>
          </a:xfrm>
          <a:prstGeom prst="rightBrace">
            <a:avLst>
              <a:gd name="adj1" fmla="val 8333"/>
              <a:gd name="adj2" fmla="val 50000"/>
            </a:avLst>
          </a:prstGeom>
          <a:noFill/>
          <a:ln w="9525" cap="flat" cmpd="sng">
            <a:solidFill>
              <a:srgbClr val="4A7DB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Arial"/>
              <a:ea typeface="Arial"/>
              <a:cs typeface="Arial"/>
              <a:sym typeface="Arial"/>
            </a:endParaRPr>
          </a:p>
        </p:txBody>
      </p:sp>
      <p:sp>
        <p:nvSpPr>
          <p:cNvPr id="825" name="Google Shape;825;p39"/>
          <p:cNvSpPr/>
          <p:nvPr/>
        </p:nvSpPr>
        <p:spPr>
          <a:xfrm>
            <a:off x="1619250" y="5300663"/>
            <a:ext cx="63500" cy="823912"/>
          </a:xfrm>
          <a:prstGeom prst="leftBrace">
            <a:avLst>
              <a:gd name="adj1" fmla="val 8333"/>
              <a:gd name="adj2" fmla="val 50000"/>
            </a:avLst>
          </a:prstGeom>
          <a:noFill/>
          <a:ln w="9525" cap="flat" cmpd="sng">
            <a:solidFill>
              <a:srgbClr val="4A7DB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Arial"/>
              <a:ea typeface="Arial"/>
              <a:cs typeface="Arial"/>
              <a:sym typeface="Arial"/>
            </a:endParaRPr>
          </a:p>
        </p:txBody>
      </p:sp>
      <p:sp>
        <p:nvSpPr>
          <p:cNvPr id="826" name="Google Shape;826;p39"/>
          <p:cNvSpPr txBox="1"/>
          <p:nvPr/>
        </p:nvSpPr>
        <p:spPr>
          <a:xfrm>
            <a:off x="241300" y="5527675"/>
            <a:ext cx="4694238" cy="36988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0" i="0" u="none" strike="noStrike" cap="none">
                <a:solidFill>
                  <a:schemeClr val="dk1"/>
                </a:solidFill>
                <a:latin typeface="Calibri"/>
                <a:ea typeface="Calibri"/>
                <a:cs typeface="Calibri"/>
                <a:sym typeface="Calibri"/>
              </a:rPr>
              <a:t>Redundancy</a:t>
            </a:r>
            <a:endParaRPr sz="1800" b="0" i="0" u="none" strike="noStrike" cap="none">
              <a:solidFill>
                <a:schemeClr val="dk1"/>
              </a:solidFill>
              <a:latin typeface="Calibri"/>
              <a:ea typeface="Calibri"/>
              <a:cs typeface="Calibri"/>
              <a:sym typeface="Calibri"/>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830"/>
        <p:cNvGrpSpPr/>
        <p:nvPr/>
      </p:nvGrpSpPr>
      <p:grpSpPr>
        <a:xfrm>
          <a:off x="0" y="0"/>
          <a:ext cx="0" cy="0"/>
          <a:chOff x="0" y="0"/>
          <a:chExt cx="0" cy="0"/>
        </a:xfrm>
      </p:grpSpPr>
      <p:pic>
        <p:nvPicPr>
          <p:cNvPr id="831" name="Google Shape;831;p40" descr="C:\Users\parul\Desktop\Digital Learning Content.png"/>
          <p:cNvPicPr preferRelativeResize="0"/>
          <p:nvPr/>
        </p:nvPicPr>
        <p:blipFill rotWithShape="1">
          <a:blip r:embed="rId3">
            <a:alphaModFix/>
          </a:blip>
          <a:srcRect/>
          <a:stretch/>
        </p:blipFill>
        <p:spPr>
          <a:xfrm>
            <a:off x="0" y="0"/>
            <a:ext cx="9144000" cy="6900863"/>
          </a:xfrm>
          <a:prstGeom prst="rect">
            <a:avLst/>
          </a:prstGeom>
          <a:noFill/>
          <a:ln>
            <a:noFill/>
          </a:ln>
        </p:spPr>
      </p:pic>
      <p:sp>
        <p:nvSpPr>
          <p:cNvPr id="832" name="Google Shape;832;p40"/>
          <p:cNvSpPr/>
          <p:nvPr/>
        </p:nvSpPr>
        <p:spPr>
          <a:xfrm>
            <a:off x="0" y="1643063"/>
            <a:ext cx="9144000" cy="642937"/>
          </a:xfrm>
          <a:prstGeom prst="rect">
            <a:avLst/>
          </a:prstGeom>
          <a:solidFill>
            <a:srgbClr val="1F497D"/>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lt1"/>
              </a:buClr>
              <a:buSzPts val="3000"/>
              <a:buFont typeface="Arial"/>
              <a:buNone/>
            </a:pPr>
            <a:r>
              <a:rPr lang="en-US" sz="3000" b="1" i="0" u="none" strike="noStrike" cap="none">
                <a:solidFill>
                  <a:schemeClr val="lt1"/>
                </a:solidFill>
                <a:latin typeface="Calibri"/>
                <a:ea typeface="Calibri"/>
                <a:cs typeface="Calibri"/>
                <a:sym typeface="Calibri"/>
              </a:rPr>
              <a:t>Normalization:</a:t>
            </a:r>
            <a:endParaRPr/>
          </a:p>
        </p:txBody>
      </p:sp>
      <p:sp>
        <p:nvSpPr>
          <p:cNvPr id="833" name="Google Shape;833;p40"/>
          <p:cNvSpPr/>
          <p:nvPr/>
        </p:nvSpPr>
        <p:spPr>
          <a:xfrm>
            <a:off x="190500" y="1687513"/>
            <a:ext cx="8763000" cy="55403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000" b="1" i="0" u="none" strike="noStrike" cap="none">
              <a:solidFill>
                <a:schemeClr val="lt1"/>
              </a:solidFill>
              <a:latin typeface="Calibri"/>
              <a:ea typeface="Calibri"/>
              <a:cs typeface="Calibri"/>
              <a:sym typeface="Calibri"/>
            </a:endParaRPr>
          </a:p>
        </p:txBody>
      </p:sp>
      <p:sp>
        <p:nvSpPr>
          <p:cNvPr id="834" name="Google Shape;834;p40"/>
          <p:cNvSpPr/>
          <p:nvPr/>
        </p:nvSpPr>
        <p:spPr>
          <a:xfrm flipH="1">
            <a:off x="6564313" y="6072188"/>
            <a:ext cx="46037" cy="214312"/>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pic>
        <p:nvPicPr>
          <p:cNvPr id="835" name="Google Shape;835;p40" descr="C:\Users\parul\Desktop\Untitled-1.png"/>
          <p:cNvPicPr preferRelativeResize="0"/>
          <p:nvPr/>
        </p:nvPicPr>
        <p:blipFill rotWithShape="1">
          <a:blip r:embed="rId4">
            <a:alphaModFix/>
          </a:blip>
          <a:srcRect/>
          <a:stretch/>
        </p:blipFill>
        <p:spPr>
          <a:xfrm>
            <a:off x="1857375" y="3071813"/>
            <a:ext cx="5430838" cy="2803525"/>
          </a:xfrm>
          <a:prstGeom prst="rect">
            <a:avLst/>
          </a:prstGeom>
          <a:noFill/>
          <a:ln>
            <a:noFill/>
          </a:ln>
        </p:spPr>
      </p:pic>
      <p:sp>
        <p:nvSpPr>
          <p:cNvPr id="836" name="Google Shape;836;p40"/>
          <p:cNvSpPr txBox="1"/>
          <p:nvPr/>
        </p:nvSpPr>
        <p:spPr>
          <a:xfrm>
            <a:off x="107950" y="2565400"/>
            <a:ext cx="8845550" cy="4498975"/>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2200" b="1" i="0" u="none" strike="noStrike" cap="none">
                <a:solidFill>
                  <a:schemeClr val="dk1"/>
                </a:solidFill>
                <a:latin typeface="Calibri"/>
                <a:ea typeface="Calibri"/>
                <a:cs typeface="Calibri"/>
                <a:sym typeface="Calibri"/>
              </a:rPr>
              <a:t>Anomalies in Database Design:</a:t>
            </a:r>
            <a:endParaRPr/>
          </a:p>
          <a:p>
            <a:pPr marL="0" marR="0" lvl="0" indent="0" algn="just" rtl="0">
              <a:spcBef>
                <a:spcPts val="0"/>
              </a:spcBef>
              <a:spcAft>
                <a:spcPts val="0"/>
              </a:spcAft>
              <a:buNone/>
            </a:pPr>
            <a:endParaRPr sz="2200" b="1" i="0" u="none" strike="noStrike" cap="none">
              <a:solidFill>
                <a:schemeClr val="dk1"/>
              </a:solidFill>
              <a:latin typeface="Calibri"/>
              <a:ea typeface="Calibri"/>
              <a:cs typeface="Calibri"/>
              <a:sym typeface="Calibri"/>
            </a:endParaRPr>
          </a:p>
          <a:p>
            <a:pPr marL="342900" marR="0" lvl="0" indent="-342900" algn="just" rtl="0">
              <a:spcBef>
                <a:spcPts val="0"/>
              </a:spcBef>
              <a:spcAft>
                <a:spcPts val="0"/>
              </a:spcAft>
              <a:buClr>
                <a:schemeClr val="dk1"/>
              </a:buClr>
              <a:buSzPts val="2200"/>
              <a:buFont typeface="Arial"/>
              <a:buChar char="•"/>
            </a:pPr>
            <a:r>
              <a:rPr lang="en-US" sz="2200" b="0" i="0" u="none" strike="noStrike" cap="none">
                <a:solidFill>
                  <a:schemeClr val="dk1"/>
                </a:solidFill>
                <a:latin typeface="Calibri"/>
                <a:ea typeface="Calibri"/>
                <a:cs typeface="Calibri"/>
                <a:sym typeface="Calibri"/>
              </a:rPr>
              <a:t>Due to redundancy in Database, Inconsistency ( Anomalies ) occurs. </a:t>
            </a:r>
            <a:endParaRPr/>
          </a:p>
          <a:p>
            <a:pPr marL="342900" marR="0" lvl="0" indent="-342900" algn="just" rtl="0">
              <a:spcBef>
                <a:spcPts val="0"/>
              </a:spcBef>
              <a:spcAft>
                <a:spcPts val="0"/>
              </a:spcAft>
              <a:buClr>
                <a:schemeClr val="dk1"/>
              </a:buClr>
              <a:buSzPts val="2200"/>
              <a:buFont typeface="Arial"/>
              <a:buChar char="•"/>
            </a:pPr>
            <a:r>
              <a:rPr lang="en-US" sz="2200" b="0" i="0" u="none" strike="noStrike" cap="none">
                <a:solidFill>
                  <a:schemeClr val="dk1"/>
                </a:solidFill>
                <a:latin typeface="Calibri"/>
                <a:ea typeface="Calibri"/>
                <a:cs typeface="Calibri"/>
                <a:sym typeface="Calibri"/>
              </a:rPr>
              <a:t>Anomalies are problems that can occur in poorly planned, un-normalized database where all the data are stored in one table.</a:t>
            </a:r>
            <a:endParaRPr/>
          </a:p>
          <a:p>
            <a:pPr marL="342900" marR="0" lvl="0" indent="-342900" algn="just" rtl="0">
              <a:lnSpc>
                <a:spcPct val="90000"/>
              </a:lnSpc>
              <a:spcBef>
                <a:spcPts val="1000"/>
              </a:spcBef>
              <a:spcAft>
                <a:spcPts val="0"/>
              </a:spcAft>
              <a:buClr>
                <a:schemeClr val="dk1"/>
              </a:buClr>
              <a:buSzPts val="2800"/>
              <a:buFont typeface="Arial"/>
              <a:buChar char="•"/>
            </a:pPr>
            <a:r>
              <a:rPr lang="en-US" sz="2200" b="0" i="0" u="none" strike="noStrike" cap="none">
                <a:solidFill>
                  <a:schemeClr val="dk1"/>
                </a:solidFill>
                <a:latin typeface="Calibri"/>
                <a:ea typeface="Calibri"/>
                <a:cs typeface="Calibri"/>
                <a:sym typeface="Calibri"/>
              </a:rPr>
              <a:t>There are three types of anomalies that can arise in the database because of redundancy are: </a:t>
            </a:r>
            <a:endParaRPr/>
          </a:p>
          <a:p>
            <a:pPr marL="457200" marR="0" lvl="0" indent="-457200" algn="just" rtl="0">
              <a:lnSpc>
                <a:spcPct val="90000"/>
              </a:lnSpc>
              <a:spcBef>
                <a:spcPts val="1000"/>
              </a:spcBef>
              <a:spcAft>
                <a:spcPts val="0"/>
              </a:spcAft>
              <a:buClr>
                <a:schemeClr val="dk1"/>
              </a:buClr>
              <a:buSzPts val="2800"/>
              <a:buFont typeface="Calibri"/>
              <a:buAutoNum type="arabicPeriod"/>
            </a:pPr>
            <a:r>
              <a:rPr lang="en-US" sz="2200" b="0" i="0" u="none" strike="noStrike" cap="none">
                <a:solidFill>
                  <a:schemeClr val="dk1"/>
                </a:solidFill>
                <a:latin typeface="Calibri"/>
                <a:ea typeface="Calibri"/>
                <a:cs typeface="Calibri"/>
                <a:sym typeface="Calibri"/>
              </a:rPr>
              <a:t>Insert anomalies, occur due to Insert Operation.</a:t>
            </a:r>
            <a:endParaRPr/>
          </a:p>
          <a:p>
            <a:pPr marL="457200" marR="0" lvl="0" indent="-457200" algn="just" rtl="0">
              <a:lnSpc>
                <a:spcPct val="90000"/>
              </a:lnSpc>
              <a:spcBef>
                <a:spcPts val="1000"/>
              </a:spcBef>
              <a:spcAft>
                <a:spcPts val="0"/>
              </a:spcAft>
              <a:buClr>
                <a:schemeClr val="dk1"/>
              </a:buClr>
              <a:buSzPts val="2800"/>
              <a:buFont typeface="Calibri"/>
              <a:buAutoNum type="arabicPeriod"/>
            </a:pPr>
            <a:r>
              <a:rPr lang="en-US" sz="2200" b="0" i="0" u="none" strike="noStrike" cap="none">
                <a:solidFill>
                  <a:schemeClr val="dk1"/>
                </a:solidFill>
                <a:latin typeface="Calibri"/>
                <a:ea typeface="Calibri"/>
                <a:cs typeface="Calibri"/>
                <a:sym typeface="Calibri"/>
              </a:rPr>
              <a:t>Delete anomalies, occur due to Delete Operation.</a:t>
            </a:r>
            <a:endParaRPr/>
          </a:p>
          <a:p>
            <a:pPr marL="457200" marR="0" lvl="0" indent="-457200" algn="just" rtl="0">
              <a:lnSpc>
                <a:spcPct val="90000"/>
              </a:lnSpc>
              <a:spcBef>
                <a:spcPts val="1000"/>
              </a:spcBef>
              <a:spcAft>
                <a:spcPts val="0"/>
              </a:spcAft>
              <a:buClr>
                <a:schemeClr val="dk1"/>
              </a:buClr>
              <a:buSzPts val="2800"/>
              <a:buFont typeface="Calibri"/>
              <a:buAutoNum type="arabicPeriod"/>
            </a:pPr>
            <a:r>
              <a:rPr lang="en-US" sz="2200" b="0" i="0" u="none" strike="noStrike" cap="none">
                <a:solidFill>
                  <a:schemeClr val="dk1"/>
                </a:solidFill>
                <a:latin typeface="Calibri"/>
                <a:ea typeface="Calibri"/>
                <a:cs typeface="Calibri"/>
                <a:sym typeface="Calibri"/>
              </a:rPr>
              <a:t>Update / Modification anomalies, occur due to update operation. </a:t>
            </a:r>
            <a:endParaRPr/>
          </a:p>
          <a:p>
            <a:pPr marL="0" marR="0" lvl="0" indent="0" algn="just" rtl="0">
              <a:spcBef>
                <a:spcPts val="0"/>
              </a:spcBef>
              <a:spcAft>
                <a:spcPts val="0"/>
              </a:spcAft>
              <a:buNone/>
            </a:pPr>
            <a:endParaRPr sz="2200" b="0" i="0" u="none" strike="noStrike" cap="none">
              <a:solidFill>
                <a:schemeClr val="dk1"/>
              </a:solidFill>
              <a:latin typeface="Calibri"/>
              <a:ea typeface="Calibri"/>
              <a:cs typeface="Calibri"/>
              <a:sym typeface="Calibri"/>
            </a:endParaRPr>
          </a:p>
          <a:p>
            <a:pPr marL="0" marR="0" lvl="0" indent="0" algn="just" rtl="0">
              <a:spcBef>
                <a:spcPts val="0"/>
              </a:spcBef>
              <a:spcAft>
                <a:spcPts val="0"/>
              </a:spcAft>
              <a:buNone/>
            </a:pPr>
            <a:r>
              <a:rPr lang="en-US" sz="2200" b="1" i="0" u="none" strike="noStrike" cap="none">
                <a:solidFill>
                  <a:schemeClr val="dk1"/>
                </a:solidFill>
                <a:latin typeface="Calibri"/>
                <a:ea typeface="Calibri"/>
                <a:cs typeface="Calibri"/>
                <a:sym typeface="Calibri"/>
              </a:rPr>
              <a:t> </a:t>
            </a:r>
            <a:endParaRPr sz="2200" b="1" i="0" u="none" strike="noStrike" cap="none">
              <a:solidFill>
                <a:schemeClr val="dk1"/>
              </a:solidFill>
              <a:latin typeface="Calibri"/>
              <a:ea typeface="Calibri"/>
              <a:cs typeface="Calibri"/>
              <a:sym typeface="Calibri"/>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840"/>
        <p:cNvGrpSpPr/>
        <p:nvPr/>
      </p:nvGrpSpPr>
      <p:grpSpPr>
        <a:xfrm>
          <a:off x="0" y="0"/>
          <a:ext cx="0" cy="0"/>
          <a:chOff x="0" y="0"/>
          <a:chExt cx="0" cy="0"/>
        </a:xfrm>
      </p:grpSpPr>
      <p:pic>
        <p:nvPicPr>
          <p:cNvPr id="841" name="Google Shape;841;p41" descr="C:\Users\parul\Desktop\Digital Learning Content.png"/>
          <p:cNvPicPr preferRelativeResize="0"/>
          <p:nvPr/>
        </p:nvPicPr>
        <p:blipFill rotWithShape="1">
          <a:blip r:embed="rId3">
            <a:alphaModFix/>
          </a:blip>
          <a:srcRect/>
          <a:stretch/>
        </p:blipFill>
        <p:spPr>
          <a:xfrm>
            <a:off x="0" y="0"/>
            <a:ext cx="9144000" cy="6900863"/>
          </a:xfrm>
          <a:prstGeom prst="rect">
            <a:avLst/>
          </a:prstGeom>
          <a:noFill/>
          <a:ln>
            <a:noFill/>
          </a:ln>
        </p:spPr>
      </p:pic>
      <p:sp>
        <p:nvSpPr>
          <p:cNvPr id="842" name="Google Shape;842;p41"/>
          <p:cNvSpPr/>
          <p:nvPr/>
        </p:nvSpPr>
        <p:spPr>
          <a:xfrm>
            <a:off x="0" y="1643063"/>
            <a:ext cx="9144000" cy="642937"/>
          </a:xfrm>
          <a:prstGeom prst="rect">
            <a:avLst/>
          </a:prstGeom>
          <a:solidFill>
            <a:srgbClr val="1F497D"/>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lt1"/>
              </a:buClr>
              <a:buSzPts val="3000"/>
              <a:buFont typeface="Arial"/>
              <a:buNone/>
            </a:pPr>
            <a:r>
              <a:rPr lang="en-US" sz="3000" b="1" i="0" u="none" strike="noStrike" cap="none">
                <a:solidFill>
                  <a:schemeClr val="lt1"/>
                </a:solidFill>
                <a:latin typeface="Calibri"/>
                <a:ea typeface="Calibri"/>
                <a:cs typeface="Calibri"/>
                <a:sym typeface="Calibri"/>
              </a:rPr>
              <a:t>Normalization:</a:t>
            </a:r>
            <a:endParaRPr/>
          </a:p>
        </p:txBody>
      </p:sp>
      <p:sp>
        <p:nvSpPr>
          <p:cNvPr id="843" name="Google Shape;843;p41"/>
          <p:cNvSpPr/>
          <p:nvPr/>
        </p:nvSpPr>
        <p:spPr>
          <a:xfrm>
            <a:off x="190500" y="1687513"/>
            <a:ext cx="8763000" cy="55403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000" b="1" i="0" u="none" strike="noStrike" cap="none">
              <a:solidFill>
                <a:schemeClr val="lt1"/>
              </a:solidFill>
              <a:latin typeface="Calibri"/>
              <a:ea typeface="Calibri"/>
              <a:cs typeface="Calibri"/>
              <a:sym typeface="Calibri"/>
            </a:endParaRPr>
          </a:p>
        </p:txBody>
      </p:sp>
      <p:sp>
        <p:nvSpPr>
          <p:cNvPr id="844" name="Google Shape;844;p41"/>
          <p:cNvSpPr/>
          <p:nvPr/>
        </p:nvSpPr>
        <p:spPr>
          <a:xfrm flipH="1">
            <a:off x="6564313" y="6072188"/>
            <a:ext cx="46037" cy="214312"/>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pic>
        <p:nvPicPr>
          <p:cNvPr id="845" name="Google Shape;845;p41" descr="C:\Users\parul\Desktop\Untitled-1.png"/>
          <p:cNvPicPr preferRelativeResize="0"/>
          <p:nvPr/>
        </p:nvPicPr>
        <p:blipFill rotWithShape="1">
          <a:blip r:embed="rId4">
            <a:alphaModFix/>
          </a:blip>
          <a:srcRect/>
          <a:stretch/>
        </p:blipFill>
        <p:spPr>
          <a:xfrm>
            <a:off x="1857375" y="3071813"/>
            <a:ext cx="5430838" cy="2803525"/>
          </a:xfrm>
          <a:prstGeom prst="rect">
            <a:avLst/>
          </a:prstGeom>
          <a:noFill/>
          <a:ln>
            <a:noFill/>
          </a:ln>
        </p:spPr>
      </p:pic>
      <p:sp>
        <p:nvSpPr>
          <p:cNvPr id="846" name="Google Shape;846;p41"/>
          <p:cNvSpPr txBox="1"/>
          <p:nvPr/>
        </p:nvSpPr>
        <p:spPr>
          <a:xfrm>
            <a:off x="190500" y="2492375"/>
            <a:ext cx="8763000" cy="4303713"/>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2200" b="1" i="0" u="none" strike="noStrike" cap="none">
                <a:solidFill>
                  <a:schemeClr val="dk1"/>
                </a:solidFill>
                <a:latin typeface="Calibri"/>
                <a:ea typeface="Calibri"/>
                <a:cs typeface="Calibri"/>
                <a:sym typeface="Calibri"/>
              </a:rPr>
              <a:t>Insert Anomaly:</a:t>
            </a:r>
            <a:endParaRPr/>
          </a:p>
          <a:p>
            <a:pPr marL="0" marR="0" lvl="0" indent="0" algn="just" rtl="0">
              <a:spcBef>
                <a:spcPts val="0"/>
              </a:spcBef>
              <a:spcAft>
                <a:spcPts val="0"/>
              </a:spcAft>
              <a:buNone/>
            </a:pPr>
            <a:endParaRPr sz="2200" b="1" i="0" u="none" strike="noStrike" cap="none">
              <a:solidFill>
                <a:schemeClr val="dk1"/>
              </a:solidFill>
              <a:latin typeface="Calibri"/>
              <a:ea typeface="Calibri"/>
              <a:cs typeface="Calibri"/>
              <a:sym typeface="Calibri"/>
            </a:endParaRPr>
          </a:p>
          <a:p>
            <a:pPr marL="342900" marR="0" lvl="0" indent="-342900" algn="just" rtl="0">
              <a:spcBef>
                <a:spcPts val="0"/>
              </a:spcBef>
              <a:spcAft>
                <a:spcPts val="0"/>
              </a:spcAft>
              <a:buClr>
                <a:schemeClr val="dk1"/>
              </a:buClr>
              <a:buSzPts val="2200"/>
              <a:buFont typeface="Arial"/>
              <a:buChar char="•"/>
            </a:pPr>
            <a:r>
              <a:rPr lang="en-US" sz="2200" b="0" i="0" u="none" strike="noStrike" cap="none">
                <a:solidFill>
                  <a:schemeClr val="dk1"/>
                </a:solidFill>
                <a:latin typeface="Calibri"/>
                <a:ea typeface="Calibri"/>
                <a:cs typeface="Calibri"/>
                <a:sym typeface="Calibri"/>
              </a:rPr>
              <a:t>Consider previous example, Student_Course( Sid, Sname, age, Cid, Cname, fees) as Sid as a primary key. </a:t>
            </a:r>
            <a:endParaRPr/>
          </a:p>
          <a:p>
            <a:pPr marL="342900" marR="0" lvl="0" indent="-342900" algn="just" rtl="0">
              <a:lnSpc>
                <a:spcPct val="90000"/>
              </a:lnSpc>
              <a:spcBef>
                <a:spcPts val="1000"/>
              </a:spcBef>
              <a:spcAft>
                <a:spcPts val="0"/>
              </a:spcAft>
              <a:buClr>
                <a:schemeClr val="dk1"/>
              </a:buClr>
              <a:buSzPts val="2400"/>
              <a:buFont typeface="Arial"/>
              <a:buChar char="•"/>
            </a:pPr>
            <a:r>
              <a:rPr lang="en-US" sz="2200" b="0" i="0" u="none" strike="noStrike" cap="none">
                <a:solidFill>
                  <a:schemeClr val="dk1"/>
                </a:solidFill>
                <a:latin typeface="Calibri"/>
                <a:ea typeface="Calibri"/>
                <a:cs typeface="Calibri"/>
                <a:sym typeface="Calibri"/>
              </a:rPr>
              <a:t>Let us assume that a new course has been started by the Institute but initially there are no students enrolled for that course. </a:t>
            </a:r>
            <a:endParaRPr/>
          </a:p>
          <a:p>
            <a:pPr marL="342900" marR="0" lvl="0" indent="-342900" algn="just" rtl="0">
              <a:lnSpc>
                <a:spcPct val="90000"/>
              </a:lnSpc>
              <a:spcBef>
                <a:spcPts val="1000"/>
              </a:spcBef>
              <a:spcAft>
                <a:spcPts val="0"/>
              </a:spcAft>
              <a:buClr>
                <a:schemeClr val="dk1"/>
              </a:buClr>
              <a:buSzPts val="2400"/>
              <a:buFont typeface="Arial"/>
              <a:buChar char="•"/>
            </a:pPr>
            <a:r>
              <a:rPr lang="en-US" sz="2200" b="0" i="0" u="none" strike="noStrike" cap="none">
                <a:solidFill>
                  <a:schemeClr val="dk1"/>
                </a:solidFill>
                <a:latin typeface="Calibri"/>
                <a:ea typeface="Calibri"/>
                <a:cs typeface="Calibri"/>
                <a:sym typeface="Calibri"/>
              </a:rPr>
              <a:t>Then the tuple for this course cannot be inserted in to this table as the Sid will have NULL value, which is not allowed because Sid is primary key.</a:t>
            </a:r>
            <a:endParaRPr/>
          </a:p>
          <a:p>
            <a:pPr marL="342900" marR="0" lvl="0" indent="-342900" algn="just" rtl="0">
              <a:lnSpc>
                <a:spcPct val="90000"/>
              </a:lnSpc>
              <a:spcBef>
                <a:spcPts val="1000"/>
              </a:spcBef>
              <a:spcAft>
                <a:spcPts val="0"/>
              </a:spcAft>
              <a:buClr>
                <a:schemeClr val="dk1"/>
              </a:buClr>
              <a:buSzPts val="2400"/>
              <a:buFont typeface="Arial"/>
              <a:buChar char="•"/>
            </a:pPr>
            <a:r>
              <a:rPr lang="en-US" sz="2200" b="0" i="0" u="none" strike="noStrike" cap="none">
                <a:solidFill>
                  <a:schemeClr val="dk1"/>
                </a:solidFill>
                <a:latin typeface="Calibri"/>
                <a:ea typeface="Calibri"/>
                <a:cs typeface="Calibri"/>
                <a:sym typeface="Calibri"/>
              </a:rPr>
              <a:t>This kind of problem in the relation where </a:t>
            </a:r>
            <a:r>
              <a:rPr lang="en-US" sz="2200" b="1" i="0" u="none" strike="noStrike" cap="none">
                <a:solidFill>
                  <a:schemeClr val="dk1"/>
                </a:solidFill>
                <a:latin typeface="Calibri"/>
                <a:ea typeface="Calibri"/>
                <a:cs typeface="Calibri"/>
                <a:sym typeface="Calibri"/>
              </a:rPr>
              <a:t>some tuple cannot be inserted </a:t>
            </a:r>
            <a:r>
              <a:rPr lang="en-US" sz="2200" b="0" i="0" u="none" strike="noStrike" cap="none">
                <a:solidFill>
                  <a:schemeClr val="dk1"/>
                </a:solidFill>
                <a:latin typeface="Calibri"/>
                <a:ea typeface="Calibri"/>
                <a:cs typeface="Calibri"/>
                <a:sym typeface="Calibri"/>
              </a:rPr>
              <a:t>is known as insert anomaly.</a:t>
            </a:r>
            <a:endParaRPr/>
          </a:p>
          <a:p>
            <a:pPr marL="0" marR="0" lvl="0" indent="0" algn="just" rtl="0">
              <a:spcBef>
                <a:spcPts val="0"/>
              </a:spcBef>
              <a:spcAft>
                <a:spcPts val="0"/>
              </a:spcAft>
              <a:buNone/>
            </a:pPr>
            <a:r>
              <a:rPr lang="en-US" sz="2200" b="1" i="0" u="none" strike="noStrike" cap="none">
                <a:solidFill>
                  <a:schemeClr val="dk1"/>
                </a:solidFill>
                <a:latin typeface="Calibri"/>
                <a:ea typeface="Calibri"/>
                <a:cs typeface="Calibri"/>
                <a:sym typeface="Calibri"/>
              </a:rPr>
              <a:t>  </a:t>
            </a:r>
            <a:endParaRPr sz="2200" b="1" i="0" u="none" strike="noStrike" cap="none">
              <a:solidFill>
                <a:schemeClr val="dk1"/>
              </a:solidFill>
              <a:latin typeface="Calibri"/>
              <a:ea typeface="Calibri"/>
              <a:cs typeface="Calibri"/>
              <a:sym typeface="Calibri"/>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850"/>
        <p:cNvGrpSpPr/>
        <p:nvPr/>
      </p:nvGrpSpPr>
      <p:grpSpPr>
        <a:xfrm>
          <a:off x="0" y="0"/>
          <a:ext cx="0" cy="0"/>
          <a:chOff x="0" y="0"/>
          <a:chExt cx="0" cy="0"/>
        </a:xfrm>
      </p:grpSpPr>
      <p:pic>
        <p:nvPicPr>
          <p:cNvPr id="851" name="Google Shape;851;p42" descr="C:\Users\parul\Desktop\Digital Learning Content.png"/>
          <p:cNvPicPr preferRelativeResize="0"/>
          <p:nvPr/>
        </p:nvPicPr>
        <p:blipFill rotWithShape="1">
          <a:blip r:embed="rId3">
            <a:alphaModFix/>
          </a:blip>
          <a:srcRect/>
          <a:stretch/>
        </p:blipFill>
        <p:spPr>
          <a:xfrm>
            <a:off x="0" y="0"/>
            <a:ext cx="9144000" cy="6900863"/>
          </a:xfrm>
          <a:prstGeom prst="rect">
            <a:avLst/>
          </a:prstGeom>
          <a:noFill/>
          <a:ln>
            <a:noFill/>
          </a:ln>
        </p:spPr>
      </p:pic>
      <p:sp>
        <p:nvSpPr>
          <p:cNvPr id="852" name="Google Shape;852;p42"/>
          <p:cNvSpPr/>
          <p:nvPr/>
        </p:nvSpPr>
        <p:spPr>
          <a:xfrm>
            <a:off x="0" y="1643063"/>
            <a:ext cx="9144000" cy="642937"/>
          </a:xfrm>
          <a:prstGeom prst="rect">
            <a:avLst/>
          </a:prstGeom>
          <a:solidFill>
            <a:srgbClr val="1F497D"/>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lt1"/>
              </a:buClr>
              <a:buSzPts val="3000"/>
              <a:buFont typeface="Arial"/>
              <a:buNone/>
            </a:pPr>
            <a:r>
              <a:rPr lang="en-US" sz="3000" b="1" i="0" u="none" strike="noStrike" cap="none">
                <a:solidFill>
                  <a:schemeClr val="lt1"/>
                </a:solidFill>
                <a:latin typeface="Calibri"/>
                <a:ea typeface="Calibri"/>
                <a:cs typeface="Calibri"/>
                <a:sym typeface="Calibri"/>
              </a:rPr>
              <a:t>Normalization:</a:t>
            </a:r>
            <a:endParaRPr/>
          </a:p>
        </p:txBody>
      </p:sp>
      <p:sp>
        <p:nvSpPr>
          <p:cNvPr id="853" name="Google Shape;853;p42"/>
          <p:cNvSpPr/>
          <p:nvPr/>
        </p:nvSpPr>
        <p:spPr>
          <a:xfrm>
            <a:off x="190500" y="1687513"/>
            <a:ext cx="8763000" cy="55403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000" b="1" i="0" u="none" strike="noStrike" cap="none">
              <a:solidFill>
                <a:schemeClr val="lt1"/>
              </a:solidFill>
              <a:latin typeface="Calibri"/>
              <a:ea typeface="Calibri"/>
              <a:cs typeface="Calibri"/>
              <a:sym typeface="Calibri"/>
            </a:endParaRPr>
          </a:p>
        </p:txBody>
      </p:sp>
      <p:sp>
        <p:nvSpPr>
          <p:cNvPr id="854" name="Google Shape;854;p42"/>
          <p:cNvSpPr/>
          <p:nvPr/>
        </p:nvSpPr>
        <p:spPr>
          <a:xfrm flipH="1">
            <a:off x="6564313" y="6072188"/>
            <a:ext cx="46037" cy="214312"/>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pic>
        <p:nvPicPr>
          <p:cNvPr id="855" name="Google Shape;855;p42" descr="C:\Users\parul\Desktop\Untitled-1.png"/>
          <p:cNvPicPr preferRelativeResize="0"/>
          <p:nvPr/>
        </p:nvPicPr>
        <p:blipFill rotWithShape="1">
          <a:blip r:embed="rId4">
            <a:alphaModFix/>
          </a:blip>
          <a:srcRect/>
          <a:stretch/>
        </p:blipFill>
        <p:spPr>
          <a:xfrm>
            <a:off x="1857375" y="3071813"/>
            <a:ext cx="5430838" cy="2803525"/>
          </a:xfrm>
          <a:prstGeom prst="rect">
            <a:avLst/>
          </a:prstGeom>
          <a:noFill/>
          <a:ln>
            <a:noFill/>
          </a:ln>
        </p:spPr>
      </p:pic>
      <p:sp>
        <p:nvSpPr>
          <p:cNvPr id="856" name="Google Shape;856;p42"/>
          <p:cNvSpPr txBox="1"/>
          <p:nvPr/>
        </p:nvSpPr>
        <p:spPr>
          <a:xfrm>
            <a:off x="190500" y="2492375"/>
            <a:ext cx="8763000" cy="144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200" b="1" i="0" u="none" strike="noStrike" cap="none">
                <a:solidFill>
                  <a:schemeClr val="dk1"/>
                </a:solidFill>
                <a:latin typeface="Calibri"/>
                <a:ea typeface="Calibri"/>
                <a:cs typeface="Calibri"/>
                <a:sym typeface="Calibri"/>
              </a:rPr>
              <a:t>Insert Anomaly:</a:t>
            </a:r>
            <a:endParaRPr/>
          </a:p>
          <a:p>
            <a:pPr marL="0" marR="0" lvl="0" indent="0" algn="l" rtl="0">
              <a:spcBef>
                <a:spcPts val="0"/>
              </a:spcBef>
              <a:spcAft>
                <a:spcPts val="0"/>
              </a:spcAft>
              <a:buNone/>
            </a:pPr>
            <a:r>
              <a:rPr lang="en-US" sz="2200" b="1" i="0" u="none" strike="noStrike" cap="none">
                <a:solidFill>
                  <a:schemeClr val="dk1"/>
                </a:solidFill>
                <a:latin typeface="Calibri"/>
                <a:ea typeface="Calibri"/>
                <a:cs typeface="Calibri"/>
                <a:sym typeface="Calibri"/>
              </a:rPr>
              <a:t>					</a:t>
            </a:r>
            <a:endParaRPr/>
          </a:p>
          <a:p>
            <a:pPr marL="0" marR="0" lvl="0" indent="0" algn="l" rtl="0">
              <a:spcBef>
                <a:spcPts val="0"/>
              </a:spcBef>
              <a:spcAft>
                <a:spcPts val="0"/>
              </a:spcAft>
              <a:buNone/>
            </a:pPr>
            <a:endParaRPr sz="2200" b="1" i="0" u="none" strike="noStrike" cap="none">
              <a:solidFill>
                <a:schemeClr val="dk1"/>
              </a:solidFill>
              <a:latin typeface="Calibri"/>
              <a:ea typeface="Calibri"/>
              <a:cs typeface="Calibri"/>
              <a:sym typeface="Calibri"/>
            </a:endParaRPr>
          </a:p>
          <a:p>
            <a:pPr marL="0" marR="0" lvl="0" indent="0" algn="l" rtl="0">
              <a:spcBef>
                <a:spcPts val="0"/>
              </a:spcBef>
              <a:spcAft>
                <a:spcPts val="0"/>
              </a:spcAft>
              <a:buNone/>
            </a:pPr>
            <a:r>
              <a:rPr lang="en-US" sz="2200" b="1" i="0" u="none" strike="noStrike" cap="none">
                <a:solidFill>
                  <a:schemeClr val="dk1"/>
                </a:solidFill>
                <a:latin typeface="Calibri"/>
                <a:ea typeface="Calibri"/>
                <a:cs typeface="Calibri"/>
                <a:sym typeface="Calibri"/>
              </a:rPr>
              <a:t>  </a:t>
            </a:r>
            <a:endParaRPr sz="2200" b="1" i="0" u="none" strike="noStrike" cap="none">
              <a:solidFill>
                <a:schemeClr val="dk1"/>
              </a:solidFill>
              <a:latin typeface="Calibri"/>
              <a:ea typeface="Calibri"/>
              <a:cs typeface="Calibri"/>
              <a:sym typeface="Calibri"/>
            </a:endParaRPr>
          </a:p>
        </p:txBody>
      </p:sp>
      <p:graphicFrame>
        <p:nvGraphicFramePr>
          <p:cNvPr id="857" name="Google Shape;857;p42"/>
          <p:cNvGraphicFramePr/>
          <p:nvPr/>
        </p:nvGraphicFramePr>
        <p:xfrm>
          <a:off x="2051050" y="3429000"/>
          <a:ext cx="5976900" cy="2803450"/>
        </p:xfrm>
        <a:graphic>
          <a:graphicData uri="http://schemas.openxmlformats.org/drawingml/2006/table">
            <a:tbl>
              <a:tblPr firstRow="1" bandRow="1">
                <a:noFill/>
                <a:tableStyleId>{A6D5F4F0-71AE-48C2-BE61-0E4CC1C9F9AF}</a:tableStyleId>
              </a:tblPr>
              <a:tblGrid>
                <a:gridCol w="996150">
                  <a:extLst>
                    <a:ext uri="{9D8B030D-6E8A-4147-A177-3AD203B41FA5}">
                      <a16:colId xmlns:a16="http://schemas.microsoft.com/office/drawing/2014/main" val="20000"/>
                    </a:ext>
                  </a:extLst>
                </a:gridCol>
                <a:gridCol w="996150">
                  <a:extLst>
                    <a:ext uri="{9D8B030D-6E8A-4147-A177-3AD203B41FA5}">
                      <a16:colId xmlns:a16="http://schemas.microsoft.com/office/drawing/2014/main" val="20001"/>
                    </a:ext>
                  </a:extLst>
                </a:gridCol>
                <a:gridCol w="996150">
                  <a:extLst>
                    <a:ext uri="{9D8B030D-6E8A-4147-A177-3AD203B41FA5}">
                      <a16:colId xmlns:a16="http://schemas.microsoft.com/office/drawing/2014/main" val="20002"/>
                    </a:ext>
                  </a:extLst>
                </a:gridCol>
                <a:gridCol w="996150">
                  <a:extLst>
                    <a:ext uri="{9D8B030D-6E8A-4147-A177-3AD203B41FA5}">
                      <a16:colId xmlns:a16="http://schemas.microsoft.com/office/drawing/2014/main" val="20003"/>
                    </a:ext>
                  </a:extLst>
                </a:gridCol>
                <a:gridCol w="996150">
                  <a:extLst>
                    <a:ext uri="{9D8B030D-6E8A-4147-A177-3AD203B41FA5}">
                      <a16:colId xmlns:a16="http://schemas.microsoft.com/office/drawing/2014/main" val="20004"/>
                    </a:ext>
                  </a:extLst>
                </a:gridCol>
                <a:gridCol w="996150">
                  <a:extLst>
                    <a:ext uri="{9D8B030D-6E8A-4147-A177-3AD203B41FA5}">
                      <a16:colId xmlns:a16="http://schemas.microsoft.com/office/drawing/2014/main" val="20005"/>
                    </a:ext>
                  </a:extLst>
                </a:gridCol>
              </a:tblGrid>
              <a:tr h="399050">
                <a:tc>
                  <a:txBody>
                    <a:bodyPr/>
                    <a:lstStyle/>
                    <a:p>
                      <a:pPr marL="0" marR="0" lvl="0" indent="0" algn="ctr" rtl="0">
                        <a:spcBef>
                          <a:spcPts val="0"/>
                        </a:spcBef>
                        <a:spcAft>
                          <a:spcPts val="0"/>
                        </a:spcAft>
                        <a:buNone/>
                      </a:pPr>
                      <a:r>
                        <a:rPr lang="en-US" sz="1800" u="none" strike="noStrike" cap="none"/>
                        <a:t>Sid</a:t>
                      </a:r>
                      <a:endParaRPr sz="1800" u="none" strike="noStrike" cap="none"/>
                    </a:p>
                  </a:txBody>
                  <a:tcPr marL="91450" marR="91450" marT="45725" marB="45725"/>
                </a:tc>
                <a:tc>
                  <a:txBody>
                    <a:bodyPr/>
                    <a:lstStyle/>
                    <a:p>
                      <a:pPr marL="0" marR="0" lvl="0" indent="0" algn="ctr" rtl="0">
                        <a:spcBef>
                          <a:spcPts val="0"/>
                        </a:spcBef>
                        <a:spcAft>
                          <a:spcPts val="0"/>
                        </a:spcAft>
                        <a:buNone/>
                      </a:pPr>
                      <a:r>
                        <a:rPr lang="en-US" sz="1800" u="none" strike="noStrike" cap="none"/>
                        <a:t>Sname</a:t>
                      </a:r>
                      <a:endParaRPr sz="1800" u="none" strike="noStrike" cap="none"/>
                    </a:p>
                  </a:txBody>
                  <a:tcPr marL="91450" marR="91450" marT="45725" marB="45725"/>
                </a:tc>
                <a:tc>
                  <a:txBody>
                    <a:bodyPr/>
                    <a:lstStyle/>
                    <a:p>
                      <a:pPr marL="0" marR="0" lvl="0" indent="0" algn="ctr" rtl="0">
                        <a:spcBef>
                          <a:spcPts val="0"/>
                        </a:spcBef>
                        <a:spcAft>
                          <a:spcPts val="0"/>
                        </a:spcAft>
                        <a:buNone/>
                      </a:pPr>
                      <a:r>
                        <a:rPr lang="en-US" sz="1800" u="none" strike="noStrike" cap="none"/>
                        <a:t>Age</a:t>
                      </a:r>
                      <a:endParaRPr sz="1800" u="none" strike="noStrike" cap="none"/>
                    </a:p>
                  </a:txBody>
                  <a:tcPr marL="91450" marR="91450" marT="45725" marB="45725"/>
                </a:tc>
                <a:tc>
                  <a:txBody>
                    <a:bodyPr/>
                    <a:lstStyle/>
                    <a:p>
                      <a:pPr marL="0" marR="0" lvl="0" indent="0" algn="ctr" rtl="0">
                        <a:spcBef>
                          <a:spcPts val="0"/>
                        </a:spcBef>
                        <a:spcAft>
                          <a:spcPts val="0"/>
                        </a:spcAft>
                        <a:buNone/>
                      </a:pPr>
                      <a:r>
                        <a:rPr lang="en-US" sz="1800" u="none" strike="noStrike" cap="none"/>
                        <a:t>cid</a:t>
                      </a:r>
                      <a:endParaRPr sz="1800" u="none" strike="noStrike" cap="none"/>
                    </a:p>
                  </a:txBody>
                  <a:tcPr marL="91450" marR="91450" marT="45725" marB="45725"/>
                </a:tc>
                <a:tc>
                  <a:txBody>
                    <a:bodyPr/>
                    <a:lstStyle/>
                    <a:p>
                      <a:pPr marL="0" marR="0" lvl="0" indent="0" algn="ctr" rtl="0">
                        <a:spcBef>
                          <a:spcPts val="0"/>
                        </a:spcBef>
                        <a:spcAft>
                          <a:spcPts val="0"/>
                        </a:spcAft>
                        <a:buNone/>
                      </a:pPr>
                      <a:r>
                        <a:rPr lang="en-US" sz="1800" u="none" strike="noStrike" cap="none"/>
                        <a:t>Cname</a:t>
                      </a:r>
                      <a:endParaRPr sz="1800" u="none" strike="noStrike" cap="none"/>
                    </a:p>
                  </a:txBody>
                  <a:tcPr marL="91450" marR="91450" marT="45725" marB="45725"/>
                </a:tc>
                <a:tc>
                  <a:txBody>
                    <a:bodyPr/>
                    <a:lstStyle/>
                    <a:p>
                      <a:pPr marL="0" marR="0" lvl="0" indent="0" algn="ctr" rtl="0">
                        <a:spcBef>
                          <a:spcPts val="0"/>
                        </a:spcBef>
                        <a:spcAft>
                          <a:spcPts val="0"/>
                        </a:spcAft>
                        <a:buNone/>
                      </a:pPr>
                      <a:r>
                        <a:rPr lang="en-US" sz="1800" u="none" strike="noStrike" cap="none"/>
                        <a:t>fees</a:t>
                      </a:r>
                      <a:endParaRPr sz="1800" u="none" strike="noStrike" cap="none"/>
                    </a:p>
                  </a:txBody>
                  <a:tcPr marL="91450" marR="91450" marT="45725" marB="45725"/>
                </a:tc>
                <a:extLst>
                  <a:ext uri="{0D108BD9-81ED-4DB2-BD59-A6C34878D82A}">
                    <a16:rowId xmlns:a16="http://schemas.microsoft.com/office/drawing/2014/main" val="10000"/>
                  </a:ext>
                </a:extLst>
              </a:tr>
              <a:tr h="409150">
                <a:tc>
                  <a:txBody>
                    <a:bodyPr/>
                    <a:lstStyle/>
                    <a:p>
                      <a:pPr marL="0" marR="0" lvl="0" indent="0" algn="ctr" rtl="0">
                        <a:spcBef>
                          <a:spcPts val="0"/>
                        </a:spcBef>
                        <a:spcAft>
                          <a:spcPts val="0"/>
                        </a:spcAft>
                        <a:buNone/>
                      </a:pPr>
                      <a:r>
                        <a:rPr lang="en-US" sz="1800" u="none" strike="noStrike" cap="none"/>
                        <a:t>S1</a:t>
                      </a:r>
                      <a:endParaRPr sz="1800" u="none" strike="noStrike" cap="none"/>
                    </a:p>
                  </a:txBody>
                  <a:tcPr marL="91450" marR="91450" marT="45725" marB="45725"/>
                </a:tc>
                <a:tc>
                  <a:txBody>
                    <a:bodyPr/>
                    <a:lstStyle/>
                    <a:p>
                      <a:pPr marL="0" marR="0" lvl="0" indent="0" algn="ctr" rtl="0">
                        <a:spcBef>
                          <a:spcPts val="0"/>
                        </a:spcBef>
                        <a:spcAft>
                          <a:spcPts val="0"/>
                        </a:spcAft>
                        <a:buNone/>
                      </a:pPr>
                      <a:r>
                        <a:rPr lang="en-US" sz="1800" u="none" strike="noStrike" cap="none"/>
                        <a:t>A</a:t>
                      </a:r>
                      <a:endParaRPr sz="1800" u="none" strike="noStrike" cap="none"/>
                    </a:p>
                  </a:txBody>
                  <a:tcPr marL="91450" marR="91450" marT="45725" marB="45725"/>
                </a:tc>
                <a:tc>
                  <a:txBody>
                    <a:bodyPr/>
                    <a:lstStyle/>
                    <a:p>
                      <a:pPr marL="0" marR="0" lvl="0" indent="0" algn="ctr" rtl="0">
                        <a:spcBef>
                          <a:spcPts val="0"/>
                        </a:spcBef>
                        <a:spcAft>
                          <a:spcPts val="0"/>
                        </a:spcAft>
                        <a:buNone/>
                      </a:pPr>
                      <a:r>
                        <a:rPr lang="en-US" sz="1800" u="none" strike="noStrike" cap="none"/>
                        <a:t>20</a:t>
                      </a:r>
                      <a:endParaRPr sz="1800" u="none" strike="noStrike" cap="none"/>
                    </a:p>
                  </a:txBody>
                  <a:tcPr marL="91450" marR="91450" marT="45725" marB="45725"/>
                </a:tc>
                <a:tc>
                  <a:txBody>
                    <a:bodyPr/>
                    <a:lstStyle/>
                    <a:p>
                      <a:pPr marL="0" marR="0" lvl="0" indent="0" algn="ctr" rtl="0">
                        <a:spcBef>
                          <a:spcPts val="0"/>
                        </a:spcBef>
                        <a:spcAft>
                          <a:spcPts val="0"/>
                        </a:spcAft>
                        <a:buNone/>
                      </a:pPr>
                      <a:r>
                        <a:rPr lang="en-US" sz="1800" u="none" strike="noStrike" cap="none"/>
                        <a:t>C1</a:t>
                      </a:r>
                      <a:endParaRPr sz="1800" u="none" strike="noStrike" cap="none"/>
                    </a:p>
                  </a:txBody>
                  <a:tcPr marL="91450" marR="91450" marT="45725" marB="45725"/>
                </a:tc>
                <a:tc>
                  <a:txBody>
                    <a:bodyPr/>
                    <a:lstStyle/>
                    <a:p>
                      <a:pPr marL="0" marR="0" lvl="0" indent="0" algn="ctr" rtl="0">
                        <a:spcBef>
                          <a:spcPts val="0"/>
                        </a:spcBef>
                        <a:spcAft>
                          <a:spcPts val="0"/>
                        </a:spcAft>
                        <a:buNone/>
                      </a:pPr>
                      <a:r>
                        <a:rPr lang="en-US" sz="1800" u="none" strike="noStrike" cap="none"/>
                        <a:t>DBMS</a:t>
                      </a:r>
                      <a:endParaRPr sz="1800" u="none" strike="noStrike" cap="none"/>
                    </a:p>
                  </a:txBody>
                  <a:tcPr marL="91450" marR="91450" marT="45725" marB="45725"/>
                </a:tc>
                <a:tc>
                  <a:txBody>
                    <a:bodyPr/>
                    <a:lstStyle/>
                    <a:p>
                      <a:pPr marL="0" marR="0" lvl="0" indent="0" algn="ctr" rtl="0">
                        <a:spcBef>
                          <a:spcPts val="0"/>
                        </a:spcBef>
                        <a:spcAft>
                          <a:spcPts val="0"/>
                        </a:spcAft>
                        <a:buNone/>
                      </a:pPr>
                      <a:r>
                        <a:rPr lang="en-US" sz="1800" u="none" strike="noStrike" cap="none"/>
                        <a:t>5000</a:t>
                      </a:r>
                      <a:endParaRPr sz="1800" u="none" strike="noStrike" cap="none"/>
                    </a:p>
                  </a:txBody>
                  <a:tcPr marL="91450" marR="91450" marT="45725" marB="45725"/>
                </a:tc>
                <a:extLst>
                  <a:ext uri="{0D108BD9-81ED-4DB2-BD59-A6C34878D82A}">
                    <a16:rowId xmlns:a16="http://schemas.microsoft.com/office/drawing/2014/main" val="10001"/>
                  </a:ext>
                </a:extLst>
              </a:tr>
              <a:tr h="399050">
                <a:tc>
                  <a:txBody>
                    <a:bodyPr/>
                    <a:lstStyle/>
                    <a:p>
                      <a:pPr marL="0" marR="0" lvl="0" indent="0" algn="ctr" rtl="0">
                        <a:spcBef>
                          <a:spcPts val="0"/>
                        </a:spcBef>
                        <a:spcAft>
                          <a:spcPts val="0"/>
                        </a:spcAft>
                        <a:buNone/>
                      </a:pPr>
                      <a:r>
                        <a:rPr lang="en-US" sz="1800" u="none" strike="noStrike" cap="none"/>
                        <a:t>S2</a:t>
                      </a:r>
                      <a:endParaRPr sz="1800" u="none" strike="noStrike" cap="none"/>
                    </a:p>
                  </a:txBody>
                  <a:tcPr marL="91450" marR="91450" marT="45725" marB="45725"/>
                </a:tc>
                <a:tc>
                  <a:txBody>
                    <a:bodyPr/>
                    <a:lstStyle/>
                    <a:p>
                      <a:pPr marL="0" marR="0" lvl="0" indent="0" algn="ctr" rtl="0">
                        <a:spcBef>
                          <a:spcPts val="0"/>
                        </a:spcBef>
                        <a:spcAft>
                          <a:spcPts val="0"/>
                        </a:spcAft>
                        <a:buNone/>
                      </a:pPr>
                      <a:r>
                        <a:rPr lang="en-US" sz="1800" u="none" strike="noStrike" cap="none"/>
                        <a:t>A</a:t>
                      </a:r>
                      <a:endParaRPr sz="1800" u="none" strike="noStrike" cap="none"/>
                    </a:p>
                  </a:txBody>
                  <a:tcPr marL="91450" marR="91450" marT="45725" marB="45725"/>
                </a:tc>
                <a:tc>
                  <a:txBody>
                    <a:bodyPr/>
                    <a:lstStyle/>
                    <a:p>
                      <a:pPr marL="0" marR="0" lvl="0" indent="0" algn="ctr" rtl="0">
                        <a:spcBef>
                          <a:spcPts val="0"/>
                        </a:spcBef>
                        <a:spcAft>
                          <a:spcPts val="0"/>
                        </a:spcAft>
                        <a:buNone/>
                      </a:pPr>
                      <a:r>
                        <a:rPr lang="en-US" sz="1800" u="none" strike="noStrike" cap="none"/>
                        <a:t>22</a:t>
                      </a:r>
                      <a:endParaRPr sz="1800" u="none" strike="noStrike" cap="none"/>
                    </a:p>
                  </a:txBody>
                  <a:tcPr marL="91450" marR="91450" marT="45725" marB="45725"/>
                </a:tc>
                <a:tc>
                  <a:txBody>
                    <a:bodyPr/>
                    <a:lstStyle/>
                    <a:p>
                      <a:pPr marL="0" marR="0" lvl="0" indent="0" algn="ctr" rtl="0">
                        <a:spcBef>
                          <a:spcPts val="0"/>
                        </a:spcBef>
                        <a:spcAft>
                          <a:spcPts val="0"/>
                        </a:spcAft>
                        <a:buNone/>
                      </a:pPr>
                      <a:r>
                        <a:rPr lang="en-US" sz="1800" u="none" strike="noStrike" cap="none"/>
                        <a:t>C1</a:t>
                      </a:r>
                      <a:endParaRPr sz="1800" u="none" strike="noStrike" cap="none"/>
                    </a:p>
                  </a:txBody>
                  <a:tcPr marL="91450" marR="91450" marT="45725" marB="45725"/>
                </a:tc>
                <a:tc>
                  <a:txBody>
                    <a:bodyPr/>
                    <a:lstStyle/>
                    <a:p>
                      <a:pPr marL="0" marR="0" lvl="0" indent="0" algn="ctr" rtl="0">
                        <a:spcBef>
                          <a:spcPts val="0"/>
                        </a:spcBef>
                        <a:spcAft>
                          <a:spcPts val="0"/>
                        </a:spcAft>
                        <a:buNone/>
                      </a:pPr>
                      <a:r>
                        <a:rPr lang="en-US" sz="1800" u="none" strike="noStrike" cap="none"/>
                        <a:t>DBMS</a:t>
                      </a:r>
                      <a:endParaRPr sz="1800" u="none" strike="noStrike" cap="none"/>
                    </a:p>
                  </a:txBody>
                  <a:tcPr marL="91450" marR="91450" marT="45725" marB="45725"/>
                </a:tc>
                <a:tc>
                  <a:txBody>
                    <a:bodyPr/>
                    <a:lstStyle/>
                    <a:p>
                      <a:pPr marL="0" marR="0" lvl="0" indent="0" algn="ctr" rtl="0">
                        <a:spcBef>
                          <a:spcPts val="0"/>
                        </a:spcBef>
                        <a:spcAft>
                          <a:spcPts val="0"/>
                        </a:spcAft>
                        <a:buNone/>
                      </a:pPr>
                      <a:r>
                        <a:rPr lang="en-US" sz="1800" u="none" strike="noStrike" cap="none"/>
                        <a:t>5000</a:t>
                      </a:r>
                      <a:endParaRPr sz="1800" u="none" strike="noStrike" cap="none"/>
                    </a:p>
                  </a:txBody>
                  <a:tcPr marL="91450" marR="91450" marT="45725" marB="45725"/>
                </a:tc>
                <a:extLst>
                  <a:ext uri="{0D108BD9-81ED-4DB2-BD59-A6C34878D82A}">
                    <a16:rowId xmlns:a16="http://schemas.microsoft.com/office/drawing/2014/main" val="10002"/>
                  </a:ext>
                </a:extLst>
              </a:tr>
              <a:tr h="399050">
                <a:tc>
                  <a:txBody>
                    <a:bodyPr/>
                    <a:lstStyle/>
                    <a:p>
                      <a:pPr marL="0" marR="0" lvl="0" indent="0" algn="ctr" rtl="0">
                        <a:spcBef>
                          <a:spcPts val="0"/>
                        </a:spcBef>
                        <a:spcAft>
                          <a:spcPts val="0"/>
                        </a:spcAft>
                        <a:buNone/>
                      </a:pPr>
                      <a:r>
                        <a:rPr lang="en-US" sz="1800" u="none" strike="noStrike" cap="none"/>
                        <a:t>S3</a:t>
                      </a:r>
                      <a:endParaRPr sz="1800" u="none" strike="noStrike" cap="none"/>
                    </a:p>
                  </a:txBody>
                  <a:tcPr marL="91450" marR="91450" marT="45725" marB="45725"/>
                </a:tc>
                <a:tc>
                  <a:txBody>
                    <a:bodyPr/>
                    <a:lstStyle/>
                    <a:p>
                      <a:pPr marL="0" marR="0" lvl="0" indent="0" algn="ctr" rtl="0">
                        <a:spcBef>
                          <a:spcPts val="0"/>
                        </a:spcBef>
                        <a:spcAft>
                          <a:spcPts val="0"/>
                        </a:spcAft>
                        <a:buNone/>
                      </a:pPr>
                      <a:r>
                        <a:rPr lang="en-US" sz="1800" u="none" strike="noStrike" cap="none"/>
                        <a:t>B</a:t>
                      </a:r>
                      <a:endParaRPr sz="1800" u="none" strike="noStrike" cap="none"/>
                    </a:p>
                  </a:txBody>
                  <a:tcPr marL="91450" marR="91450" marT="45725" marB="45725"/>
                </a:tc>
                <a:tc>
                  <a:txBody>
                    <a:bodyPr/>
                    <a:lstStyle/>
                    <a:p>
                      <a:pPr marL="0" marR="0" lvl="0" indent="0" algn="ctr" rtl="0">
                        <a:spcBef>
                          <a:spcPts val="0"/>
                        </a:spcBef>
                        <a:spcAft>
                          <a:spcPts val="0"/>
                        </a:spcAft>
                        <a:buNone/>
                      </a:pPr>
                      <a:r>
                        <a:rPr lang="en-US" sz="1800" u="none" strike="noStrike" cap="none"/>
                        <a:t>22</a:t>
                      </a:r>
                      <a:endParaRPr sz="1800" u="none" strike="noStrike" cap="none"/>
                    </a:p>
                  </a:txBody>
                  <a:tcPr marL="91450" marR="91450" marT="45725" marB="45725"/>
                </a:tc>
                <a:tc>
                  <a:txBody>
                    <a:bodyPr/>
                    <a:lstStyle/>
                    <a:p>
                      <a:pPr marL="0" marR="0" lvl="0" indent="0" algn="ctr" rtl="0">
                        <a:spcBef>
                          <a:spcPts val="0"/>
                        </a:spcBef>
                        <a:spcAft>
                          <a:spcPts val="0"/>
                        </a:spcAft>
                        <a:buNone/>
                      </a:pPr>
                      <a:r>
                        <a:rPr lang="en-US" sz="1800" u="none" strike="noStrike" cap="none"/>
                        <a:t>C1</a:t>
                      </a:r>
                      <a:endParaRPr sz="1800" u="none" strike="noStrike" cap="none"/>
                    </a:p>
                  </a:txBody>
                  <a:tcPr marL="91450" marR="91450" marT="45725" marB="45725"/>
                </a:tc>
                <a:tc>
                  <a:txBody>
                    <a:bodyPr/>
                    <a:lstStyle/>
                    <a:p>
                      <a:pPr marL="0" marR="0" lvl="0" indent="0" algn="ctr" rtl="0">
                        <a:spcBef>
                          <a:spcPts val="0"/>
                        </a:spcBef>
                        <a:spcAft>
                          <a:spcPts val="0"/>
                        </a:spcAft>
                        <a:buNone/>
                      </a:pPr>
                      <a:r>
                        <a:rPr lang="en-US" sz="1800" u="none" strike="noStrike" cap="none"/>
                        <a:t>DBMS</a:t>
                      </a:r>
                      <a:endParaRPr sz="1800" u="none" strike="noStrike" cap="none"/>
                    </a:p>
                  </a:txBody>
                  <a:tcPr marL="91450" marR="91450" marT="45725" marB="45725"/>
                </a:tc>
                <a:tc>
                  <a:txBody>
                    <a:bodyPr/>
                    <a:lstStyle/>
                    <a:p>
                      <a:pPr marL="0" marR="0" lvl="0" indent="0" algn="ctr" rtl="0">
                        <a:spcBef>
                          <a:spcPts val="0"/>
                        </a:spcBef>
                        <a:spcAft>
                          <a:spcPts val="0"/>
                        </a:spcAft>
                        <a:buNone/>
                      </a:pPr>
                      <a:r>
                        <a:rPr lang="en-US" sz="1800" u="none" strike="noStrike" cap="none"/>
                        <a:t>5000</a:t>
                      </a:r>
                      <a:endParaRPr sz="1800" u="none" strike="noStrike" cap="none"/>
                    </a:p>
                  </a:txBody>
                  <a:tcPr marL="91450" marR="91450" marT="45725" marB="45725"/>
                </a:tc>
                <a:extLst>
                  <a:ext uri="{0D108BD9-81ED-4DB2-BD59-A6C34878D82A}">
                    <a16:rowId xmlns:a16="http://schemas.microsoft.com/office/drawing/2014/main" val="10003"/>
                  </a:ext>
                </a:extLst>
              </a:tr>
              <a:tr h="399050">
                <a:tc>
                  <a:txBody>
                    <a:bodyPr/>
                    <a:lstStyle/>
                    <a:p>
                      <a:pPr marL="0" marR="0" lvl="0" indent="0" algn="ctr" rtl="0">
                        <a:spcBef>
                          <a:spcPts val="0"/>
                        </a:spcBef>
                        <a:spcAft>
                          <a:spcPts val="0"/>
                        </a:spcAft>
                        <a:buNone/>
                      </a:pPr>
                      <a:r>
                        <a:rPr lang="en-US" sz="1800" u="none" strike="noStrike" cap="none"/>
                        <a:t>S2</a:t>
                      </a:r>
                      <a:endParaRPr sz="1800" u="none" strike="noStrike" cap="none"/>
                    </a:p>
                  </a:txBody>
                  <a:tcPr marL="91450" marR="91450" marT="45725" marB="45725"/>
                </a:tc>
                <a:tc>
                  <a:txBody>
                    <a:bodyPr/>
                    <a:lstStyle/>
                    <a:p>
                      <a:pPr marL="0" marR="0" lvl="0" indent="0" algn="ctr" rtl="0">
                        <a:spcBef>
                          <a:spcPts val="0"/>
                        </a:spcBef>
                        <a:spcAft>
                          <a:spcPts val="0"/>
                        </a:spcAft>
                        <a:buNone/>
                      </a:pPr>
                      <a:r>
                        <a:rPr lang="en-US" sz="1800" u="none" strike="noStrike" cap="none"/>
                        <a:t>A</a:t>
                      </a:r>
                      <a:endParaRPr sz="1800" u="none" strike="noStrike" cap="none"/>
                    </a:p>
                  </a:txBody>
                  <a:tcPr marL="91450" marR="91450" marT="45725" marB="45725"/>
                </a:tc>
                <a:tc>
                  <a:txBody>
                    <a:bodyPr/>
                    <a:lstStyle/>
                    <a:p>
                      <a:pPr marL="0" marR="0" lvl="0" indent="0" algn="ctr" rtl="0">
                        <a:spcBef>
                          <a:spcPts val="0"/>
                        </a:spcBef>
                        <a:spcAft>
                          <a:spcPts val="0"/>
                        </a:spcAft>
                        <a:buNone/>
                      </a:pPr>
                      <a:r>
                        <a:rPr lang="en-US" sz="1800" u="none" strike="noStrike" cap="none"/>
                        <a:t>22</a:t>
                      </a:r>
                      <a:endParaRPr sz="1800" u="none" strike="noStrike" cap="none"/>
                    </a:p>
                  </a:txBody>
                  <a:tcPr marL="91450" marR="91450" marT="45725" marB="45725"/>
                </a:tc>
                <a:tc>
                  <a:txBody>
                    <a:bodyPr/>
                    <a:lstStyle/>
                    <a:p>
                      <a:pPr marL="0" marR="0" lvl="0" indent="0" algn="ctr" rtl="0">
                        <a:spcBef>
                          <a:spcPts val="0"/>
                        </a:spcBef>
                        <a:spcAft>
                          <a:spcPts val="0"/>
                        </a:spcAft>
                        <a:buNone/>
                      </a:pPr>
                      <a:r>
                        <a:rPr lang="en-US" sz="1800" u="none" strike="noStrike" cap="none"/>
                        <a:t>C3</a:t>
                      </a:r>
                      <a:endParaRPr sz="1800" u="none" strike="noStrike" cap="none"/>
                    </a:p>
                  </a:txBody>
                  <a:tcPr marL="91450" marR="91450" marT="45725" marB="45725"/>
                </a:tc>
                <a:tc>
                  <a:txBody>
                    <a:bodyPr/>
                    <a:lstStyle/>
                    <a:p>
                      <a:pPr marL="0" marR="0" lvl="0" indent="0" algn="ctr" rtl="0">
                        <a:spcBef>
                          <a:spcPts val="0"/>
                        </a:spcBef>
                        <a:spcAft>
                          <a:spcPts val="0"/>
                        </a:spcAft>
                        <a:buNone/>
                      </a:pPr>
                      <a:r>
                        <a:rPr lang="en-US" sz="1800" u="none" strike="noStrike" cap="none"/>
                        <a:t>DAA</a:t>
                      </a:r>
                      <a:endParaRPr sz="1800" u="none" strike="noStrike" cap="none"/>
                    </a:p>
                  </a:txBody>
                  <a:tcPr marL="91450" marR="91450" marT="45725" marB="45725"/>
                </a:tc>
                <a:tc>
                  <a:txBody>
                    <a:bodyPr/>
                    <a:lstStyle/>
                    <a:p>
                      <a:pPr marL="0" marR="0" lvl="0" indent="0" algn="ctr" rtl="0">
                        <a:spcBef>
                          <a:spcPts val="0"/>
                        </a:spcBef>
                        <a:spcAft>
                          <a:spcPts val="0"/>
                        </a:spcAft>
                        <a:buNone/>
                      </a:pPr>
                      <a:r>
                        <a:rPr lang="en-US" sz="1800" u="none" strike="noStrike" cap="none"/>
                        <a:t>7000</a:t>
                      </a:r>
                      <a:endParaRPr sz="1800" u="none" strike="noStrike" cap="none"/>
                    </a:p>
                  </a:txBody>
                  <a:tcPr marL="91450" marR="91450" marT="45725" marB="45725"/>
                </a:tc>
                <a:extLst>
                  <a:ext uri="{0D108BD9-81ED-4DB2-BD59-A6C34878D82A}">
                    <a16:rowId xmlns:a16="http://schemas.microsoft.com/office/drawing/2014/main" val="10004"/>
                  </a:ext>
                </a:extLst>
              </a:tr>
              <a:tr h="399050">
                <a:tc>
                  <a:txBody>
                    <a:bodyPr/>
                    <a:lstStyle/>
                    <a:p>
                      <a:pPr marL="0" marR="0" lvl="0" indent="0" algn="ctr" rtl="0">
                        <a:spcBef>
                          <a:spcPts val="0"/>
                        </a:spcBef>
                        <a:spcAft>
                          <a:spcPts val="0"/>
                        </a:spcAft>
                        <a:buNone/>
                      </a:pPr>
                      <a:r>
                        <a:rPr lang="en-US" sz="1800" u="none" strike="noStrike" cap="none"/>
                        <a:t>S2</a:t>
                      </a:r>
                      <a:endParaRPr sz="1800" u="none" strike="noStrike" cap="none"/>
                    </a:p>
                  </a:txBody>
                  <a:tcPr marL="91450" marR="91450" marT="45725" marB="45725"/>
                </a:tc>
                <a:tc>
                  <a:txBody>
                    <a:bodyPr/>
                    <a:lstStyle/>
                    <a:p>
                      <a:pPr marL="0" marR="0" lvl="0" indent="0" algn="ctr" rtl="0">
                        <a:spcBef>
                          <a:spcPts val="0"/>
                        </a:spcBef>
                        <a:spcAft>
                          <a:spcPts val="0"/>
                        </a:spcAft>
                        <a:buNone/>
                      </a:pPr>
                      <a:r>
                        <a:rPr lang="en-US" sz="1800" u="none" strike="noStrike" cap="none"/>
                        <a:t>A</a:t>
                      </a:r>
                      <a:endParaRPr sz="1800" u="none" strike="noStrike" cap="none"/>
                    </a:p>
                  </a:txBody>
                  <a:tcPr marL="91450" marR="91450" marT="45725" marB="45725"/>
                </a:tc>
                <a:tc>
                  <a:txBody>
                    <a:bodyPr/>
                    <a:lstStyle/>
                    <a:p>
                      <a:pPr marL="0" marR="0" lvl="0" indent="0" algn="ctr" rtl="0">
                        <a:spcBef>
                          <a:spcPts val="0"/>
                        </a:spcBef>
                        <a:spcAft>
                          <a:spcPts val="0"/>
                        </a:spcAft>
                        <a:buNone/>
                      </a:pPr>
                      <a:r>
                        <a:rPr lang="en-US" sz="1800" u="none" strike="noStrike" cap="none"/>
                        <a:t>22</a:t>
                      </a:r>
                      <a:endParaRPr sz="1800" u="none" strike="noStrike" cap="none"/>
                    </a:p>
                  </a:txBody>
                  <a:tcPr marL="91450" marR="91450" marT="45725" marB="45725"/>
                </a:tc>
                <a:tc>
                  <a:txBody>
                    <a:bodyPr/>
                    <a:lstStyle/>
                    <a:p>
                      <a:pPr marL="0" marR="0" lvl="0" indent="0" algn="ctr" rtl="0">
                        <a:spcBef>
                          <a:spcPts val="0"/>
                        </a:spcBef>
                        <a:spcAft>
                          <a:spcPts val="0"/>
                        </a:spcAft>
                        <a:buNone/>
                      </a:pPr>
                      <a:r>
                        <a:rPr lang="en-US" sz="1800" u="none" strike="noStrike" cap="none"/>
                        <a:t>C4</a:t>
                      </a:r>
                      <a:endParaRPr sz="1800" u="none" strike="noStrike" cap="none"/>
                    </a:p>
                  </a:txBody>
                  <a:tcPr marL="91450" marR="91450" marT="45725" marB="45725"/>
                </a:tc>
                <a:tc>
                  <a:txBody>
                    <a:bodyPr/>
                    <a:lstStyle/>
                    <a:p>
                      <a:pPr marL="0" marR="0" lvl="0" indent="0" algn="ctr" rtl="0">
                        <a:spcBef>
                          <a:spcPts val="0"/>
                        </a:spcBef>
                        <a:spcAft>
                          <a:spcPts val="0"/>
                        </a:spcAft>
                        <a:buNone/>
                      </a:pPr>
                      <a:r>
                        <a:rPr lang="en-US" sz="1800" u="none" strike="noStrike" cap="none"/>
                        <a:t>DS</a:t>
                      </a:r>
                      <a:endParaRPr sz="1800" u="none" strike="noStrike" cap="none"/>
                    </a:p>
                  </a:txBody>
                  <a:tcPr marL="91450" marR="91450" marT="45725" marB="45725"/>
                </a:tc>
                <a:tc>
                  <a:txBody>
                    <a:bodyPr/>
                    <a:lstStyle/>
                    <a:p>
                      <a:pPr marL="0" marR="0" lvl="0" indent="0" algn="ctr" rtl="0">
                        <a:spcBef>
                          <a:spcPts val="0"/>
                        </a:spcBef>
                        <a:spcAft>
                          <a:spcPts val="0"/>
                        </a:spcAft>
                        <a:buNone/>
                      </a:pPr>
                      <a:r>
                        <a:rPr lang="en-US" sz="1800" u="none" strike="noStrike" cap="none"/>
                        <a:t>7000</a:t>
                      </a:r>
                      <a:endParaRPr sz="1800" u="none" strike="noStrike" cap="none"/>
                    </a:p>
                  </a:txBody>
                  <a:tcPr marL="91450" marR="91450" marT="45725" marB="45725"/>
                </a:tc>
                <a:extLst>
                  <a:ext uri="{0D108BD9-81ED-4DB2-BD59-A6C34878D82A}">
                    <a16:rowId xmlns:a16="http://schemas.microsoft.com/office/drawing/2014/main" val="10005"/>
                  </a:ext>
                </a:extLst>
              </a:tr>
              <a:tr h="399050">
                <a:tc>
                  <a:txBody>
                    <a:bodyPr/>
                    <a:lstStyle/>
                    <a:p>
                      <a:pPr marL="0" marR="0" lvl="0" indent="0" algn="ctr" rtl="0">
                        <a:spcBef>
                          <a:spcPts val="0"/>
                        </a:spcBef>
                        <a:spcAft>
                          <a:spcPts val="0"/>
                        </a:spcAft>
                        <a:buNone/>
                      </a:pPr>
                      <a:r>
                        <a:rPr lang="en-US" sz="1800" u="none" strike="noStrike" cap="none"/>
                        <a:t>NULL</a:t>
                      </a:r>
                      <a:endParaRPr sz="1800" u="none" strike="noStrike" cap="none"/>
                    </a:p>
                  </a:txBody>
                  <a:tcPr marL="91450" marR="91450" marT="45725" marB="45725">
                    <a:solidFill>
                      <a:srgbClr val="FF0000"/>
                    </a:solidFill>
                  </a:tcPr>
                </a:tc>
                <a:tc>
                  <a:txBody>
                    <a:bodyPr/>
                    <a:lstStyle/>
                    <a:p>
                      <a:pPr marL="0" marR="0" lvl="0" indent="0" algn="ctr" rtl="0">
                        <a:spcBef>
                          <a:spcPts val="0"/>
                        </a:spcBef>
                        <a:spcAft>
                          <a:spcPts val="0"/>
                        </a:spcAft>
                        <a:buNone/>
                      </a:pPr>
                      <a:r>
                        <a:rPr lang="en-US" sz="1800" u="none" strike="noStrike" cap="none"/>
                        <a:t>NULL</a:t>
                      </a:r>
                      <a:endParaRPr sz="1800" u="none" strike="noStrike" cap="none"/>
                    </a:p>
                  </a:txBody>
                  <a:tcPr marL="91450" marR="91450" marT="45725" marB="45725">
                    <a:solidFill>
                      <a:srgbClr val="FF0000"/>
                    </a:solidFill>
                  </a:tcPr>
                </a:tc>
                <a:tc>
                  <a:txBody>
                    <a:bodyPr/>
                    <a:lstStyle/>
                    <a:p>
                      <a:pPr marL="0" marR="0" lvl="0" indent="0" algn="ctr" rtl="0">
                        <a:spcBef>
                          <a:spcPts val="0"/>
                        </a:spcBef>
                        <a:spcAft>
                          <a:spcPts val="0"/>
                        </a:spcAft>
                        <a:buNone/>
                      </a:pPr>
                      <a:r>
                        <a:rPr lang="en-US" sz="1800" u="none" strike="noStrike" cap="none"/>
                        <a:t>NULL</a:t>
                      </a:r>
                      <a:endParaRPr sz="1800" u="none" strike="noStrike" cap="none"/>
                    </a:p>
                  </a:txBody>
                  <a:tcPr marL="91450" marR="91450" marT="45725" marB="45725">
                    <a:solidFill>
                      <a:srgbClr val="FF0000"/>
                    </a:solidFill>
                  </a:tcPr>
                </a:tc>
                <a:tc>
                  <a:txBody>
                    <a:bodyPr/>
                    <a:lstStyle/>
                    <a:p>
                      <a:pPr marL="0" marR="0" lvl="0" indent="0" algn="ctr" rtl="0">
                        <a:spcBef>
                          <a:spcPts val="0"/>
                        </a:spcBef>
                        <a:spcAft>
                          <a:spcPts val="0"/>
                        </a:spcAft>
                        <a:buNone/>
                      </a:pPr>
                      <a:r>
                        <a:rPr lang="en-US" sz="1800" u="none" strike="noStrike" cap="none"/>
                        <a:t>C5</a:t>
                      </a:r>
                      <a:endParaRPr sz="1800" u="none" strike="noStrike" cap="none"/>
                    </a:p>
                  </a:txBody>
                  <a:tcPr marL="91450" marR="91450" marT="45725" marB="45725">
                    <a:solidFill>
                      <a:srgbClr val="FF0000"/>
                    </a:solidFill>
                  </a:tcPr>
                </a:tc>
                <a:tc>
                  <a:txBody>
                    <a:bodyPr/>
                    <a:lstStyle/>
                    <a:p>
                      <a:pPr marL="0" marR="0" lvl="0" indent="0" algn="ctr" rtl="0">
                        <a:spcBef>
                          <a:spcPts val="0"/>
                        </a:spcBef>
                        <a:spcAft>
                          <a:spcPts val="0"/>
                        </a:spcAft>
                        <a:buNone/>
                      </a:pPr>
                      <a:r>
                        <a:rPr lang="en-US" sz="1800" u="none" strike="noStrike" cap="none"/>
                        <a:t>CD</a:t>
                      </a:r>
                      <a:endParaRPr sz="1800" u="none" strike="noStrike" cap="none"/>
                    </a:p>
                  </a:txBody>
                  <a:tcPr marL="91450" marR="91450" marT="45725" marB="45725">
                    <a:solidFill>
                      <a:srgbClr val="FF0000"/>
                    </a:solidFill>
                  </a:tcPr>
                </a:tc>
                <a:tc>
                  <a:txBody>
                    <a:bodyPr/>
                    <a:lstStyle/>
                    <a:p>
                      <a:pPr marL="0" marR="0" lvl="0" indent="0" algn="ctr" rtl="0">
                        <a:spcBef>
                          <a:spcPts val="0"/>
                        </a:spcBef>
                        <a:spcAft>
                          <a:spcPts val="0"/>
                        </a:spcAft>
                        <a:buNone/>
                      </a:pPr>
                      <a:r>
                        <a:rPr lang="en-US" sz="1800" u="none" strike="noStrike" cap="none"/>
                        <a:t>8000</a:t>
                      </a:r>
                      <a:endParaRPr sz="1800" u="none" strike="noStrike" cap="none"/>
                    </a:p>
                  </a:txBody>
                  <a:tcPr marL="91450" marR="91450" marT="45725" marB="45725">
                    <a:solidFill>
                      <a:srgbClr val="FF0000"/>
                    </a:solidFill>
                  </a:tcPr>
                </a:tc>
                <a:extLst>
                  <a:ext uri="{0D108BD9-81ED-4DB2-BD59-A6C34878D82A}">
                    <a16:rowId xmlns:a16="http://schemas.microsoft.com/office/drawing/2014/main" val="10006"/>
                  </a:ext>
                </a:extLst>
              </a:tr>
            </a:tbl>
          </a:graphicData>
        </a:graphic>
      </p:graphicFrame>
      <p:sp>
        <p:nvSpPr>
          <p:cNvPr id="858" name="Google Shape;858;p42"/>
          <p:cNvSpPr/>
          <p:nvPr/>
        </p:nvSpPr>
        <p:spPr>
          <a:xfrm>
            <a:off x="2005013" y="5875338"/>
            <a:ext cx="46037" cy="357187"/>
          </a:xfrm>
          <a:prstGeom prst="leftBrace">
            <a:avLst>
              <a:gd name="adj1" fmla="val 8333"/>
              <a:gd name="adj2" fmla="val 50000"/>
            </a:avLst>
          </a:prstGeom>
          <a:noFill/>
          <a:ln w="9525" cap="flat" cmpd="sng">
            <a:solidFill>
              <a:srgbClr val="4A7DB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Arial"/>
              <a:ea typeface="Arial"/>
              <a:cs typeface="Arial"/>
              <a:sym typeface="Arial"/>
            </a:endParaRPr>
          </a:p>
        </p:txBody>
      </p:sp>
      <p:sp>
        <p:nvSpPr>
          <p:cNvPr id="859" name="Google Shape;859;p42"/>
          <p:cNvSpPr txBox="1"/>
          <p:nvPr/>
        </p:nvSpPr>
        <p:spPr>
          <a:xfrm>
            <a:off x="395288" y="5888038"/>
            <a:ext cx="1816100" cy="368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0" i="0" u="none" strike="noStrike" cap="none">
                <a:solidFill>
                  <a:schemeClr val="dk1"/>
                </a:solidFill>
                <a:latin typeface="Calibri"/>
                <a:ea typeface="Calibri"/>
                <a:cs typeface="Calibri"/>
                <a:sym typeface="Calibri"/>
              </a:rPr>
              <a:t>Insert Anomaly</a:t>
            </a:r>
            <a:endParaRPr sz="1800" b="0" i="0" u="none" strike="noStrike" cap="none">
              <a:solidFill>
                <a:schemeClr val="dk1"/>
              </a:solidFill>
              <a:latin typeface="Calibri"/>
              <a:ea typeface="Calibri"/>
              <a:cs typeface="Calibri"/>
              <a:sym typeface="Calibri"/>
            </a:endParaRPr>
          </a:p>
        </p:txBody>
      </p:sp>
      <p:sp>
        <p:nvSpPr>
          <p:cNvPr id="860" name="Google Shape;860;p42"/>
          <p:cNvSpPr txBox="1"/>
          <p:nvPr/>
        </p:nvSpPr>
        <p:spPr>
          <a:xfrm>
            <a:off x="466725" y="3105150"/>
            <a:ext cx="9144000" cy="538163"/>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chemeClr val="dk1"/>
              </a:buClr>
              <a:buSzPts val="1100"/>
              <a:buFont typeface="Arial"/>
              <a:buNone/>
            </a:pPr>
            <a:r>
              <a:rPr lang="en-US" sz="1100" b="0" i="0" u="none" strike="noStrike" cap="none">
                <a:solidFill>
                  <a:schemeClr val="dk1"/>
                </a:solidFill>
                <a:latin typeface="Arial"/>
                <a:ea typeface="Arial"/>
                <a:cs typeface="Arial"/>
                <a:sym typeface="Arial"/>
              </a:rPr>
              <a:t>Table 1.3 : Insert Anomaly</a:t>
            </a:r>
            <a:endParaRPr sz="1100" b="0" i="0" u="none" strike="noStrike" cap="none">
              <a:solidFill>
                <a:schemeClr val="dk1"/>
              </a:solidFill>
              <a:latin typeface="Arial"/>
              <a:ea typeface="Arial"/>
              <a:cs typeface="Arial"/>
              <a:sym typeface="Arial"/>
            </a:endParaRPr>
          </a:p>
          <a:p>
            <a:pPr marL="0" marR="0" lvl="0" indent="0" algn="ctr" rtl="0">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864"/>
        <p:cNvGrpSpPr/>
        <p:nvPr/>
      </p:nvGrpSpPr>
      <p:grpSpPr>
        <a:xfrm>
          <a:off x="0" y="0"/>
          <a:ext cx="0" cy="0"/>
          <a:chOff x="0" y="0"/>
          <a:chExt cx="0" cy="0"/>
        </a:xfrm>
      </p:grpSpPr>
      <p:pic>
        <p:nvPicPr>
          <p:cNvPr id="865" name="Google Shape;865;p43" descr="C:\Users\parul\Desktop\Digital Learning Content.png"/>
          <p:cNvPicPr preferRelativeResize="0"/>
          <p:nvPr/>
        </p:nvPicPr>
        <p:blipFill rotWithShape="1">
          <a:blip r:embed="rId3">
            <a:alphaModFix/>
          </a:blip>
          <a:srcRect/>
          <a:stretch/>
        </p:blipFill>
        <p:spPr>
          <a:xfrm>
            <a:off x="0" y="0"/>
            <a:ext cx="9144000" cy="6900863"/>
          </a:xfrm>
          <a:prstGeom prst="rect">
            <a:avLst/>
          </a:prstGeom>
          <a:noFill/>
          <a:ln>
            <a:noFill/>
          </a:ln>
        </p:spPr>
      </p:pic>
      <p:sp>
        <p:nvSpPr>
          <p:cNvPr id="866" name="Google Shape;866;p43"/>
          <p:cNvSpPr/>
          <p:nvPr/>
        </p:nvSpPr>
        <p:spPr>
          <a:xfrm>
            <a:off x="0" y="1643063"/>
            <a:ext cx="9144000" cy="642937"/>
          </a:xfrm>
          <a:prstGeom prst="rect">
            <a:avLst/>
          </a:prstGeom>
          <a:solidFill>
            <a:srgbClr val="1F497D"/>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FFFFFF"/>
              </a:buClr>
              <a:buSzPts val="3000"/>
              <a:buFont typeface="Arial"/>
              <a:buNone/>
            </a:pPr>
            <a:r>
              <a:rPr lang="en-US" sz="3000" b="1" i="0" u="none" strike="noStrike" cap="none">
                <a:solidFill>
                  <a:srgbClr val="FFFFFF"/>
                </a:solidFill>
                <a:latin typeface="Calibri"/>
                <a:ea typeface="Calibri"/>
                <a:cs typeface="Calibri"/>
                <a:sym typeface="Calibri"/>
              </a:rPr>
              <a:t>Normalization:</a:t>
            </a:r>
            <a:endParaRPr/>
          </a:p>
        </p:txBody>
      </p:sp>
      <p:sp>
        <p:nvSpPr>
          <p:cNvPr id="867" name="Google Shape;867;p43"/>
          <p:cNvSpPr/>
          <p:nvPr/>
        </p:nvSpPr>
        <p:spPr>
          <a:xfrm>
            <a:off x="190500" y="1687513"/>
            <a:ext cx="8763000" cy="55403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3000"/>
              <a:buFont typeface="Arial"/>
              <a:buNone/>
            </a:pPr>
            <a:endParaRPr sz="3000" b="1" i="0" u="none" strike="noStrike" cap="none">
              <a:solidFill>
                <a:srgbClr val="FFFFFF"/>
              </a:solidFill>
              <a:latin typeface="Calibri"/>
              <a:ea typeface="Calibri"/>
              <a:cs typeface="Calibri"/>
              <a:sym typeface="Calibri"/>
            </a:endParaRPr>
          </a:p>
        </p:txBody>
      </p:sp>
      <p:sp>
        <p:nvSpPr>
          <p:cNvPr id="868" name="Google Shape;868;p43"/>
          <p:cNvSpPr/>
          <p:nvPr/>
        </p:nvSpPr>
        <p:spPr>
          <a:xfrm flipH="1">
            <a:off x="6564313" y="6072188"/>
            <a:ext cx="46037" cy="214312"/>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Arial"/>
              <a:buNone/>
            </a:pPr>
            <a:endParaRPr sz="1800" b="0" i="0" u="none" strike="noStrike" cap="none">
              <a:solidFill>
                <a:srgbClr val="000000"/>
              </a:solidFill>
              <a:latin typeface="Arial"/>
              <a:ea typeface="Arial"/>
              <a:cs typeface="Arial"/>
              <a:sym typeface="Arial"/>
            </a:endParaRPr>
          </a:p>
        </p:txBody>
      </p:sp>
      <p:pic>
        <p:nvPicPr>
          <p:cNvPr id="869" name="Google Shape;869;p43" descr="C:\Users\parul\Desktop\Untitled-1.png"/>
          <p:cNvPicPr preferRelativeResize="0"/>
          <p:nvPr/>
        </p:nvPicPr>
        <p:blipFill rotWithShape="1">
          <a:blip r:embed="rId4">
            <a:alphaModFix/>
          </a:blip>
          <a:srcRect/>
          <a:stretch/>
        </p:blipFill>
        <p:spPr>
          <a:xfrm>
            <a:off x="1857375" y="3071813"/>
            <a:ext cx="5430838" cy="2803525"/>
          </a:xfrm>
          <a:prstGeom prst="rect">
            <a:avLst/>
          </a:prstGeom>
          <a:noFill/>
          <a:ln>
            <a:noFill/>
          </a:ln>
        </p:spPr>
      </p:pic>
      <p:sp>
        <p:nvSpPr>
          <p:cNvPr id="870" name="Google Shape;870;p43"/>
          <p:cNvSpPr txBox="1"/>
          <p:nvPr/>
        </p:nvSpPr>
        <p:spPr>
          <a:xfrm>
            <a:off x="190500" y="2492375"/>
            <a:ext cx="8763000" cy="4303713"/>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2200" b="1" i="0" u="none" strike="noStrike" cap="none">
                <a:solidFill>
                  <a:srgbClr val="000000"/>
                </a:solidFill>
                <a:latin typeface="Calibri"/>
                <a:ea typeface="Calibri"/>
                <a:cs typeface="Calibri"/>
                <a:sym typeface="Calibri"/>
              </a:rPr>
              <a:t>Delete Anomaly:</a:t>
            </a:r>
            <a:endParaRPr/>
          </a:p>
          <a:p>
            <a:pPr marL="0" marR="0" lvl="0" indent="0" algn="just" rtl="0">
              <a:spcBef>
                <a:spcPts val="0"/>
              </a:spcBef>
              <a:spcAft>
                <a:spcPts val="0"/>
              </a:spcAft>
              <a:buNone/>
            </a:pPr>
            <a:endParaRPr sz="2200" b="1" i="0" u="none" strike="noStrike" cap="none">
              <a:solidFill>
                <a:srgbClr val="000000"/>
              </a:solidFill>
              <a:latin typeface="Calibri"/>
              <a:ea typeface="Calibri"/>
              <a:cs typeface="Calibri"/>
              <a:sym typeface="Calibri"/>
            </a:endParaRPr>
          </a:p>
          <a:p>
            <a:pPr marL="342900" marR="0" lvl="0" indent="-342900" algn="just" rtl="0">
              <a:spcBef>
                <a:spcPts val="0"/>
              </a:spcBef>
              <a:spcAft>
                <a:spcPts val="0"/>
              </a:spcAft>
              <a:buClr>
                <a:srgbClr val="000000"/>
              </a:buClr>
              <a:buSzPts val="2200"/>
              <a:buFont typeface="Arial"/>
              <a:buChar char="•"/>
            </a:pPr>
            <a:r>
              <a:rPr lang="en-US" sz="2200" b="0" i="0" u="none" strike="noStrike" cap="none">
                <a:solidFill>
                  <a:srgbClr val="000000"/>
                </a:solidFill>
                <a:latin typeface="Calibri"/>
                <a:ea typeface="Calibri"/>
                <a:cs typeface="Calibri"/>
                <a:sym typeface="Calibri"/>
              </a:rPr>
              <a:t>Consider previous example, Student_Course( Sid, Sname, age, Cid, Cname, fees) as Sid as a primary key. </a:t>
            </a:r>
            <a:endParaRPr/>
          </a:p>
          <a:p>
            <a:pPr marL="342900" marR="0" lvl="0" indent="-342900" algn="just" rtl="0">
              <a:lnSpc>
                <a:spcPct val="90000"/>
              </a:lnSpc>
              <a:spcBef>
                <a:spcPts val="1000"/>
              </a:spcBef>
              <a:spcAft>
                <a:spcPts val="0"/>
              </a:spcAft>
              <a:buClr>
                <a:schemeClr val="dk1"/>
              </a:buClr>
              <a:buSzPts val="2400"/>
              <a:buFont typeface="Arial"/>
              <a:buChar char="•"/>
            </a:pPr>
            <a:r>
              <a:rPr lang="en-US" sz="2200" b="0" i="0" u="none" strike="noStrike" cap="none">
                <a:solidFill>
                  <a:schemeClr val="dk1"/>
                </a:solidFill>
                <a:latin typeface="Calibri"/>
                <a:ea typeface="Calibri"/>
                <a:cs typeface="Calibri"/>
                <a:sym typeface="Calibri"/>
              </a:rPr>
              <a:t>Now consider there is one student in and that employee leaves the Institute. </a:t>
            </a:r>
            <a:endParaRPr/>
          </a:p>
          <a:p>
            <a:pPr marL="342900" marR="0" lvl="0" indent="-342900" algn="just" rtl="0">
              <a:lnSpc>
                <a:spcPct val="90000"/>
              </a:lnSpc>
              <a:spcBef>
                <a:spcPts val="1000"/>
              </a:spcBef>
              <a:spcAft>
                <a:spcPts val="0"/>
              </a:spcAft>
              <a:buClr>
                <a:schemeClr val="dk1"/>
              </a:buClr>
              <a:buSzPts val="2400"/>
              <a:buFont typeface="Arial"/>
              <a:buChar char="•"/>
            </a:pPr>
            <a:r>
              <a:rPr lang="en-US" sz="2200" b="0" i="0" u="none" strike="noStrike" cap="none">
                <a:solidFill>
                  <a:schemeClr val="dk1"/>
                </a:solidFill>
                <a:latin typeface="Calibri"/>
                <a:ea typeface="Calibri"/>
                <a:cs typeface="Calibri"/>
                <a:sym typeface="Calibri"/>
              </a:rPr>
              <a:t>Then the tuple of that student has to be deleted from the table, but in addition to that information about the course also will be deleted.</a:t>
            </a:r>
            <a:endParaRPr/>
          </a:p>
          <a:p>
            <a:pPr marL="342900" marR="0" lvl="0" indent="-342900" algn="just" rtl="0">
              <a:lnSpc>
                <a:spcPct val="90000"/>
              </a:lnSpc>
              <a:spcBef>
                <a:spcPts val="1000"/>
              </a:spcBef>
              <a:spcAft>
                <a:spcPts val="0"/>
              </a:spcAft>
              <a:buClr>
                <a:schemeClr val="dk1"/>
              </a:buClr>
              <a:buSzPts val="2400"/>
              <a:buFont typeface="Arial"/>
              <a:buChar char="•"/>
            </a:pPr>
            <a:r>
              <a:rPr lang="en-US" sz="2200" b="0" i="0" u="none" strike="noStrike" cap="none">
                <a:solidFill>
                  <a:schemeClr val="dk1"/>
                </a:solidFill>
                <a:latin typeface="Calibri"/>
                <a:ea typeface="Calibri"/>
                <a:cs typeface="Calibri"/>
                <a:sym typeface="Calibri"/>
              </a:rPr>
              <a:t>This kind of problem in the relation where </a:t>
            </a:r>
            <a:r>
              <a:rPr lang="en-US" sz="2200" b="1" i="0" u="none" strike="noStrike" cap="none">
                <a:solidFill>
                  <a:schemeClr val="dk1"/>
                </a:solidFill>
                <a:latin typeface="Calibri"/>
                <a:ea typeface="Calibri"/>
                <a:cs typeface="Calibri"/>
                <a:sym typeface="Calibri"/>
              </a:rPr>
              <a:t>deletion of some tuples can lead to loss of some other data not intended to be removed </a:t>
            </a:r>
            <a:r>
              <a:rPr lang="en-US" sz="2200" b="0" i="0" u="none" strike="noStrike" cap="none">
                <a:solidFill>
                  <a:schemeClr val="dk1"/>
                </a:solidFill>
                <a:latin typeface="Calibri"/>
                <a:ea typeface="Calibri"/>
                <a:cs typeface="Calibri"/>
                <a:sym typeface="Calibri"/>
              </a:rPr>
              <a:t>is known as delete anomaly.</a:t>
            </a:r>
            <a:endParaRPr/>
          </a:p>
          <a:p>
            <a:pPr marL="0" marR="0" lvl="0" indent="0" algn="just" rtl="0">
              <a:spcBef>
                <a:spcPts val="0"/>
              </a:spcBef>
              <a:spcAft>
                <a:spcPts val="0"/>
              </a:spcAft>
              <a:buNone/>
            </a:pPr>
            <a:endParaRPr sz="2200" b="1" i="0" u="none" strike="noStrike" cap="none">
              <a:solidFill>
                <a:srgbClr val="000000"/>
              </a:solidFill>
              <a:latin typeface="Calibri"/>
              <a:ea typeface="Calibri"/>
              <a:cs typeface="Calibri"/>
              <a:sym typeface="Calibri"/>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874"/>
        <p:cNvGrpSpPr/>
        <p:nvPr/>
      </p:nvGrpSpPr>
      <p:grpSpPr>
        <a:xfrm>
          <a:off x="0" y="0"/>
          <a:ext cx="0" cy="0"/>
          <a:chOff x="0" y="0"/>
          <a:chExt cx="0" cy="0"/>
        </a:xfrm>
      </p:grpSpPr>
      <p:pic>
        <p:nvPicPr>
          <p:cNvPr id="875" name="Google Shape;875;p44" descr="C:\Users\parul\Desktop\Digital Learning Content.png"/>
          <p:cNvPicPr preferRelativeResize="0"/>
          <p:nvPr/>
        </p:nvPicPr>
        <p:blipFill rotWithShape="1">
          <a:blip r:embed="rId3">
            <a:alphaModFix/>
          </a:blip>
          <a:srcRect/>
          <a:stretch/>
        </p:blipFill>
        <p:spPr>
          <a:xfrm>
            <a:off x="0" y="0"/>
            <a:ext cx="9144000" cy="6900863"/>
          </a:xfrm>
          <a:prstGeom prst="rect">
            <a:avLst/>
          </a:prstGeom>
          <a:noFill/>
          <a:ln>
            <a:noFill/>
          </a:ln>
        </p:spPr>
      </p:pic>
      <p:sp>
        <p:nvSpPr>
          <p:cNvPr id="876" name="Google Shape;876;p44"/>
          <p:cNvSpPr/>
          <p:nvPr/>
        </p:nvSpPr>
        <p:spPr>
          <a:xfrm>
            <a:off x="0" y="1643063"/>
            <a:ext cx="9144000" cy="642937"/>
          </a:xfrm>
          <a:prstGeom prst="rect">
            <a:avLst/>
          </a:prstGeom>
          <a:solidFill>
            <a:srgbClr val="1F497D"/>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lt1"/>
              </a:buClr>
              <a:buSzPts val="3000"/>
              <a:buFont typeface="Arial"/>
              <a:buNone/>
            </a:pPr>
            <a:r>
              <a:rPr lang="en-US" sz="3000" b="1" i="0" u="none" strike="noStrike" cap="none">
                <a:solidFill>
                  <a:schemeClr val="lt1"/>
                </a:solidFill>
                <a:latin typeface="Calibri"/>
                <a:ea typeface="Calibri"/>
                <a:cs typeface="Calibri"/>
                <a:sym typeface="Calibri"/>
              </a:rPr>
              <a:t>Normalization:</a:t>
            </a:r>
            <a:endParaRPr/>
          </a:p>
        </p:txBody>
      </p:sp>
      <p:sp>
        <p:nvSpPr>
          <p:cNvPr id="877" name="Google Shape;877;p44"/>
          <p:cNvSpPr/>
          <p:nvPr/>
        </p:nvSpPr>
        <p:spPr>
          <a:xfrm>
            <a:off x="190500" y="1687513"/>
            <a:ext cx="8763000" cy="55403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000" b="1" i="0" u="none" strike="noStrike" cap="none">
              <a:solidFill>
                <a:schemeClr val="lt1"/>
              </a:solidFill>
              <a:latin typeface="Calibri"/>
              <a:ea typeface="Calibri"/>
              <a:cs typeface="Calibri"/>
              <a:sym typeface="Calibri"/>
            </a:endParaRPr>
          </a:p>
        </p:txBody>
      </p:sp>
      <p:sp>
        <p:nvSpPr>
          <p:cNvPr id="878" name="Google Shape;878;p44"/>
          <p:cNvSpPr/>
          <p:nvPr/>
        </p:nvSpPr>
        <p:spPr>
          <a:xfrm flipH="1">
            <a:off x="6564313" y="6072188"/>
            <a:ext cx="46037" cy="214312"/>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pic>
        <p:nvPicPr>
          <p:cNvPr id="879" name="Google Shape;879;p44" descr="C:\Users\parul\Desktop\Untitled-1.png"/>
          <p:cNvPicPr preferRelativeResize="0"/>
          <p:nvPr/>
        </p:nvPicPr>
        <p:blipFill rotWithShape="1">
          <a:blip r:embed="rId4">
            <a:alphaModFix/>
          </a:blip>
          <a:srcRect/>
          <a:stretch/>
        </p:blipFill>
        <p:spPr>
          <a:xfrm>
            <a:off x="1857375" y="3071813"/>
            <a:ext cx="5430838" cy="2803525"/>
          </a:xfrm>
          <a:prstGeom prst="rect">
            <a:avLst/>
          </a:prstGeom>
          <a:noFill/>
          <a:ln>
            <a:noFill/>
          </a:ln>
        </p:spPr>
      </p:pic>
      <p:sp>
        <p:nvSpPr>
          <p:cNvPr id="880" name="Google Shape;880;p44"/>
          <p:cNvSpPr txBox="1"/>
          <p:nvPr/>
        </p:nvSpPr>
        <p:spPr>
          <a:xfrm>
            <a:off x="190500" y="2492375"/>
            <a:ext cx="8763000" cy="2801938"/>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2200" b="1" i="0" u="none" strike="noStrike" cap="none">
                <a:solidFill>
                  <a:schemeClr val="dk1"/>
                </a:solidFill>
                <a:latin typeface="Calibri"/>
                <a:ea typeface="Calibri"/>
                <a:cs typeface="Calibri"/>
                <a:sym typeface="Calibri"/>
              </a:rPr>
              <a:t>Delete Anomaly:</a:t>
            </a:r>
            <a:endParaRPr/>
          </a:p>
          <a:p>
            <a:pPr marL="342900" marR="0" lvl="0" indent="-342900" algn="just" rtl="0">
              <a:spcBef>
                <a:spcPts val="0"/>
              </a:spcBef>
              <a:spcAft>
                <a:spcPts val="0"/>
              </a:spcAft>
              <a:buClr>
                <a:schemeClr val="dk1"/>
              </a:buClr>
              <a:buSzPts val="2200"/>
              <a:buFont typeface="Arial"/>
              <a:buChar char="•"/>
            </a:pPr>
            <a:r>
              <a:rPr lang="en-US" sz="2200" b="0" i="0" u="none" strike="noStrike" cap="none">
                <a:solidFill>
                  <a:schemeClr val="dk1"/>
                </a:solidFill>
                <a:latin typeface="Calibri"/>
                <a:ea typeface="Calibri"/>
                <a:cs typeface="Calibri"/>
                <a:sym typeface="Calibri"/>
              </a:rPr>
              <a:t>If student C leaves the institute, then we have to delete information related to that particular student. If we delete that, information regarding course C3 will be deleted. </a:t>
            </a:r>
            <a:endParaRPr/>
          </a:p>
          <a:p>
            <a:pPr marL="0" marR="0" lvl="0" indent="0" algn="just" rtl="0">
              <a:spcBef>
                <a:spcPts val="0"/>
              </a:spcBef>
              <a:spcAft>
                <a:spcPts val="0"/>
              </a:spcAft>
              <a:buNone/>
            </a:pPr>
            <a:endParaRPr sz="2200" b="1" i="0" u="none" strike="noStrike" cap="none">
              <a:solidFill>
                <a:schemeClr val="dk1"/>
              </a:solidFill>
              <a:latin typeface="Calibri"/>
              <a:ea typeface="Calibri"/>
              <a:cs typeface="Calibri"/>
              <a:sym typeface="Calibri"/>
            </a:endParaRPr>
          </a:p>
          <a:p>
            <a:pPr marL="0" marR="0" lvl="0" indent="0" algn="just" rtl="0">
              <a:spcBef>
                <a:spcPts val="0"/>
              </a:spcBef>
              <a:spcAft>
                <a:spcPts val="0"/>
              </a:spcAft>
              <a:buNone/>
            </a:pPr>
            <a:endParaRPr sz="2200" b="1" i="0" u="none" strike="noStrike" cap="none">
              <a:solidFill>
                <a:schemeClr val="dk1"/>
              </a:solidFill>
              <a:latin typeface="Calibri"/>
              <a:ea typeface="Calibri"/>
              <a:cs typeface="Calibri"/>
              <a:sym typeface="Calibri"/>
            </a:endParaRPr>
          </a:p>
          <a:p>
            <a:pPr marL="0" marR="0" lvl="0" indent="0" algn="just" rtl="0">
              <a:spcBef>
                <a:spcPts val="0"/>
              </a:spcBef>
              <a:spcAft>
                <a:spcPts val="0"/>
              </a:spcAft>
              <a:buNone/>
            </a:pPr>
            <a:endParaRPr sz="2200" b="1" i="0" u="none" strike="noStrike" cap="none">
              <a:solidFill>
                <a:schemeClr val="dk1"/>
              </a:solidFill>
              <a:latin typeface="Calibri"/>
              <a:ea typeface="Calibri"/>
              <a:cs typeface="Calibri"/>
              <a:sym typeface="Calibri"/>
            </a:endParaRPr>
          </a:p>
          <a:p>
            <a:pPr marL="0" marR="0" lvl="0" indent="0" algn="just" rtl="0">
              <a:spcBef>
                <a:spcPts val="0"/>
              </a:spcBef>
              <a:spcAft>
                <a:spcPts val="0"/>
              </a:spcAft>
              <a:buNone/>
            </a:pPr>
            <a:r>
              <a:rPr lang="en-US" sz="2200" b="1" i="0" u="none" strike="noStrike" cap="none">
                <a:solidFill>
                  <a:schemeClr val="dk1"/>
                </a:solidFill>
                <a:latin typeface="Calibri"/>
                <a:ea typeface="Calibri"/>
                <a:cs typeface="Calibri"/>
                <a:sym typeface="Calibri"/>
              </a:rPr>
              <a:t>  </a:t>
            </a:r>
            <a:endParaRPr sz="2200" b="1" i="0" u="none" strike="noStrike" cap="none">
              <a:solidFill>
                <a:schemeClr val="dk1"/>
              </a:solidFill>
              <a:latin typeface="Calibri"/>
              <a:ea typeface="Calibri"/>
              <a:cs typeface="Calibri"/>
              <a:sym typeface="Calibri"/>
            </a:endParaRPr>
          </a:p>
        </p:txBody>
      </p:sp>
      <p:graphicFrame>
        <p:nvGraphicFramePr>
          <p:cNvPr id="881" name="Google Shape;881;p44"/>
          <p:cNvGraphicFramePr/>
          <p:nvPr/>
        </p:nvGraphicFramePr>
        <p:xfrm>
          <a:off x="1547813" y="4403725"/>
          <a:ext cx="5976900" cy="2194320"/>
        </p:xfrm>
        <a:graphic>
          <a:graphicData uri="http://schemas.openxmlformats.org/drawingml/2006/table">
            <a:tbl>
              <a:tblPr firstRow="1" bandRow="1">
                <a:noFill/>
                <a:tableStyleId>{A6D5F4F0-71AE-48C2-BE61-0E4CC1C9F9AF}</a:tableStyleId>
              </a:tblPr>
              <a:tblGrid>
                <a:gridCol w="996150">
                  <a:extLst>
                    <a:ext uri="{9D8B030D-6E8A-4147-A177-3AD203B41FA5}">
                      <a16:colId xmlns:a16="http://schemas.microsoft.com/office/drawing/2014/main" val="20000"/>
                    </a:ext>
                  </a:extLst>
                </a:gridCol>
                <a:gridCol w="996150">
                  <a:extLst>
                    <a:ext uri="{9D8B030D-6E8A-4147-A177-3AD203B41FA5}">
                      <a16:colId xmlns:a16="http://schemas.microsoft.com/office/drawing/2014/main" val="20001"/>
                    </a:ext>
                  </a:extLst>
                </a:gridCol>
                <a:gridCol w="996150">
                  <a:extLst>
                    <a:ext uri="{9D8B030D-6E8A-4147-A177-3AD203B41FA5}">
                      <a16:colId xmlns:a16="http://schemas.microsoft.com/office/drawing/2014/main" val="20002"/>
                    </a:ext>
                  </a:extLst>
                </a:gridCol>
                <a:gridCol w="996150">
                  <a:extLst>
                    <a:ext uri="{9D8B030D-6E8A-4147-A177-3AD203B41FA5}">
                      <a16:colId xmlns:a16="http://schemas.microsoft.com/office/drawing/2014/main" val="20003"/>
                    </a:ext>
                  </a:extLst>
                </a:gridCol>
                <a:gridCol w="996150">
                  <a:extLst>
                    <a:ext uri="{9D8B030D-6E8A-4147-A177-3AD203B41FA5}">
                      <a16:colId xmlns:a16="http://schemas.microsoft.com/office/drawing/2014/main" val="20004"/>
                    </a:ext>
                  </a:extLst>
                </a:gridCol>
                <a:gridCol w="996150">
                  <a:extLst>
                    <a:ext uri="{9D8B030D-6E8A-4147-A177-3AD203B41FA5}">
                      <a16:colId xmlns:a16="http://schemas.microsoft.com/office/drawing/2014/main" val="20005"/>
                    </a:ext>
                  </a:extLst>
                </a:gridCol>
              </a:tblGrid>
              <a:tr h="365650">
                <a:tc>
                  <a:txBody>
                    <a:bodyPr/>
                    <a:lstStyle/>
                    <a:p>
                      <a:pPr marL="0" marR="0" lvl="0" indent="0" algn="ctr" rtl="0">
                        <a:spcBef>
                          <a:spcPts val="0"/>
                        </a:spcBef>
                        <a:spcAft>
                          <a:spcPts val="0"/>
                        </a:spcAft>
                        <a:buNone/>
                      </a:pPr>
                      <a:r>
                        <a:rPr lang="en-US" sz="1800" u="none" strike="noStrike" cap="none"/>
                        <a:t>Sid</a:t>
                      </a:r>
                      <a:endParaRPr sz="1800" u="none" strike="noStrike" cap="none"/>
                    </a:p>
                  </a:txBody>
                  <a:tcPr marL="91450" marR="91450" marT="45700" marB="45700"/>
                </a:tc>
                <a:tc>
                  <a:txBody>
                    <a:bodyPr/>
                    <a:lstStyle/>
                    <a:p>
                      <a:pPr marL="0" marR="0" lvl="0" indent="0" algn="ctr" rtl="0">
                        <a:spcBef>
                          <a:spcPts val="0"/>
                        </a:spcBef>
                        <a:spcAft>
                          <a:spcPts val="0"/>
                        </a:spcAft>
                        <a:buNone/>
                      </a:pPr>
                      <a:r>
                        <a:rPr lang="en-US" sz="1800" u="none" strike="noStrike" cap="none"/>
                        <a:t>Sname</a:t>
                      </a:r>
                      <a:endParaRPr sz="1800" u="none" strike="noStrike" cap="none"/>
                    </a:p>
                  </a:txBody>
                  <a:tcPr marL="91450" marR="91450" marT="45700" marB="45700"/>
                </a:tc>
                <a:tc>
                  <a:txBody>
                    <a:bodyPr/>
                    <a:lstStyle/>
                    <a:p>
                      <a:pPr marL="0" marR="0" lvl="0" indent="0" algn="ctr" rtl="0">
                        <a:spcBef>
                          <a:spcPts val="0"/>
                        </a:spcBef>
                        <a:spcAft>
                          <a:spcPts val="0"/>
                        </a:spcAft>
                        <a:buNone/>
                      </a:pPr>
                      <a:r>
                        <a:rPr lang="en-US" sz="1800" u="none" strike="noStrike" cap="none"/>
                        <a:t>Age</a:t>
                      </a:r>
                      <a:endParaRPr sz="1800" u="none" strike="noStrike" cap="none"/>
                    </a:p>
                  </a:txBody>
                  <a:tcPr marL="91450" marR="91450" marT="45700" marB="45700"/>
                </a:tc>
                <a:tc>
                  <a:txBody>
                    <a:bodyPr/>
                    <a:lstStyle/>
                    <a:p>
                      <a:pPr marL="0" marR="0" lvl="0" indent="0" algn="ctr" rtl="0">
                        <a:spcBef>
                          <a:spcPts val="0"/>
                        </a:spcBef>
                        <a:spcAft>
                          <a:spcPts val="0"/>
                        </a:spcAft>
                        <a:buNone/>
                      </a:pPr>
                      <a:r>
                        <a:rPr lang="en-US" sz="1800" u="none" strike="noStrike" cap="none"/>
                        <a:t>cid</a:t>
                      </a:r>
                      <a:endParaRPr sz="1800" u="none" strike="noStrike" cap="none"/>
                    </a:p>
                  </a:txBody>
                  <a:tcPr marL="91450" marR="91450" marT="45700" marB="45700"/>
                </a:tc>
                <a:tc>
                  <a:txBody>
                    <a:bodyPr/>
                    <a:lstStyle/>
                    <a:p>
                      <a:pPr marL="0" marR="0" lvl="0" indent="0" algn="ctr" rtl="0">
                        <a:spcBef>
                          <a:spcPts val="0"/>
                        </a:spcBef>
                        <a:spcAft>
                          <a:spcPts val="0"/>
                        </a:spcAft>
                        <a:buNone/>
                      </a:pPr>
                      <a:r>
                        <a:rPr lang="en-US" sz="1800" u="none" strike="noStrike" cap="none"/>
                        <a:t>Cname</a:t>
                      </a:r>
                      <a:endParaRPr sz="1800" u="none" strike="noStrike" cap="none"/>
                    </a:p>
                  </a:txBody>
                  <a:tcPr marL="91450" marR="91450" marT="45700" marB="45700"/>
                </a:tc>
                <a:tc>
                  <a:txBody>
                    <a:bodyPr/>
                    <a:lstStyle/>
                    <a:p>
                      <a:pPr marL="0" marR="0" lvl="0" indent="0" algn="ctr" rtl="0">
                        <a:spcBef>
                          <a:spcPts val="0"/>
                        </a:spcBef>
                        <a:spcAft>
                          <a:spcPts val="0"/>
                        </a:spcAft>
                        <a:buNone/>
                      </a:pPr>
                      <a:r>
                        <a:rPr lang="en-US" sz="1800" u="none" strike="noStrike" cap="none"/>
                        <a:t>fees</a:t>
                      </a:r>
                      <a:endParaRPr sz="1800" u="none" strike="noStrike" cap="none"/>
                    </a:p>
                  </a:txBody>
                  <a:tcPr marL="91450" marR="91450" marT="45700" marB="45700"/>
                </a:tc>
                <a:extLst>
                  <a:ext uri="{0D108BD9-81ED-4DB2-BD59-A6C34878D82A}">
                    <a16:rowId xmlns:a16="http://schemas.microsoft.com/office/drawing/2014/main" val="10000"/>
                  </a:ext>
                </a:extLst>
              </a:tr>
              <a:tr h="365650">
                <a:tc>
                  <a:txBody>
                    <a:bodyPr/>
                    <a:lstStyle/>
                    <a:p>
                      <a:pPr marL="0" marR="0" lvl="0" indent="0" algn="ctr" rtl="0">
                        <a:spcBef>
                          <a:spcPts val="0"/>
                        </a:spcBef>
                        <a:spcAft>
                          <a:spcPts val="0"/>
                        </a:spcAft>
                        <a:buNone/>
                      </a:pPr>
                      <a:r>
                        <a:rPr lang="en-US" sz="1800" u="none" strike="noStrike" cap="none"/>
                        <a:t>S1</a:t>
                      </a:r>
                      <a:endParaRPr sz="1800" u="none" strike="noStrike" cap="none"/>
                    </a:p>
                  </a:txBody>
                  <a:tcPr marL="91450" marR="91450" marT="45700" marB="45700"/>
                </a:tc>
                <a:tc>
                  <a:txBody>
                    <a:bodyPr/>
                    <a:lstStyle/>
                    <a:p>
                      <a:pPr marL="0" marR="0" lvl="0" indent="0" algn="ctr" rtl="0">
                        <a:spcBef>
                          <a:spcPts val="0"/>
                        </a:spcBef>
                        <a:spcAft>
                          <a:spcPts val="0"/>
                        </a:spcAft>
                        <a:buNone/>
                      </a:pPr>
                      <a:r>
                        <a:rPr lang="en-US" sz="1800" u="none" strike="noStrike" cap="none"/>
                        <a:t>A</a:t>
                      </a:r>
                      <a:endParaRPr sz="1800" u="none" strike="noStrike" cap="none"/>
                    </a:p>
                  </a:txBody>
                  <a:tcPr marL="91450" marR="91450" marT="45700" marB="45700"/>
                </a:tc>
                <a:tc>
                  <a:txBody>
                    <a:bodyPr/>
                    <a:lstStyle/>
                    <a:p>
                      <a:pPr marL="0" marR="0" lvl="0" indent="0" algn="ctr" rtl="0">
                        <a:spcBef>
                          <a:spcPts val="0"/>
                        </a:spcBef>
                        <a:spcAft>
                          <a:spcPts val="0"/>
                        </a:spcAft>
                        <a:buNone/>
                      </a:pPr>
                      <a:r>
                        <a:rPr lang="en-US" sz="1800" u="none" strike="noStrike" cap="none"/>
                        <a:t>20</a:t>
                      </a:r>
                      <a:endParaRPr sz="1800" u="none" strike="noStrike" cap="none"/>
                    </a:p>
                  </a:txBody>
                  <a:tcPr marL="91450" marR="91450" marT="45700" marB="45700"/>
                </a:tc>
                <a:tc>
                  <a:txBody>
                    <a:bodyPr/>
                    <a:lstStyle/>
                    <a:p>
                      <a:pPr marL="0" marR="0" lvl="0" indent="0" algn="ctr" rtl="0">
                        <a:spcBef>
                          <a:spcPts val="0"/>
                        </a:spcBef>
                        <a:spcAft>
                          <a:spcPts val="0"/>
                        </a:spcAft>
                        <a:buNone/>
                      </a:pPr>
                      <a:r>
                        <a:rPr lang="en-US" sz="1800" u="none" strike="noStrike" cap="none"/>
                        <a:t>C1</a:t>
                      </a:r>
                      <a:endParaRPr sz="1800" u="none" strike="noStrike" cap="none"/>
                    </a:p>
                  </a:txBody>
                  <a:tcPr marL="91450" marR="91450" marT="45700" marB="45700"/>
                </a:tc>
                <a:tc>
                  <a:txBody>
                    <a:bodyPr/>
                    <a:lstStyle/>
                    <a:p>
                      <a:pPr marL="0" marR="0" lvl="0" indent="0" algn="ctr" rtl="0">
                        <a:spcBef>
                          <a:spcPts val="0"/>
                        </a:spcBef>
                        <a:spcAft>
                          <a:spcPts val="0"/>
                        </a:spcAft>
                        <a:buNone/>
                      </a:pPr>
                      <a:r>
                        <a:rPr lang="en-US" sz="1800" u="none" strike="noStrike" cap="none"/>
                        <a:t>DBMS</a:t>
                      </a:r>
                      <a:endParaRPr sz="1800" u="none" strike="noStrike" cap="none"/>
                    </a:p>
                  </a:txBody>
                  <a:tcPr marL="91450" marR="91450" marT="45700" marB="45700"/>
                </a:tc>
                <a:tc>
                  <a:txBody>
                    <a:bodyPr/>
                    <a:lstStyle/>
                    <a:p>
                      <a:pPr marL="0" marR="0" lvl="0" indent="0" algn="ctr" rtl="0">
                        <a:spcBef>
                          <a:spcPts val="0"/>
                        </a:spcBef>
                        <a:spcAft>
                          <a:spcPts val="0"/>
                        </a:spcAft>
                        <a:buNone/>
                      </a:pPr>
                      <a:r>
                        <a:rPr lang="en-US" sz="1800" u="none" strike="noStrike" cap="none"/>
                        <a:t>5000</a:t>
                      </a:r>
                      <a:endParaRPr sz="1800" u="none" strike="noStrike" cap="none"/>
                    </a:p>
                  </a:txBody>
                  <a:tcPr marL="91450" marR="91450" marT="45700" marB="45700"/>
                </a:tc>
                <a:extLst>
                  <a:ext uri="{0D108BD9-81ED-4DB2-BD59-A6C34878D82A}">
                    <a16:rowId xmlns:a16="http://schemas.microsoft.com/office/drawing/2014/main" val="10001"/>
                  </a:ext>
                </a:extLst>
              </a:tr>
              <a:tr h="365650">
                <a:tc>
                  <a:txBody>
                    <a:bodyPr/>
                    <a:lstStyle/>
                    <a:p>
                      <a:pPr marL="0" marR="0" lvl="0" indent="0" algn="ctr" rtl="0">
                        <a:spcBef>
                          <a:spcPts val="0"/>
                        </a:spcBef>
                        <a:spcAft>
                          <a:spcPts val="0"/>
                        </a:spcAft>
                        <a:buNone/>
                      </a:pPr>
                      <a:r>
                        <a:rPr lang="en-US" sz="1800" u="none" strike="noStrike" cap="none"/>
                        <a:t>S2</a:t>
                      </a:r>
                      <a:endParaRPr sz="1800" u="none" strike="noStrike" cap="none"/>
                    </a:p>
                  </a:txBody>
                  <a:tcPr marL="91450" marR="91450" marT="45700" marB="45700"/>
                </a:tc>
                <a:tc>
                  <a:txBody>
                    <a:bodyPr/>
                    <a:lstStyle/>
                    <a:p>
                      <a:pPr marL="0" marR="0" lvl="0" indent="0" algn="ctr" rtl="0">
                        <a:spcBef>
                          <a:spcPts val="0"/>
                        </a:spcBef>
                        <a:spcAft>
                          <a:spcPts val="0"/>
                        </a:spcAft>
                        <a:buNone/>
                      </a:pPr>
                      <a:r>
                        <a:rPr lang="en-US" sz="1800" u="none" strike="noStrike" cap="none"/>
                        <a:t>A</a:t>
                      </a:r>
                      <a:endParaRPr sz="1800" u="none" strike="noStrike" cap="none"/>
                    </a:p>
                  </a:txBody>
                  <a:tcPr marL="91450" marR="91450" marT="45700" marB="45700"/>
                </a:tc>
                <a:tc>
                  <a:txBody>
                    <a:bodyPr/>
                    <a:lstStyle/>
                    <a:p>
                      <a:pPr marL="0" marR="0" lvl="0" indent="0" algn="ctr" rtl="0">
                        <a:spcBef>
                          <a:spcPts val="0"/>
                        </a:spcBef>
                        <a:spcAft>
                          <a:spcPts val="0"/>
                        </a:spcAft>
                        <a:buNone/>
                      </a:pPr>
                      <a:r>
                        <a:rPr lang="en-US" sz="1800" u="none" strike="noStrike" cap="none"/>
                        <a:t>22</a:t>
                      </a:r>
                      <a:endParaRPr sz="1800" u="none" strike="noStrike" cap="none"/>
                    </a:p>
                  </a:txBody>
                  <a:tcPr marL="91450" marR="91450" marT="45700" marB="45700"/>
                </a:tc>
                <a:tc>
                  <a:txBody>
                    <a:bodyPr/>
                    <a:lstStyle/>
                    <a:p>
                      <a:pPr marL="0" marR="0" lvl="0" indent="0" algn="ctr" rtl="0">
                        <a:spcBef>
                          <a:spcPts val="0"/>
                        </a:spcBef>
                        <a:spcAft>
                          <a:spcPts val="0"/>
                        </a:spcAft>
                        <a:buNone/>
                      </a:pPr>
                      <a:r>
                        <a:rPr lang="en-US" sz="1800" u="none" strike="noStrike" cap="none"/>
                        <a:t>C1</a:t>
                      </a:r>
                      <a:endParaRPr sz="1800" u="none" strike="noStrike" cap="none"/>
                    </a:p>
                  </a:txBody>
                  <a:tcPr marL="91450" marR="91450" marT="45700" marB="45700"/>
                </a:tc>
                <a:tc>
                  <a:txBody>
                    <a:bodyPr/>
                    <a:lstStyle/>
                    <a:p>
                      <a:pPr marL="0" marR="0" lvl="0" indent="0" algn="ctr" rtl="0">
                        <a:spcBef>
                          <a:spcPts val="0"/>
                        </a:spcBef>
                        <a:spcAft>
                          <a:spcPts val="0"/>
                        </a:spcAft>
                        <a:buNone/>
                      </a:pPr>
                      <a:r>
                        <a:rPr lang="en-US" sz="1800" u="none" strike="noStrike" cap="none"/>
                        <a:t>DBMS</a:t>
                      </a:r>
                      <a:endParaRPr sz="1800" u="none" strike="noStrike" cap="none"/>
                    </a:p>
                  </a:txBody>
                  <a:tcPr marL="91450" marR="91450" marT="45700" marB="45700"/>
                </a:tc>
                <a:tc>
                  <a:txBody>
                    <a:bodyPr/>
                    <a:lstStyle/>
                    <a:p>
                      <a:pPr marL="0" marR="0" lvl="0" indent="0" algn="ctr" rtl="0">
                        <a:spcBef>
                          <a:spcPts val="0"/>
                        </a:spcBef>
                        <a:spcAft>
                          <a:spcPts val="0"/>
                        </a:spcAft>
                        <a:buNone/>
                      </a:pPr>
                      <a:r>
                        <a:rPr lang="en-US" sz="1800" u="none" strike="noStrike" cap="none"/>
                        <a:t>5000</a:t>
                      </a:r>
                      <a:endParaRPr sz="1800" u="none" strike="noStrike" cap="none"/>
                    </a:p>
                  </a:txBody>
                  <a:tcPr marL="91450" marR="91450" marT="45700" marB="45700"/>
                </a:tc>
                <a:extLst>
                  <a:ext uri="{0D108BD9-81ED-4DB2-BD59-A6C34878D82A}">
                    <a16:rowId xmlns:a16="http://schemas.microsoft.com/office/drawing/2014/main" val="10002"/>
                  </a:ext>
                </a:extLst>
              </a:tr>
              <a:tr h="365650">
                <a:tc>
                  <a:txBody>
                    <a:bodyPr/>
                    <a:lstStyle/>
                    <a:p>
                      <a:pPr marL="0" marR="0" lvl="0" indent="0" algn="ctr" rtl="0">
                        <a:spcBef>
                          <a:spcPts val="0"/>
                        </a:spcBef>
                        <a:spcAft>
                          <a:spcPts val="0"/>
                        </a:spcAft>
                        <a:buNone/>
                      </a:pPr>
                      <a:r>
                        <a:rPr lang="en-US" sz="1800" u="none" strike="noStrike" cap="none"/>
                        <a:t>S3</a:t>
                      </a:r>
                      <a:endParaRPr sz="1800" u="none" strike="noStrike" cap="none"/>
                    </a:p>
                  </a:txBody>
                  <a:tcPr marL="91450" marR="91450" marT="45700" marB="45700"/>
                </a:tc>
                <a:tc>
                  <a:txBody>
                    <a:bodyPr/>
                    <a:lstStyle/>
                    <a:p>
                      <a:pPr marL="0" marR="0" lvl="0" indent="0" algn="ctr" rtl="0">
                        <a:spcBef>
                          <a:spcPts val="0"/>
                        </a:spcBef>
                        <a:spcAft>
                          <a:spcPts val="0"/>
                        </a:spcAft>
                        <a:buNone/>
                      </a:pPr>
                      <a:r>
                        <a:rPr lang="en-US" sz="1800" u="none" strike="noStrike" cap="none"/>
                        <a:t>B</a:t>
                      </a:r>
                      <a:endParaRPr sz="1800" u="none" strike="noStrike" cap="none"/>
                    </a:p>
                  </a:txBody>
                  <a:tcPr marL="91450" marR="91450" marT="45700" marB="45700"/>
                </a:tc>
                <a:tc>
                  <a:txBody>
                    <a:bodyPr/>
                    <a:lstStyle/>
                    <a:p>
                      <a:pPr marL="0" marR="0" lvl="0" indent="0" algn="ctr" rtl="0">
                        <a:spcBef>
                          <a:spcPts val="0"/>
                        </a:spcBef>
                        <a:spcAft>
                          <a:spcPts val="0"/>
                        </a:spcAft>
                        <a:buNone/>
                      </a:pPr>
                      <a:r>
                        <a:rPr lang="en-US" sz="1800" u="none" strike="noStrike" cap="none"/>
                        <a:t>22</a:t>
                      </a:r>
                      <a:endParaRPr sz="1800" u="none" strike="noStrike" cap="none"/>
                    </a:p>
                  </a:txBody>
                  <a:tcPr marL="91450" marR="91450" marT="45700" marB="45700"/>
                </a:tc>
                <a:tc>
                  <a:txBody>
                    <a:bodyPr/>
                    <a:lstStyle/>
                    <a:p>
                      <a:pPr marL="0" marR="0" lvl="0" indent="0" algn="ctr" rtl="0">
                        <a:spcBef>
                          <a:spcPts val="0"/>
                        </a:spcBef>
                        <a:spcAft>
                          <a:spcPts val="0"/>
                        </a:spcAft>
                        <a:buNone/>
                      </a:pPr>
                      <a:r>
                        <a:rPr lang="en-US" sz="1800" u="none" strike="noStrike" cap="none"/>
                        <a:t>C1</a:t>
                      </a:r>
                      <a:endParaRPr sz="1800" u="none" strike="noStrike" cap="none"/>
                    </a:p>
                  </a:txBody>
                  <a:tcPr marL="91450" marR="91450" marT="45700" marB="45700"/>
                </a:tc>
                <a:tc>
                  <a:txBody>
                    <a:bodyPr/>
                    <a:lstStyle/>
                    <a:p>
                      <a:pPr marL="0" marR="0" lvl="0" indent="0" algn="ctr" rtl="0">
                        <a:spcBef>
                          <a:spcPts val="0"/>
                        </a:spcBef>
                        <a:spcAft>
                          <a:spcPts val="0"/>
                        </a:spcAft>
                        <a:buNone/>
                      </a:pPr>
                      <a:r>
                        <a:rPr lang="en-US" sz="1800" u="none" strike="noStrike" cap="none"/>
                        <a:t>DBMS</a:t>
                      </a:r>
                      <a:endParaRPr sz="1800" u="none" strike="noStrike" cap="none"/>
                    </a:p>
                  </a:txBody>
                  <a:tcPr marL="91450" marR="91450" marT="45700" marB="45700"/>
                </a:tc>
                <a:tc>
                  <a:txBody>
                    <a:bodyPr/>
                    <a:lstStyle/>
                    <a:p>
                      <a:pPr marL="0" marR="0" lvl="0" indent="0" algn="ctr" rtl="0">
                        <a:spcBef>
                          <a:spcPts val="0"/>
                        </a:spcBef>
                        <a:spcAft>
                          <a:spcPts val="0"/>
                        </a:spcAft>
                        <a:buNone/>
                      </a:pPr>
                      <a:r>
                        <a:rPr lang="en-US" sz="1800" u="none" strike="noStrike" cap="none"/>
                        <a:t>5000</a:t>
                      </a:r>
                      <a:endParaRPr sz="1800" u="none" strike="noStrike" cap="none"/>
                    </a:p>
                  </a:txBody>
                  <a:tcPr marL="91450" marR="91450" marT="45700" marB="45700"/>
                </a:tc>
                <a:extLst>
                  <a:ext uri="{0D108BD9-81ED-4DB2-BD59-A6C34878D82A}">
                    <a16:rowId xmlns:a16="http://schemas.microsoft.com/office/drawing/2014/main" val="10003"/>
                  </a:ext>
                </a:extLst>
              </a:tr>
              <a:tr h="365650">
                <a:tc>
                  <a:txBody>
                    <a:bodyPr/>
                    <a:lstStyle/>
                    <a:p>
                      <a:pPr marL="0" marR="0" lvl="0" indent="0" algn="ctr" rtl="0">
                        <a:spcBef>
                          <a:spcPts val="0"/>
                        </a:spcBef>
                        <a:spcAft>
                          <a:spcPts val="0"/>
                        </a:spcAft>
                        <a:buNone/>
                      </a:pPr>
                      <a:r>
                        <a:rPr lang="en-US" sz="1800" u="none" strike="noStrike" cap="none"/>
                        <a:t>S2</a:t>
                      </a:r>
                      <a:endParaRPr sz="1800" u="none" strike="noStrike" cap="none"/>
                    </a:p>
                  </a:txBody>
                  <a:tcPr marL="91450" marR="91450" marT="45700" marB="45700"/>
                </a:tc>
                <a:tc>
                  <a:txBody>
                    <a:bodyPr/>
                    <a:lstStyle/>
                    <a:p>
                      <a:pPr marL="0" marR="0" lvl="0" indent="0" algn="ctr" rtl="0">
                        <a:spcBef>
                          <a:spcPts val="0"/>
                        </a:spcBef>
                        <a:spcAft>
                          <a:spcPts val="0"/>
                        </a:spcAft>
                        <a:buNone/>
                      </a:pPr>
                      <a:r>
                        <a:rPr lang="en-US" sz="1800" u="none" strike="noStrike" cap="none"/>
                        <a:t>A</a:t>
                      </a:r>
                      <a:endParaRPr sz="1800" u="none" strike="noStrike" cap="none"/>
                    </a:p>
                  </a:txBody>
                  <a:tcPr marL="91450" marR="91450" marT="45700" marB="45700"/>
                </a:tc>
                <a:tc>
                  <a:txBody>
                    <a:bodyPr/>
                    <a:lstStyle/>
                    <a:p>
                      <a:pPr marL="0" marR="0" lvl="0" indent="0" algn="ctr" rtl="0">
                        <a:spcBef>
                          <a:spcPts val="0"/>
                        </a:spcBef>
                        <a:spcAft>
                          <a:spcPts val="0"/>
                        </a:spcAft>
                        <a:buNone/>
                      </a:pPr>
                      <a:r>
                        <a:rPr lang="en-US" sz="1800" u="none" strike="noStrike" cap="none"/>
                        <a:t>22</a:t>
                      </a:r>
                      <a:endParaRPr sz="1800" u="none" strike="noStrike" cap="none"/>
                    </a:p>
                  </a:txBody>
                  <a:tcPr marL="91450" marR="91450" marT="45700" marB="45700"/>
                </a:tc>
                <a:tc>
                  <a:txBody>
                    <a:bodyPr/>
                    <a:lstStyle/>
                    <a:p>
                      <a:pPr marL="0" marR="0" lvl="0" indent="0" algn="ctr" rtl="0">
                        <a:spcBef>
                          <a:spcPts val="0"/>
                        </a:spcBef>
                        <a:spcAft>
                          <a:spcPts val="0"/>
                        </a:spcAft>
                        <a:buNone/>
                      </a:pPr>
                      <a:r>
                        <a:rPr lang="en-US" sz="1800" u="none" strike="noStrike" cap="none"/>
                        <a:t>C3</a:t>
                      </a:r>
                      <a:endParaRPr sz="1800" u="none" strike="noStrike" cap="none"/>
                    </a:p>
                  </a:txBody>
                  <a:tcPr marL="91450" marR="91450" marT="45700" marB="45700"/>
                </a:tc>
                <a:tc>
                  <a:txBody>
                    <a:bodyPr/>
                    <a:lstStyle/>
                    <a:p>
                      <a:pPr marL="0" marR="0" lvl="0" indent="0" algn="ctr" rtl="0">
                        <a:spcBef>
                          <a:spcPts val="0"/>
                        </a:spcBef>
                        <a:spcAft>
                          <a:spcPts val="0"/>
                        </a:spcAft>
                        <a:buNone/>
                      </a:pPr>
                      <a:r>
                        <a:rPr lang="en-US" sz="1800" u="none" strike="noStrike" cap="none"/>
                        <a:t>DAA</a:t>
                      </a:r>
                      <a:endParaRPr sz="1800" u="none" strike="noStrike" cap="none"/>
                    </a:p>
                  </a:txBody>
                  <a:tcPr marL="91450" marR="91450" marT="45700" marB="45700"/>
                </a:tc>
                <a:tc>
                  <a:txBody>
                    <a:bodyPr/>
                    <a:lstStyle/>
                    <a:p>
                      <a:pPr marL="0" marR="0" lvl="0" indent="0" algn="ctr" rtl="0">
                        <a:spcBef>
                          <a:spcPts val="0"/>
                        </a:spcBef>
                        <a:spcAft>
                          <a:spcPts val="0"/>
                        </a:spcAft>
                        <a:buNone/>
                      </a:pPr>
                      <a:r>
                        <a:rPr lang="en-US" sz="1800" u="none" strike="noStrike" cap="none"/>
                        <a:t>7000</a:t>
                      </a:r>
                      <a:endParaRPr sz="1800" u="none" strike="noStrike" cap="none"/>
                    </a:p>
                  </a:txBody>
                  <a:tcPr marL="91450" marR="91450" marT="45700" marB="45700"/>
                </a:tc>
                <a:extLst>
                  <a:ext uri="{0D108BD9-81ED-4DB2-BD59-A6C34878D82A}">
                    <a16:rowId xmlns:a16="http://schemas.microsoft.com/office/drawing/2014/main" val="10004"/>
                  </a:ext>
                </a:extLst>
              </a:tr>
              <a:tr h="365650">
                <a:tc>
                  <a:txBody>
                    <a:bodyPr/>
                    <a:lstStyle/>
                    <a:p>
                      <a:pPr marL="0" marR="0" lvl="0" indent="0" algn="ctr" rtl="0">
                        <a:spcBef>
                          <a:spcPts val="0"/>
                        </a:spcBef>
                        <a:spcAft>
                          <a:spcPts val="0"/>
                        </a:spcAft>
                        <a:buNone/>
                      </a:pPr>
                      <a:r>
                        <a:rPr lang="en-US" sz="1800" u="none" strike="noStrike" cap="none"/>
                        <a:t>S2</a:t>
                      </a:r>
                      <a:endParaRPr sz="1800" u="none" strike="noStrike" cap="none"/>
                    </a:p>
                  </a:txBody>
                  <a:tcPr marL="91450" marR="91450" marT="45700" marB="45700"/>
                </a:tc>
                <a:tc>
                  <a:txBody>
                    <a:bodyPr/>
                    <a:lstStyle/>
                    <a:p>
                      <a:pPr marL="0" marR="0" lvl="0" indent="0" algn="ctr" rtl="0">
                        <a:spcBef>
                          <a:spcPts val="0"/>
                        </a:spcBef>
                        <a:spcAft>
                          <a:spcPts val="0"/>
                        </a:spcAft>
                        <a:buNone/>
                      </a:pPr>
                      <a:r>
                        <a:rPr lang="en-US" sz="1800" u="none" strike="noStrike" cap="none"/>
                        <a:t>A</a:t>
                      </a:r>
                      <a:endParaRPr sz="1800" u="none" strike="noStrike" cap="none"/>
                    </a:p>
                  </a:txBody>
                  <a:tcPr marL="91450" marR="91450" marT="45700" marB="45700"/>
                </a:tc>
                <a:tc>
                  <a:txBody>
                    <a:bodyPr/>
                    <a:lstStyle/>
                    <a:p>
                      <a:pPr marL="0" marR="0" lvl="0" indent="0" algn="ctr" rtl="0">
                        <a:spcBef>
                          <a:spcPts val="0"/>
                        </a:spcBef>
                        <a:spcAft>
                          <a:spcPts val="0"/>
                        </a:spcAft>
                        <a:buNone/>
                      </a:pPr>
                      <a:r>
                        <a:rPr lang="en-US" sz="1800" u="none" strike="noStrike" cap="none"/>
                        <a:t>22</a:t>
                      </a:r>
                      <a:endParaRPr sz="1800" u="none" strike="noStrike" cap="none"/>
                    </a:p>
                  </a:txBody>
                  <a:tcPr marL="91450" marR="91450" marT="45700" marB="45700"/>
                </a:tc>
                <a:tc>
                  <a:txBody>
                    <a:bodyPr/>
                    <a:lstStyle/>
                    <a:p>
                      <a:pPr marL="0" marR="0" lvl="0" indent="0" algn="ctr" rtl="0">
                        <a:spcBef>
                          <a:spcPts val="0"/>
                        </a:spcBef>
                        <a:spcAft>
                          <a:spcPts val="0"/>
                        </a:spcAft>
                        <a:buNone/>
                      </a:pPr>
                      <a:r>
                        <a:rPr lang="en-US" sz="1800" u="none" strike="noStrike" cap="none"/>
                        <a:t>C4</a:t>
                      </a:r>
                      <a:endParaRPr sz="1800" u="none" strike="noStrike" cap="none"/>
                    </a:p>
                  </a:txBody>
                  <a:tcPr marL="91450" marR="91450" marT="45700" marB="45700"/>
                </a:tc>
                <a:tc>
                  <a:txBody>
                    <a:bodyPr/>
                    <a:lstStyle/>
                    <a:p>
                      <a:pPr marL="0" marR="0" lvl="0" indent="0" algn="ctr" rtl="0">
                        <a:spcBef>
                          <a:spcPts val="0"/>
                        </a:spcBef>
                        <a:spcAft>
                          <a:spcPts val="0"/>
                        </a:spcAft>
                        <a:buNone/>
                      </a:pPr>
                      <a:r>
                        <a:rPr lang="en-US" sz="1800" u="none" strike="noStrike" cap="none"/>
                        <a:t>DS</a:t>
                      </a:r>
                      <a:endParaRPr sz="1800" u="none" strike="noStrike" cap="none"/>
                    </a:p>
                  </a:txBody>
                  <a:tcPr marL="91450" marR="91450" marT="45700" marB="45700"/>
                </a:tc>
                <a:tc>
                  <a:txBody>
                    <a:bodyPr/>
                    <a:lstStyle/>
                    <a:p>
                      <a:pPr marL="0" marR="0" lvl="0" indent="0" algn="ctr" rtl="0">
                        <a:spcBef>
                          <a:spcPts val="0"/>
                        </a:spcBef>
                        <a:spcAft>
                          <a:spcPts val="0"/>
                        </a:spcAft>
                        <a:buNone/>
                      </a:pPr>
                      <a:r>
                        <a:rPr lang="en-US" sz="1800" u="none" strike="noStrike" cap="none"/>
                        <a:t>7000</a:t>
                      </a:r>
                      <a:endParaRPr sz="1800" u="none" strike="noStrike" cap="none"/>
                    </a:p>
                  </a:txBody>
                  <a:tcPr marL="91450" marR="91450" marT="45700" marB="45700"/>
                </a:tc>
                <a:extLst>
                  <a:ext uri="{0D108BD9-81ED-4DB2-BD59-A6C34878D82A}">
                    <a16:rowId xmlns:a16="http://schemas.microsoft.com/office/drawing/2014/main" val="10005"/>
                  </a:ext>
                </a:extLst>
              </a:tr>
            </a:tbl>
          </a:graphicData>
        </a:graphic>
      </p:graphicFrame>
      <p:sp>
        <p:nvSpPr>
          <p:cNvPr id="882" name="Google Shape;882;p44"/>
          <p:cNvSpPr txBox="1"/>
          <p:nvPr/>
        </p:nvSpPr>
        <p:spPr>
          <a:xfrm>
            <a:off x="436563" y="4097338"/>
            <a:ext cx="8197850" cy="26193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chemeClr val="dk1"/>
              </a:buClr>
              <a:buSzPts val="1100"/>
              <a:buFont typeface="Arial"/>
              <a:buNone/>
            </a:pPr>
            <a:r>
              <a:rPr lang="en-US" sz="1100" b="0" i="0" u="none" strike="noStrike" cap="none">
                <a:solidFill>
                  <a:schemeClr val="dk1"/>
                </a:solidFill>
                <a:latin typeface="Arial"/>
                <a:ea typeface="Arial"/>
                <a:cs typeface="Arial"/>
                <a:sym typeface="Arial"/>
              </a:rPr>
              <a:t>Table 1.4 : Deletion Anomaly</a:t>
            </a:r>
            <a:endParaRPr sz="1100" b="0" i="0" u="none" strike="noStrike" cap="none">
              <a:solidFill>
                <a:schemeClr val="dk1"/>
              </a:solidFill>
              <a:latin typeface="Arial"/>
              <a:ea typeface="Arial"/>
              <a:cs typeface="Arial"/>
              <a:sym typeface="Arial"/>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886"/>
        <p:cNvGrpSpPr/>
        <p:nvPr/>
      </p:nvGrpSpPr>
      <p:grpSpPr>
        <a:xfrm>
          <a:off x="0" y="0"/>
          <a:ext cx="0" cy="0"/>
          <a:chOff x="0" y="0"/>
          <a:chExt cx="0" cy="0"/>
        </a:xfrm>
      </p:grpSpPr>
      <p:pic>
        <p:nvPicPr>
          <p:cNvPr id="887" name="Google Shape;887;p45" descr="C:\Users\parul\Desktop\Digital Learning Content.png"/>
          <p:cNvPicPr preferRelativeResize="0"/>
          <p:nvPr/>
        </p:nvPicPr>
        <p:blipFill rotWithShape="1">
          <a:blip r:embed="rId3">
            <a:alphaModFix/>
          </a:blip>
          <a:srcRect/>
          <a:stretch/>
        </p:blipFill>
        <p:spPr>
          <a:xfrm>
            <a:off x="0" y="0"/>
            <a:ext cx="9144000" cy="6900863"/>
          </a:xfrm>
          <a:prstGeom prst="rect">
            <a:avLst/>
          </a:prstGeom>
          <a:noFill/>
          <a:ln>
            <a:noFill/>
          </a:ln>
        </p:spPr>
      </p:pic>
      <p:sp>
        <p:nvSpPr>
          <p:cNvPr id="888" name="Google Shape;888;p45"/>
          <p:cNvSpPr/>
          <p:nvPr/>
        </p:nvSpPr>
        <p:spPr>
          <a:xfrm>
            <a:off x="0" y="1643063"/>
            <a:ext cx="9144000" cy="642937"/>
          </a:xfrm>
          <a:prstGeom prst="rect">
            <a:avLst/>
          </a:prstGeom>
          <a:solidFill>
            <a:srgbClr val="1F497D"/>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FFFFFF"/>
              </a:buClr>
              <a:buSzPts val="3000"/>
              <a:buFont typeface="Arial"/>
              <a:buNone/>
            </a:pPr>
            <a:r>
              <a:rPr lang="en-US" sz="3000" b="1" i="0" u="none" strike="noStrike" cap="none">
                <a:solidFill>
                  <a:srgbClr val="FFFFFF"/>
                </a:solidFill>
                <a:latin typeface="Calibri"/>
                <a:ea typeface="Calibri"/>
                <a:cs typeface="Calibri"/>
                <a:sym typeface="Calibri"/>
              </a:rPr>
              <a:t>Normalization:</a:t>
            </a:r>
            <a:endParaRPr/>
          </a:p>
        </p:txBody>
      </p:sp>
      <p:sp>
        <p:nvSpPr>
          <p:cNvPr id="889" name="Google Shape;889;p45"/>
          <p:cNvSpPr/>
          <p:nvPr/>
        </p:nvSpPr>
        <p:spPr>
          <a:xfrm>
            <a:off x="190500" y="1687513"/>
            <a:ext cx="8763000" cy="55403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3000"/>
              <a:buFont typeface="Arial"/>
              <a:buNone/>
            </a:pPr>
            <a:endParaRPr sz="3000" b="1" i="0" u="none" strike="noStrike" cap="none">
              <a:solidFill>
                <a:srgbClr val="FFFFFF"/>
              </a:solidFill>
              <a:latin typeface="Calibri"/>
              <a:ea typeface="Calibri"/>
              <a:cs typeface="Calibri"/>
              <a:sym typeface="Calibri"/>
            </a:endParaRPr>
          </a:p>
        </p:txBody>
      </p:sp>
      <p:sp>
        <p:nvSpPr>
          <p:cNvPr id="890" name="Google Shape;890;p45"/>
          <p:cNvSpPr/>
          <p:nvPr/>
        </p:nvSpPr>
        <p:spPr>
          <a:xfrm flipH="1">
            <a:off x="6564313" y="6072188"/>
            <a:ext cx="46037" cy="214312"/>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Arial"/>
              <a:buNone/>
            </a:pPr>
            <a:endParaRPr sz="1800" b="0" i="0" u="none" strike="noStrike" cap="none">
              <a:solidFill>
                <a:srgbClr val="000000"/>
              </a:solidFill>
              <a:latin typeface="Arial"/>
              <a:ea typeface="Arial"/>
              <a:cs typeface="Arial"/>
              <a:sym typeface="Arial"/>
            </a:endParaRPr>
          </a:p>
        </p:txBody>
      </p:sp>
      <p:pic>
        <p:nvPicPr>
          <p:cNvPr id="891" name="Google Shape;891;p45" descr="C:\Users\parul\Desktop\Untitled-1.png"/>
          <p:cNvPicPr preferRelativeResize="0"/>
          <p:nvPr/>
        </p:nvPicPr>
        <p:blipFill rotWithShape="1">
          <a:blip r:embed="rId4">
            <a:alphaModFix/>
          </a:blip>
          <a:srcRect/>
          <a:stretch/>
        </p:blipFill>
        <p:spPr>
          <a:xfrm>
            <a:off x="1857375" y="3071813"/>
            <a:ext cx="5430838" cy="2803525"/>
          </a:xfrm>
          <a:prstGeom prst="rect">
            <a:avLst/>
          </a:prstGeom>
          <a:noFill/>
          <a:ln>
            <a:noFill/>
          </a:ln>
        </p:spPr>
      </p:pic>
      <p:sp>
        <p:nvSpPr>
          <p:cNvPr id="892" name="Google Shape;892;p45"/>
          <p:cNvSpPr txBox="1"/>
          <p:nvPr/>
        </p:nvSpPr>
        <p:spPr>
          <a:xfrm>
            <a:off x="190500" y="2492375"/>
            <a:ext cx="8763000" cy="464185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2200" b="1" i="0" u="none" strike="noStrike" cap="none">
                <a:solidFill>
                  <a:srgbClr val="000000"/>
                </a:solidFill>
                <a:latin typeface="Calibri"/>
                <a:ea typeface="Calibri"/>
                <a:cs typeface="Calibri"/>
                <a:sym typeface="Calibri"/>
              </a:rPr>
              <a:t>Update Anomaly:</a:t>
            </a:r>
            <a:endParaRPr/>
          </a:p>
          <a:p>
            <a:pPr marL="0" marR="0" lvl="0" indent="0" algn="just" rtl="0">
              <a:spcBef>
                <a:spcPts val="0"/>
              </a:spcBef>
              <a:spcAft>
                <a:spcPts val="0"/>
              </a:spcAft>
              <a:buNone/>
            </a:pPr>
            <a:endParaRPr sz="2200" b="1" i="0" u="none" strike="noStrike" cap="none">
              <a:solidFill>
                <a:srgbClr val="000000"/>
              </a:solidFill>
              <a:latin typeface="Calibri"/>
              <a:ea typeface="Calibri"/>
              <a:cs typeface="Calibri"/>
              <a:sym typeface="Calibri"/>
            </a:endParaRPr>
          </a:p>
          <a:p>
            <a:pPr marL="342900" marR="0" lvl="0" indent="-342900" algn="just" rtl="0">
              <a:spcBef>
                <a:spcPts val="0"/>
              </a:spcBef>
              <a:spcAft>
                <a:spcPts val="0"/>
              </a:spcAft>
              <a:buClr>
                <a:srgbClr val="000000"/>
              </a:buClr>
              <a:buSzPts val="2200"/>
              <a:buFont typeface="Arial"/>
              <a:buChar char="•"/>
            </a:pPr>
            <a:r>
              <a:rPr lang="en-US" sz="2200" b="0" i="0" u="none" strike="noStrike" cap="none">
                <a:solidFill>
                  <a:srgbClr val="000000"/>
                </a:solidFill>
                <a:latin typeface="Calibri"/>
                <a:ea typeface="Calibri"/>
                <a:cs typeface="Calibri"/>
                <a:sym typeface="Calibri"/>
              </a:rPr>
              <a:t>Consider previous example, Student_Course( Sid, Sname, age, Cid, Cname, fees) as Sid as a primary key. </a:t>
            </a:r>
            <a:endParaRPr/>
          </a:p>
          <a:p>
            <a:pPr marL="342900" marR="0" lvl="0" indent="-342900" algn="just" rtl="0">
              <a:lnSpc>
                <a:spcPct val="90000"/>
              </a:lnSpc>
              <a:spcBef>
                <a:spcPts val="1000"/>
              </a:spcBef>
              <a:spcAft>
                <a:spcPts val="0"/>
              </a:spcAft>
              <a:buClr>
                <a:schemeClr val="dk1"/>
              </a:buClr>
              <a:buSzPts val="2400"/>
              <a:buFont typeface="Arial"/>
              <a:buChar char="•"/>
            </a:pPr>
            <a:r>
              <a:rPr lang="en-US" sz="2200" b="0" i="0" u="none" strike="noStrike" cap="none">
                <a:solidFill>
                  <a:schemeClr val="dk1"/>
                </a:solidFill>
                <a:latin typeface="Calibri"/>
                <a:ea typeface="Calibri"/>
                <a:cs typeface="Calibri"/>
                <a:sym typeface="Calibri"/>
              </a:rPr>
              <a:t>Suppose the fees of a course has changed, this requires that the course in all the tuples corresponding to that course must be changed to reflect the new status.</a:t>
            </a:r>
            <a:endParaRPr/>
          </a:p>
          <a:p>
            <a:pPr marL="342900" marR="0" lvl="0" indent="-342900" algn="just" rtl="0">
              <a:lnSpc>
                <a:spcPct val="90000"/>
              </a:lnSpc>
              <a:spcBef>
                <a:spcPts val="1000"/>
              </a:spcBef>
              <a:spcAft>
                <a:spcPts val="0"/>
              </a:spcAft>
              <a:buClr>
                <a:schemeClr val="dk1"/>
              </a:buClr>
              <a:buSzPts val="2400"/>
              <a:buFont typeface="Arial"/>
              <a:buChar char="•"/>
            </a:pPr>
            <a:r>
              <a:rPr lang="en-US" sz="2200" b="0" i="0" u="none" strike="noStrike" cap="none">
                <a:solidFill>
                  <a:schemeClr val="dk1"/>
                </a:solidFill>
                <a:latin typeface="Calibri"/>
                <a:ea typeface="Calibri"/>
                <a:cs typeface="Calibri"/>
                <a:sym typeface="Calibri"/>
              </a:rPr>
              <a:t>If we fail to update all the tuples of given course, then two different records of the student enrolled in the same course might show different fees which leads to inconsistency in the database.</a:t>
            </a:r>
            <a:endParaRPr/>
          </a:p>
          <a:p>
            <a:pPr marL="342900" marR="0" lvl="0" indent="-342900" algn="just" rtl="0">
              <a:lnSpc>
                <a:spcPct val="90000"/>
              </a:lnSpc>
              <a:spcBef>
                <a:spcPts val="1000"/>
              </a:spcBef>
              <a:spcAft>
                <a:spcPts val="0"/>
              </a:spcAft>
              <a:buClr>
                <a:schemeClr val="dk1"/>
              </a:buClr>
              <a:buSzPts val="2400"/>
              <a:buFont typeface="Arial"/>
              <a:buChar char="•"/>
            </a:pPr>
            <a:r>
              <a:rPr lang="en-US" sz="2200" b="0" i="0" u="none" strike="noStrike" cap="none">
                <a:solidFill>
                  <a:schemeClr val="dk1"/>
                </a:solidFill>
                <a:latin typeface="Calibri"/>
                <a:ea typeface="Calibri"/>
                <a:cs typeface="Calibri"/>
                <a:sym typeface="Calibri"/>
              </a:rPr>
              <a:t>This kind of problem is known as </a:t>
            </a:r>
            <a:r>
              <a:rPr lang="en-US" sz="2200" b="1" i="0" u="none" strike="noStrike" cap="none">
                <a:solidFill>
                  <a:schemeClr val="dk1"/>
                </a:solidFill>
                <a:latin typeface="Calibri"/>
                <a:ea typeface="Calibri"/>
                <a:cs typeface="Calibri"/>
                <a:sym typeface="Calibri"/>
              </a:rPr>
              <a:t>update or modification anomaly</a:t>
            </a:r>
            <a:r>
              <a:rPr lang="en-US" sz="2200" b="0" i="0" u="none" strike="noStrike" cap="none">
                <a:solidFill>
                  <a:schemeClr val="dk1"/>
                </a:solidFill>
                <a:latin typeface="Calibri"/>
                <a:ea typeface="Calibri"/>
                <a:cs typeface="Calibri"/>
                <a:sym typeface="Calibri"/>
              </a:rPr>
              <a:t>.</a:t>
            </a:r>
            <a:endParaRPr/>
          </a:p>
          <a:p>
            <a:pPr marL="0" marR="0" lvl="0" indent="0" algn="just" rtl="0">
              <a:spcBef>
                <a:spcPts val="0"/>
              </a:spcBef>
              <a:spcAft>
                <a:spcPts val="0"/>
              </a:spcAft>
              <a:buNone/>
            </a:pPr>
            <a:endParaRPr sz="2200" b="0" i="0" u="none" strike="noStrike" cap="none">
              <a:solidFill>
                <a:srgbClr val="000000"/>
              </a:solidFill>
              <a:latin typeface="Calibri"/>
              <a:ea typeface="Calibri"/>
              <a:cs typeface="Calibri"/>
              <a:sym typeface="Calibri"/>
            </a:endParaRPr>
          </a:p>
          <a:p>
            <a:pPr marL="0" marR="0" lvl="0" indent="0" algn="just" rtl="0">
              <a:spcBef>
                <a:spcPts val="0"/>
              </a:spcBef>
              <a:spcAft>
                <a:spcPts val="0"/>
              </a:spcAft>
              <a:buNone/>
            </a:pPr>
            <a:endParaRPr sz="2200" b="1" i="0" u="none" strike="noStrike" cap="none">
              <a:solidFill>
                <a:srgbClr val="000000"/>
              </a:solidFill>
              <a:latin typeface="Calibri"/>
              <a:ea typeface="Calibri"/>
              <a:cs typeface="Calibri"/>
              <a:sym typeface="Calibri"/>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896"/>
        <p:cNvGrpSpPr/>
        <p:nvPr/>
      </p:nvGrpSpPr>
      <p:grpSpPr>
        <a:xfrm>
          <a:off x="0" y="0"/>
          <a:ext cx="0" cy="0"/>
          <a:chOff x="0" y="0"/>
          <a:chExt cx="0" cy="0"/>
        </a:xfrm>
      </p:grpSpPr>
      <p:pic>
        <p:nvPicPr>
          <p:cNvPr id="897" name="Google Shape;897;p46" descr="C:\Users\parul\Desktop\Digital Learning Content.png"/>
          <p:cNvPicPr preferRelativeResize="0"/>
          <p:nvPr/>
        </p:nvPicPr>
        <p:blipFill rotWithShape="1">
          <a:blip r:embed="rId3">
            <a:alphaModFix/>
          </a:blip>
          <a:srcRect/>
          <a:stretch/>
        </p:blipFill>
        <p:spPr>
          <a:xfrm>
            <a:off x="0" y="0"/>
            <a:ext cx="9144000" cy="6900863"/>
          </a:xfrm>
          <a:prstGeom prst="rect">
            <a:avLst/>
          </a:prstGeom>
          <a:noFill/>
          <a:ln>
            <a:noFill/>
          </a:ln>
        </p:spPr>
      </p:pic>
      <p:sp>
        <p:nvSpPr>
          <p:cNvPr id="898" name="Google Shape;898;p46"/>
          <p:cNvSpPr/>
          <p:nvPr/>
        </p:nvSpPr>
        <p:spPr>
          <a:xfrm>
            <a:off x="0" y="1643063"/>
            <a:ext cx="9144000" cy="642937"/>
          </a:xfrm>
          <a:prstGeom prst="rect">
            <a:avLst/>
          </a:prstGeom>
          <a:solidFill>
            <a:srgbClr val="1F497D"/>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FFFFFF"/>
              </a:buClr>
              <a:buSzPts val="3000"/>
              <a:buFont typeface="Arial"/>
              <a:buNone/>
            </a:pPr>
            <a:r>
              <a:rPr lang="en-US" sz="3000" b="1" i="0" u="none" strike="noStrike" cap="none">
                <a:solidFill>
                  <a:srgbClr val="FFFFFF"/>
                </a:solidFill>
                <a:latin typeface="Calibri"/>
                <a:ea typeface="Calibri"/>
                <a:cs typeface="Calibri"/>
                <a:sym typeface="Calibri"/>
              </a:rPr>
              <a:t>Normalization:</a:t>
            </a:r>
            <a:endParaRPr/>
          </a:p>
        </p:txBody>
      </p:sp>
      <p:sp>
        <p:nvSpPr>
          <p:cNvPr id="899" name="Google Shape;899;p46"/>
          <p:cNvSpPr/>
          <p:nvPr/>
        </p:nvSpPr>
        <p:spPr>
          <a:xfrm>
            <a:off x="190500" y="1687513"/>
            <a:ext cx="8763000" cy="55403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3000"/>
              <a:buFont typeface="Arial"/>
              <a:buNone/>
            </a:pPr>
            <a:endParaRPr sz="3000" b="1" i="0" u="none" strike="noStrike" cap="none">
              <a:solidFill>
                <a:srgbClr val="FFFFFF"/>
              </a:solidFill>
              <a:latin typeface="Calibri"/>
              <a:ea typeface="Calibri"/>
              <a:cs typeface="Calibri"/>
              <a:sym typeface="Calibri"/>
            </a:endParaRPr>
          </a:p>
        </p:txBody>
      </p:sp>
      <p:sp>
        <p:nvSpPr>
          <p:cNvPr id="900" name="Google Shape;900;p46"/>
          <p:cNvSpPr/>
          <p:nvPr/>
        </p:nvSpPr>
        <p:spPr>
          <a:xfrm flipH="1">
            <a:off x="6564313" y="6072188"/>
            <a:ext cx="46037" cy="214312"/>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Arial"/>
              <a:buNone/>
            </a:pPr>
            <a:endParaRPr sz="1800" b="0" i="0" u="none" strike="noStrike" cap="none">
              <a:solidFill>
                <a:srgbClr val="000000"/>
              </a:solidFill>
              <a:latin typeface="Arial"/>
              <a:ea typeface="Arial"/>
              <a:cs typeface="Arial"/>
              <a:sym typeface="Arial"/>
            </a:endParaRPr>
          </a:p>
        </p:txBody>
      </p:sp>
      <p:pic>
        <p:nvPicPr>
          <p:cNvPr id="901" name="Google Shape;901;p46" descr="C:\Users\parul\Desktop\Untitled-1.png"/>
          <p:cNvPicPr preferRelativeResize="0"/>
          <p:nvPr/>
        </p:nvPicPr>
        <p:blipFill rotWithShape="1">
          <a:blip r:embed="rId4">
            <a:alphaModFix/>
          </a:blip>
          <a:srcRect/>
          <a:stretch/>
        </p:blipFill>
        <p:spPr>
          <a:xfrm>
            <a:off x="1857375" y="3071813"/>
            <a:ext cx="5430838" cy="2803525"/>
          </a:xfrm>
          <a:prstGeom prst="rect">
            <a:avLst/>
          </a:prstGeom>
          <a:noFill/>
          <a:ln>
            <a:noFill/>
          </a:ln>
        </p:spPr>
      </p:pic>
      <p:sp>
        <p:nvSpPr>
          <p:cNvPr id="902" name="Google Shape;902;p46"/>
          <p:cNvSpPr txBox="1"/>
          <p:nvPr/>
        </p:nvSpPr>
        <p:spPr>
          <a:xfrm>
            <a:off x="166688" y="2354263"/>
            <a:ext cx="8763000" cy="178435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000000"/>
              </a:buClr>
              <a:buSzPts val="2200"/>
              <a:buFont typeface="Arial"/>
              <a:buNone/>
            </a:pPr>
            <a:r>
              <a:rPr lang="en-US" sz="2200" b="1" i="0" u="none" strike="noStrike" cap="none">
                <a:solidFill>
                  <a:srgbClr val="000000"/>
                </a:solidFill>
                <a:latin typeface="Calibri"/>
                <a:ea typeface="Calibri"/>
                <a:cs typeface="Calibri"/>
                <a:sym typeface="Calibri"/>
              </a:rPr>
              <a:t>Update Anomaly:</a:t>
            </a:r>
            <a:endParaRPr/>
          </a:p>
          <a:p>
            <a:pPr marL="0" marR="0" lvl="0" indent="0" algn="l" rtl="0">
              <a:spcBef>
                <a:spcPts val="0"/>
              </a:spcBef>
              <a:spcAft>
                <a:spcPts val="0"/>
              </a:spcAft>
              <a:buClr>
                <a:schemeClr val="dk1"/>
              </a:buClr>
              <a:buSzPts val="2200"/>
              <a:buFont typeface="Arial"/>
              <a:buNone/>
            </a:pPr>
            <a:endParaRPr sz="2200" b="1" i="0" u="none" strike="noStrike" cap="none">
              <a:solidFill>
                <a:srgbClr val="000000"/>
              </a:solidFill>
              <a:latin typeface="Calibri"/>
              <a:ea typeface="Calibri"/>
              <a:cs typeface="Calibri"/>
              <a:sym typeface="Calibri"/>
            </a:endParaRPr>
          </a:p>
          <a:p>
            <a:pPr marL="0" marR="0" lvl="0" indent="0" algn="l" rtl="0">
              <a:spcBef>
                <a:spcPts val="0"/>
              </a:spcBef>
              <a:spcAft>
                <a:spcPts val="0"/>
              </a:spcAft>
              <a:buClr>
                <a:schemeClr val="dk1"/>
              </a:buClr>
              <a:buSzPts val="2200"/>
              <a:buFont typeface="Arial"/>
              <a:buNone/>
            </a:pPr>
            <a:endParaRPr sz="2200" b="1" i="0" u="none" strike="noStrike" cap="none">
              <a:solidFill>
                <a:srgbClr val="000000"/>
              </a:solidFill>
              <a:latin typeface="Calibri"/>
              <a:ea typeface="Calibri"/>
              <a:cs typeface="Calibri"/>
              <a:sym typeface="Calibri"/>
            </a:endParaRPr>
          </a:p>
          <a:p>
            <a:pPr marL="0" marR="0" lvl="0" indent="0" algn="l" rtl="0">
              <a:spcBef>
                <a:spcPts val="0"/>
              </a:spcBef>
              <a:spcAft>
                <a:spcPts val="0"/>
              </a:spcAft>
              <a:buClr>
                <a:schemeClr val="dk1"/>
              </a:buClr>
              <a:buSzPts val="2200"/>
              <a:buFont typeface="Arial"/>
              <a:buNone/>
            </a:pPr>
            <a:endParaRPr sz="2200" b="1" i="0" u="none" strike="noStrike" cap="none">
              <a:solidFill>
                <a:srgbClr val="000000"/>
              </a:solidFill>
              <a:latin typeface="Calibri"/>
              <a:ea typeface="Calibri"/>
              <a:cs typeface="Calibri"/>
              <a:sym typeface="Calibri"/>
            </a:endParaRPr>
          </a:p>
          <a:p>
            <a:pPr marL="0" marR="0" lvl="0" indent="0" algn="l" rtl="0">
              <a:spcBef>
                <a:spcPts val="0"/>
              </a:spcBef>
              <a:spcAft>
                <a:spcPts val="0"/>
              </a:spcAft>
              <a:buClr>
                <a:srgbClr val="000000"/>
              </a:buClr>
              <a:buSzPts val="2200"/>
              <a:buFont typeface="Arial"/>
              <a:buNone/>
            </a:pPr>
            <a:r>
              <a:rPr lang="en-US" sz="2200" b="1" i="0" u="none" strike="noStrike" cap="none">
                <a:solidFill>
                  <a:srgbClr val="000000"/>
                </a:solidFill>
                <a:latin typeface="Calibri"/>
                <a:ea typeface="Calibri"/>
                <a:cs typeface="Calibri"/>
                <a:sym typeface="Calibri"/>
              </a:rPr>
              <a:t>  </a:t>
            </a:r>
            <a:endParaRPr sz="2200" b="1" i="0" u="none" strike="noStrike" cap="none">
              <a:solidFill>
                <a:srgbClr val="000000"/>
              </a:solidFill>
              <a:latin typeface="Calibri"/>
              <a:ea typeface="Calibri"/>
              <a:cs typeface="Calibri"/>
              <a:sym typeface="Calibri"/>
            </a:endParaRPr>
          </a:p>
        </p:txBody>
      </p:sp>
      <p:graphicFrame>
        <p:nvGraphicFramePr>
          <p:cNvPr id="903" name="Google Shape;903;p46"/>
          <p:cNvGraphicFramePr/>
          <p:nvPr/>
        </p:nvGraphicFramePr>
        <p:xfrm>
          <a:off x="1558925" y="3449638"/>
          <a:ext cx="5976900" cy="2195550"/>
        </p:xfrm>
        <a:graphic>
          <a:graphicData uri="http://schemas.openxmlformats.org/drawingml/2006/table">
            <a:tbl>
              <a:tblPr firstRow="1" bandRow="1">
                <a:noFill/>
                <a:tableStyleId>{A6D5F4F0-71AE-48C2-BE61-0E4CC1C9F9AF}</a:tableStyleId>
              </a:tblPr>
              <a:tblGrid>
                <a:gridCol w="996150">
                  <a:extLst>
                    <a:ext uri="{9D8B030D-6E8A-4147-A177-3AD203B41FA5}">
                      <a16:colId xmlns:a16="http://schemas.microsoft.com/office/drawing/2014/main" val="20000"/>
                    </a:ext>
                  </a:extLst>
                </a:gridCol>
                <a:gridCol w="996150">
                  <a:extLst>
                    <a:ext uri="{9D8B030D-6E8A-4147-A177-3AD203B41FA5}">
                      <a16:colId xmlns:a16="http://schemas.microsoft.com/office/drawing/2014/main" val="20001"/>
                    </a:ext>
                  </a:extLst>
                </a:gridCol>
                <a:gridCol w="996150">
                  <a:extLst>
                    <a:ext uri="{9D8B030D-6E8A-4147-A177-3AD203B41FA5}">
                      <a16:colId xmlns:a16="http://schemas.microsoft.com/office/drawing/2014/main" val="20002"/>
                    </a:ext>
                  </a:extLst>
                </a:gridCol>
                <a:gridCol w="996150">
                  <a:extLst>
                    <a:ext uri="{9D8B030D-6E8A-4147-A177-3AD203B41FA5}">
                      <a16:colId xmlns:a16="http://schemas.microsoft.com/office/drawing/2014/main" val="20003"/>
                    </a:ext>
                  </a:extLst>
                </a:gridCol>
                <a:gridCol w="996150">
                  <a:extLst>
                    <a:ext uri="{9D8B030D-6E8A-4147-A177-3AD203B41FA5}">
                      <a16:colId xmlns:a16="http://schemas.microsoft.com/office/drawing/2014/main" val="20004"/>
                    </a:ext>
                  </a:extLst>
                </a:gridCol>
                <a:gridCol w="996150">
                  <a:extLst>
                    <a:ext uri="{9D8B030D-6E8A-4147-A177-3AD203B41FA5}">
                      <a16:colId xmlns:a16="http://schemas.microsoft.com/office/drawing/2014/main" val="20005"/>
                    </a:ext>
                  </a:extLst>
                </a:gridCol>
              </a:tblGrid>
              <a:tr h="365925">
                <a:tc>
                  <a:txBody>
                    <a:bodyPr/>
                    <a:lstStyle/>
                    <a:p>
                      <a:pPr marL="0" marR="0" lvl="0" indent="0" algn="ctr" rtl="0">
                        <a:spcBef>
                          <a:spcPts val="0"/>
                        </a:spcBef>
                        <a:spcAft>
                          <a:spcPts val="0"/>
                        </a:spcAft>
                        <a:buNone/>
                      </a:pPr>
                      <a:r>
                        <a:rPr lang="en-US" sz="1800" u="none" strike="noStrike" cap="none"/>
                        <a:t>Sid</a:t>
                      </a:r>
                      <a:endParaRPr sz="1800" u="none" strike="noStrike" cap="none"/>
                    </a:p>
                  </a:txBody>
                  <a:tcPr marL="91450" marR="91450" marT="45750" marB="45750"/>
                </a:tc>
                <a:tc>
                  <a:txBody>
                    <a:bodyPr/>
                    <a:lstStyle/>
                    <a:p>
                      <a:pPr marL="0" marR="0" lvl="0" indent="0" algn="ctr" rtl="0">
                        <a:spcBef>
                          <a:spcPts val="0"/>
                        </a:spcBef>
                        <a:spcAft>
                          <a:spcPts val="0"/>
                        </a:spcAft>
                        <a:buNone/>
                      </a:pPr>
                      <a:r>
                        <a:rPr lang="en-US" sz="1800" u="none" strike="noStrike" cap="none"/>
                        <a:t>Sname</a:t>
                      </a:r>
                      <a:endParaRPr sz="1800" u="none" strike="noStrike" cap="none"/>
                    </a:p>
                  </a:txBody>
                  <a:tcPr marL="91450" marR="91450" marT="45750" marB="45750"/>
                </a:tc>
                <a:tc>
                  <a:txBody>
                    <a:bodyPr/>
                    <a:lstStyle/>
                    <a:p>
                      <a:pPr marL="0" marR="0" lvl="0" indent="0" algn="ctr" rtl="0">
                        <a:spcBef>
                          <a:spcPts val="0"/>
                        </a:spcBef>
                        <a:spcAft>
                          <a:spcPts val="0"/>
                        </a:spcAft>
                        <a:buNone/>
                      </a:pPr>
                      <a:r>
                        <a:rPr lang="en-US" sz="1800" u="none" strike="noStrike" cap="none"/>
                        <a:t>Age</a:t>
                      </a:r>
                      <a:endParaRPr sz="1800" u="none" strike="noStrike" cap="none"/>
                    </a:p>
                  </a:txBody>
                  <a:tcPr marL="91450" marR="91450" marT="45750" marB="45750"/>
                </a:tc>
                <a:tc>
                  <a:txBody>
                    <a:bodyPr/>
                    <a:lstStyle/>
                    <a:p>
                      <a:pPr marL="0" marR="0" lvl="0" indent="0" algn="ctr" rtl="0">
                        <a:spcBef>
                          <a:spcPts val="0"/>
                        </a:spcBef>
                        <a:spcAft>
                          <a:spcPts val="0"/>
                        </a:spcAft>
                        <a:buNone/>
                      </a:pPr>
                      <a:r>
                        <a:rPr lang="en-US" sz="1800" u="none" strike="noStrike" cap="none"/>
                        <a:t>cid</a:t>
                      </a:r>
                      <a:endParaRPr sz="1800" u="none" strike="noStrike" cap="none"/>
                    </a:p>
                  </a:txBody>
                  <a:tcPr marL="91450" marR="91450" marT="45750" marB="45750"/>
                </a:tc>
                <a:tc>
                  <a:txBody>
                    <a:bodyPr/>
                    <a:lstStyle/>
                    <a:p>
                      <a:pPr marL="0" marR="0" lvl="0" indent="0" algn="ctr" rtl="0">
                        <a:spcBef>
                          <a:spcPts val="0"/>
                        </a:spcBef>
                        <a:spcAft>
                          <a:spcPts val="0"/>
                        </a:spcAft>
                        <a:buNone/>
                      </a:pPr>
                      <a:r>
                        <a:rPr lang="en-US" sz="1800" u="none" strike="noStrike" cap="none"/>
                        <a:t>Cname</a:t>
                      </a:r>
                      <a:endParaRPr sz="1800" u="none" strike="noStrike" cap="none"/>
                    </a:p>
                  </a:txBody>
                  <a:tcPr marL="91450" marR="91450" marT="45750" marB="45750"/>
                </a:tc>
                <a:tc>
                  <a:txBody>
                    <a:bodyPr/>
                    <a:lstStyle/>
                    <a:p>
                      <a:pPr marL="0" marR="0" lvl="0" indent="0" algn="ctr" rtl="0">
                        <a:spcBef>
                          <a:spcPts val="0"/>
                        </a:spcBef>
                        <a:spcAft>
                          <a:spcPts val="0"/>
                        </a:spcAft>
                        <a:buNone/>
                      </a:pPr>
                      <a:r>
                        <a:rPr lang="en-US" sz="1800" u="none" strike="noStrike" cap="none"/>
                        <a:t>fees</a:t>
                      </a:r>
                      <a:endParaRPr sz="1800" u="none" strike="noStrike" cap="none"/>
                    </a:p>
                  </a:txBody>
                  <a:tcPr marL="91450" marR="91450" marT="45750" marB="45750"/>
                </a:tc>
                <a:extLst>
                  <a:ext uri="{0D108BD9-81ED-4DB2-BD59-A6C34878D82A}">
                    <a16:rowId xmlns:a16="http://schemas.microsoft.com/office/drawing/2014/main" val="10000"/>
                  </a:ext>
                </a:extLst>
              </a:tr>
              <a:tr h="365925">
                <a:tc>
                  <a:txBody>
                    <a:bodyPr/>
                    <a:lstStyle/>
                    <a:p>
                      <a:pPr marL="0" marR="0" lvl="0" indent="0" algn="ctr" rtl="0">
                        <a:spcBef>
                          <a:spcPts val="0"/>
                        </a:spcBef>
                        <a:spcAft>
                          <a:spcPts val="0"/>
                        </a:spcAft>
                        <a:buNone/>
                      </a:pPr>
                      <a:r>
                        <a:rPr lang="en-US" sz="1800" u="none" strike="noStrike" cap="none"/>
                        <a:t>S1</a:t>
                      </a:r>
                      <a:endParaRPr sz="1800" u="none" strike="noStrike" cap="none"/>
                    </a:p>
                  </a:txBody>
                  <a:tcPr marL="91450" marR="91450" marT="45750" marB="45750"/>
                </a:tc>
                <a:tc>
                  <a:txBody>
                    <a:bodyPr/>
                    <a:lstStyle/>
                    <a:p>
                      <a:pPr marL="0" marR="0" lvl="0" indent="0" algn="ctr" rtl="0">
                        <a:spcBef>
                          <a:spcPts val="0"/>
                        </a:spcBef>
                        <a:spcAft>
                          <a:spcPts val="0"/>
                        </a:spcAft>
                        <a:buNone/>
                      </a:pPr>
                      <a:r>
                        <a:rPr lang="en-US" sz="1800" u="none" strike="noStrike" cap="none"/>
                        <a:t>A</a:t>
                      </a:r>
                      <a:endParaRPr sz="1800" u="none" strike="noStrike" cap="none"/>
                    </a:p>
                  </a:txBody>
                  <a:tcPr marL="91450" marR="91450" marT="45750" marB="45750"/>
                </a:tc>
                <a:tc>
                  <a:txBody>
                    <a:bodyPr/>
                    <a:lstStyle/>
                    <a:p>
                      <a:pPr marL="0" marR="0" lvl="0" indent="0" algn="ctr" rtl="0">
                        <a:spcBef>
                          <a:spcPts val="0"/>
                        </a:spcBef>
                        <a:spcAft>
                          <a:spcPts val="0"/>
                        </a:spcAft>
                        <a:buNone/>
                      </a:pPr>
                      <a:r>
                        <a:rPr lang="en-US" sz="1800" u="none" strike="noStrike" cap="none"/>
                        <a:t>20</a:t>
                      </a:r>
                      <a:endParaRPr sz="1800" u="none" strike="noStrike" cap="none"/>
                    </a:p>
                  </a:txBody>
                  <a:tcPr marL="91450" marR="91450" marT="45750" marB="45750"/>
                </a:tc>
                <a:tc>
                  <a:txBody>
                    <a:bodyPr/>
                    <a:lstStyle/>
                    <a:p>
                      <a:pPr marL="0" marR="0" lvl="0" indent="0" algn="ctr" rtl="0">
                        <a:spcBef>
                          <a:spcPts val="0"/>
                        </a:spcBef>
                        <a:spcAft>
                          <a:spcPts val="0"/>
                        </a:spcAft>
                        <a:buNone/>
                      </a:pPr>
                      <a:r>
                        <a:rPr lang="en-US" sz="1800" u="none" strike="noStrike" cap="none"/>
                        <a:t>C1</a:t>
                      </a:r>
                      <a:endParaRPr sz="1800" u="none" strike="noStrike" cap="none"/>
                    </a:p>
                  </a:txBody>
                  <a:tcPr marL="91450" marR="91450" marT="45750" marB="45750"/>
                </a:tc>
                <a:tc>
                  <a:txBody>
                    <a:bodyPr/>
                    <a:lstStyle/>
                    <a:p>
                      <a:pPr marL="0" marR="0" lvl="0" indent="0" algn="ctr" rtl="0">
                        <a:spcBef>
                          <a:spcPts val="0"/>
                        </a:spcBef>
                        <a:spcAft>
                          <a:spcPts val="0"/>
                        </a:spcAft>
                        <a:buNone/>
                      </a:pPr>
                      <a:r>
                        <a:rPr lang="en-US" sz="1800" u="none" strike="noStrike" cap="none"/>
                        <a:t>DBMS</a:t>
                      </a:r>
                      <a:endParaRPr sz="1800" u="none" strike="noStrike" cap="none"/>
                    </a:p>
                  </a:txBody>
                  <a:tcPr marL="91450" marR="91450" marT="45750" marB="45750"/>
                </a:tc>
                <a:tc>
                  <a:txBody>
                    <a:bodyPr/>
                    <a:lstStyle/>
                    <a:p>
                      <a:pPr marL="0" marR="0" lvl="0" indent="0" algn="ctr" rtl="0">
                        <a:spcBef>
                          <a:spcPts val="0"/>
                        </a:spcBef>
                        <a:spcAft>
                          <a:spcPts val="0"/>
                        </a:spcAft>
                        <a:buNone/>
                      </a:pPr>
                      <a:r>
                        <a:rPr lang="en-US" sz="1800" u="none" strike="noStrike" cap="none"/>
                        <a:t>6000</a:t>
                      </a:r>
                      <a:endParaRPr sz="1800" u="none" strike="noStrike" cap="none"/>
                    </a:p>
                  </a:txBody>
                  <a:tcPr marL="91450" marR="91450" marT="45750" marB="45750">
                    <a:solidFill>
                      <a:srgbClr val="FF0000"/>
                    </a:solidFill>
                  </a:tcPr>
                </a:tc>
                <a:extLst>
                  <a:ext uri="{0D108BD9-81ED-4DB2-BD59-A6C34878D82A}">
                    <a16:rowId xmlns:a16="http://schemas.microsoft.com/office/drawing/2014/main" val="10001"/>
                  </a:ext>
                </a:extLst>
              </a:tr>
              <a:tr h="365925">
                <a:tc>
                  <a:txBody>
                    <a:bodyPr/>
                    <a:lstStyle/>
                    <a:p>
                      <a:pPr marL="0" marR="0" lvl="0" indent="0" algn="ctr" rtl="0">
                        <a:spcBef>
                          <a:spcPts val="0"/>
                        </a:spcBef>
                        <a:spcAft>
                          <a:spcPts val="0"/>
                        </a:spcAft>
                        <a:buNone/>
                      </a:pPr>
                      <a:r>
                        <a:rPr lang="en-US" sz="1800" u="none" strike="noStrike" cap="none"/>
                        <a:t>S2</a:t>
                      </a:r>
                      <a:endParaRPr sz="1800" u="none" strike="noStrike" cap="none"/>
                    </a:p>
                  </a:txBody>
                  <a:tcPr marL="91450" marR="91450" marT="45750" marB="45750"/>
                </a:tc>
                <a:tc>
                  <a:txBody>
                    <a:bodyPr/>
                    <a:lstStyle/>
                    <a:p>
                      <a:pPr marL="0" marR="0" lvl="0" indent="0" algn="ctr" rtl="0">
                        <a:spcBef>
                          <a:spcPts val="0"/>
                        </a:spcBef>
                        <a:spcAft>
                          <a:spcPts val="0"/>
                        </a:spcAft>
                        <a:buNone/>
                      </a:pPr>
                      <a:r>
                        <a:rPr lang="en-US" sz="1800" u="none" strike="noStrike" cap="none"/>
                        <a:t>A</a:t>
                      </a:r>
                      <a:endParaRPr sz="1800" u="none" strike="noStrike" cap="none"/>
                    </a:p>
                  </a:txBody>
                  <a:tcPr marL="91450" marR="91450" marT="45750" marB="45750"/>
                </a:tc>
                <a:tc>
                  <a:txBody>
                    <a:bodyPr/>
                    <a:lstStyle/>
                    <a:p>
                      <a:pPr marL="0" marR="0" lvl="0" indent="0" algn="ctr" rtl="0">
                        <a:spcBef>
                          <a:spcPts val="0"/>
                        </a:spcBef>
                        <a:spcAft>
                          <a:spcPts val="0"/>
                        </a:spcAft>
                        <a:buNone/>
                      </a:pPr>
                      <a:r>
                        <a:rPr lang="en-US" sz="1800" u="none" strike="noStrike" cap="none"/>
                        <a:t>22</a:t>
                      </a:r>
                      <a:endParaRPr sz="1800" u="none" strike="noStrike" cap="none"/>
                    </a:p>
                  </a:txBody>
                  <a:tcPr marL="91450" marR="91450" marT="45750" marB="45750"/>
                </a:tc>
                <a:tc>
                  <a:txBody>
                    <a:bodyPr/>
                    <a:lstStyle/>
                    <a:p>
                      <a:pPr marL="0" marR="0" lvl="0" indent="0" algn="ctr" rtl="0">
                        <a:spcBef>
                          <a:spcPts val="0"/>
                        </a:spcBef>
                        <a:spcAft>
                          <a:spcPts val="0"/>
                        </a:spcAft>
                        <a:buNone/>
                      </a:pPr>
                      <a:r>
                        <a:rPr lang="en-US" sz="1800" u="none" strike="noStrike" cap="none"/>
                        <a:t>C1</a:t>
                      </a:r>
                      <a:endParaRPr sz="1800" u="none" strike="noStrike" cap="none"/>
                    </a:p>
                  </a:txBody>
                  <a:tcPr marL="91450" marR="91450" marT="45750" marB="45750"/>
                </a:tc>
                <a:tc>
                  <a:txBody>
                    <a:bodyPr/>
                    <a:lstStyle/>
                    <a:p>
                      <a:pPr marL="0" marR="0" lvl="0" indent="0" algn="ctr" rtl="0">
                        <a:spcBef>
                          <a:spcPts val="0"/>
                        </a:spcBef>
                        <a:spcAft>
                          <a:spcPts val="0"/>
                        </a:spcAft>
                        <a:buNone/>
                      </a:pPr>
                      <a:r>
                        <a:rPr lang="en-US" sz="1800" u="none" strike="noStrike" cap="none"/>
                        <a:t>DBMS</a:t>
                      </a:r>
                      <a:endParaRPr sz="1800" u="none" strike="noStrike" cap="none"/>
                    </a:p>
                  </a:txBody>
                  <a:tcPr marL="91450" marR="91450" marT="45750" marB="45750"/>
                </a:tc>
                <a:tc>
                  <a:txBody>
                    <a:bodyPr/>
                    <a:lstStyle/>
                    <a:p>
                      <a:pPr marL="0" marR="0" lvl="0" indent="0" algn="ctr" rtl="0">
                        <a:spcBef>
                          <a:spcPts val="0"/>
                        </a:spcBef>
                        <a:spcAft>
                          <a:spcPts val="0"/>
                        </a:spcAft>
                        <a:buNone/>
                      </a:pPr>
                      <a:r>
                        <a:rPr lang="en-US" sz="1800" u="none" strike="noStrike" cap="none"/>
                        <a:t>5000</a:t>
                      </a:r>
                      <a:endParaRPr sz="1800" u="none" strike="noStrike" cap="none"/>
                    </a:p>
                  </a:txBody>
                  <a:tcPr marL="91450" marR="91450" marT="45750" marB="45750">
                    <a:solidFill>
                      <a:srgbClr val="FF0000"/>
                    </a:solidFill>
                  </a:tcPr>
                </a:tc>
                <a:extLst>
                  <a:ext uri="{0D108BD9-81ED-4DB2-BD59-A6C34878D82A}">
                    <a16:rowId xmlns:a16="http://schemas.microsoft.com/office/drawing/2014/main" val="10002"/>
                  </a:ext>
                </a:extLst>
              </a:tr>
              <a:tr h="365925">
                <a:tc>
                  <a:txBody>
                    <a:bodyPr/>
                    <a:lstStyle/>
                    <a:p>
                      <a:pPr marL="0" marR="0" lvl="0" indent="0" algn="ctr" rtl="0">
                        <a:spcBef>
                          <a:spcPts val="0"/>
                        </a:spcBef>
                        <a:spcAft>
                          <a:spcPts val="0"/>
                        </a:spcAft>
                        <a:buNone/>
                      </a:pPr>
                      <a:r>
                        <a:rPr lang="en-US" sz="1800" u="none" strike="noStrike" cap="none"/>
                        <a:t>S3</a:t>
                      </a:r>
                      <a:endParaRPr sz="1800" u="none" strike="noStrike" cap="none"/>
                    </a:p>
                  </a:txBody>
                  <a:tcPr marL="91450" marR="91450" marT="45750" marB="45750"/>
                </a:tc>
                <a:tc>
                  <a:txBody>
                    <a:bodyPr/>
                    <a:lstStyle/>
                    <a:p>
                      <a:pPr marL="0" marR="0" lvl="0" indent="0" algn="ctr" rtl="0">
                        <a:spcBef>
                          <a:spcPts val="0"/>
                        </a:spcBef>
                        <a:spcAft>
                          <a:spcPts val="0"/>
                        </a:spcAft>
                        <a:buNone/>
                      </a:pPr>
                      <a:r>
                        <a:rPr lang="en-US" sz="1800" u="none" strike="noStrike" cap="none"/>
                        <a:t>B</a:t>
                      </a:r>
                      <a:endParaRPr sz="1800" u="none" strike="noStrike" cap="none"/>
                    </a:p>
                  </a:txBody>
                  <a:tcPr marL="91450" marR="91450" marT="45750" marB="45750"/>
                </a:tc>
                <a:tc>
                  <a:txBody>
                    <a:bodyPr/>
                    <a:lstStyle/>
                    <a:p>
                      <a:pPr marL="0" marR="0" lvl="0" indent="0" algn="ctr" rtl="0">
                        <a:spcBef>
                          <a:spcPts val="0"/>
                        </a:spcBef>
                        <a:spcAft>
                          <a:spcPts val="0"/>
                        </a:spcAft>
                        <a:buNone/>
                      </a:pPr>
                      <a:r>
                        <a:rPr lang="en-US" sz="1800" u="none" strike="noStrike" cap="none"/>
                        <a:t>22</a:t>
                      </a:r>
                      <a:endParaRPr sz="1800" u="none" strike="noStrike" cap="none"/>
                    </a:p>
                  </a:txBody>
                  <a:tcPr marL="91450" marR="91450" marT="45750" marB="45750"/>
                </a:tc>
                <a:tc>
                  <a:txBody>
                    <a:bodyPr/>
                    <a:lstStyle/>
                    <a:p>
                      <a:pPr marL="0" marR="0" lvl="0" indent="0" algn="ctr" rtl="0">
                        <a:spcBef>
                          <a:spcPts val="0"/>
                        </a:spcBef>
                        <a:spcAft>
                          <a:spcPts val="0"/>
                        </a:spcAft>
                        <a:buNone/>
                      </a:pPr>
                      <a:r>
                        <a:rPr lang="en-US" sz="1800" u="none" strike="noStrike" cap="none"/>
                        <a:t>C1</a:t>
                      </a:r>
                      <a:endParaRPr sz="1800" u="none" strike="noStrike" cap="none"/>
                    </a:p>
                  </a:txBody>
                  <a:tcPr marL="91450" marR="91450" marT="45750" marB="45750"/>
                </a:tc>
                <a:tc>
                  <a:txBody>
                    <a:bodyPr/>
                    <a:lstStyle/>
                    <a:p>
                      <a:pPr marL="0" marR="0" lvl="0" indent="0" algn="ctr" rtl="0">
                        <a:spcBef>
                          <a:spcPts val="0"/>
                        </a:spcBef>
                        <a:spcAft>
                          <a:spcPts val="0"/>
                        </a:spcAft>
                        <a:buNone/>
                      </a:pPr>
                      <a:r>
                        <a:rPr lang="en-US" sz="1800" u="none" strike="noStrike" cap="none"/>
                        <a:t>DBMS</a:t>
                      </a:r>
                      <a:endParaRPr sz="1800" u="none" strike="noStrike" cap="none"/>
                    </a:p>
                  </a:txBody>
                  <a:tcPr marL="91450" marR="91450" marT="45750" marB="45750"/>
                </a:tc>
                <a:tc>
                  <a:txBody>
                    <a:bodyPr/>
                    <a:lstStyle/>
                    <a:p>
                      <a:pPr marL="0" marR="0" lvl="0" indent="0" algn="ctr" rtl="0">
                        <a:spcBef>
                          <a:spcPts val="0"/>
                        </a:spcBef>
                        <a:spcAft>
                          <a:spcPts val="0"/>
                        </a:spcAft>
                        <a:buNone/>
                      </a:pPr>
                      <a:r>
                        <a:rPr lang="en-US" sz="1800" u="none" strike="noStrike" cap="none"/>
                        <a:t>5000</a:t>
                      </a:r>
                      <a:endParaRPr sz="1800" u="none" strike="noStrike" cap="none"/>
                    </a:p>
                  </a:txBody>
                  <a:tcPr marL="91450" marR="91450" marT="45750" marB="45750">
                    <a:solidFill>
                      <a:srgbClr val="FF0000"/>
                    </a:solidFill>
                  </a:tcPr>
                </a:tc>
                <a:extLst>
                  <a:ext uri="{0D108BD9-81ED-4DB2-BD59-A6C34878D82A}">
                    <a16:rowId xmlns:a16="http://schemas.microsoft.com/office/drawing/2014/main" val="10003"/>
                  </a:ext>
                </a:extLst>
              </a:tr>
              <a:tr h="365925">
                <a:tc>
                  <a:txBody>
                    <a:bodyPr/>
                    <a:lstStyle/>
                    <a:p>
                      <a:pPr marL="0" marR="0" lvl="0" indent="0" algn="ctr" rtl="0">
                        <a:spcBef>
                          <a:spcPts val="0"/>
                        </a:spcBef>
                        <a:spcAft>
                          <a:spcPts val="0"/>
                        </a:spcAft>
                        <a:buNone/>
                      </a:pPr>
                      <a:r>
                        <a:rPr lang="en-US" sz="1800" u="none" strike="noStrike" cap="none"/>
                        <a:t>S2</a:t>
                      </a:r>
                      <a:endParaRPr sz="1800" u="none" strike="noStrike" cap="none"/>
                    </a:p>
                  </a:txBody>
                  <a:tcPr marL="91450" marR="91450" marT="45750" marB="45750"/>
                </a:tc>
                <a:tc>
                  <a:txBody>
                    <a:bodyPr/>
                    <a:lstStyle/>
                    <a:p>
                      <a:pPr marL="0" marR="0" lvl="0" indent="0" algn="ctr" rtl="0">
                        <a:spcBef>
                          <a:spcPts val="0"/>
                        </a:spcBef>
                        <a:spcAft>
                          <a:spcPts val="0"/>
                        </a:spcAft>
                        <a:buNone/>
                      </a:pPr>
                      <a:r>
                        <a:rPr lang="en-US" sz="1800" u="none" strike="noStrike" cap="none"/>
                        <a:t>A</a:t>
                      </a:r>
                      <a:endParaRPr sz="1800" u="none" strike="noStrike" cap="none"/>
                    </a:p>
                  </a:txBody>
                  <a:tcPr marL="91450" marR="91450" marT="45750" marB="45750"/>
                </a:tc>
                <a:tc>
                  <a:txBody>
                    <a:bodyPr/>
                    <a:lstStyle/>
                    <a:p>
                      <a:pPr marL="0" marR="0" lvl="0" indent="0" algn="ctr" rtl="0">
                        <a:spcBef>
                          <a:spcPts val="0"/>
                        </a:spcBef>
                        <a:spcAft>
                          <a:spcPts val="0"/>
                        </a:spcAft>
                        <a:buNone/>
                      </a:pPr>
                      <a:r>
                        <a:rPr lang="en-US" sz="1800" u="none" strike="noStrike" cap="none"/>
                        <a:t>22</a:t>
                      </a:r>
                      <a:endParaRPr sz="1800" u="none" strike="noStrike" cap="none"/>
                    </a:p>
                  </a:txBody>
                  <a:tcPr marL="91450" marR="91450" marT="45750" marB="45750"/>
                </a:tc>
                <a:tc>
                  <a:txBody>
                    <a:bodyPr/>
                    <a:lstStyle/>
                    <a:p>
                      <a:pPr marL="0" marR="0" lvl="0" indent="0" algn="ctr" rtl="0">
                        <a:spcBef>
                          <a:spcPts val="0"/>
                        </a:spcBef>
                        <a:spcAft>
                          <a:spcPts val="0"/>
                        </a:spcAft>
                        <a:buNone/>
                      </a:pPr>
                      <a:r>
                        <a:rPr lang="en-US" sz="1800" u="none" strike="noStrike" cap="none"/>
                        <a:t>C3</a:t>
                      </a:r>
                      <a:endParaRPr sz="1800" u="none" strike="noStrike" cap="none"/>
                    </a:p>
                  </a:txBody>
                  <a:tcPr marL="91450" marR="91450" marT="45750" marB="45750"/>
                </a:tc>
                <a:tc>
                  <a:txBody>
                    <a:bodyPr/>
                    <a:lstStyle/>
                    <a:p>
                      <a:pPr marL="0" marR="0" lvl="0" indent="0" algn="ctr" rtl="0">
                        <a:spcBef>
                          <a:spcPts val="0"/>
                        </a:spcBef>
                        <a:spcAft>
                          <a:spcPts val="0"/>
                        </a:spcAft>
                        <a:buNone/>
                      </a:pPr>
                      <a:r>
                        <a:rPr lang="en-US" sz="1800" u="none" strike="noStrike" cap="none"/>
                        <a:t>DAA</a:t>
                      </a:r>
                      <a:endParaRPr sz="1800" u="none" strike="noStrike" cap="none"/>
                    </a:p>
                  </a:txBody>
                  <a:tcPr marL="91450" marR="91450" marT="45750" marB="45750"/>
                </a:tc>
                <a:tc>
                  <a:txBody>
                    <a:bodyPr/>
                    <a:lstStyle/>
                    <a:p>
                      <a:pPr marL="0" marR="0" lvl="0" indent="0" algn="ctr" rtl="0">
                        <a:spcBef>
                          <a:spcPts val="0"/>
                        </a:spcBef>
                        <a:spcAft>
                          <a:spcPts val="0"/>
                        </a:spcAft>
                        <a:buNone/>
                      </a:pPr>
                      <a:r>
                        <a:rPr lang="en-US" sz="1800" u="none" strike="noStrike" cap="none"/>
                        <a:t>7000</a:t>
                      </a:r>
                      <a:endParaRPr sz="1800" u="none" strike="noStrike" cap="none"/>
                    </a:p>
                  </a:txBody>
                  <a:tcPr marL="91450" marR="91450" marT="45750" marB="45750"/>
                </a:tc>
                <a:extLst>
                  <a:ext uri="{0D108BD9-81ED-4DB2-BD59-A6C34878D82A}">
                    <a16:rowId xmlns:a16="http://schemas.microsoft.com/office/drawing/2014/main" val="10004"/>
                  </a:ext>
                </a:extLst>
              </a:tr>
              <a:tr h="365925">
                <a:tc>
                  <a:txBody>
                    <a:bodyPr/>
                    <a:lstStyle/>
                    <a:p>
                      <a:pPr marL="0" marR="0" lvl="0" indent="0" algn="ctr" rtl="0">
                        <a:spcBef>
                          <a:spcPts val="0"/>
                        </a:spcBef>
                        <a:spcAft>
                          <a:spcPts val="0"/>
                        </a:spcAft>
                        <a:buNone/>
                      </a:pPr>
                      <a:r>
                        <a:rPr lang="en-US" sz="1800" u="none" strike="noStrike" cap="none"/>
                        <a:t>S2</a:t>
                      </a:r>
                      <a:endParaRPr sz="1800" u="none" strike="noStrike" cap="none"/>
                    </a:p>
                  </a:txBody>
                  <a:tcPr marL="91450" marR="91450" marT="45750" marB="45750"/>
                </a:tc>
                <a:tc>
                  <a:txBody>
                    <a:bodyPr/>
                    <a:lstStyle/>
                    <a:p>
                      <a:pPr marL="0" marR="0" lvl="0" indent="0" algn="ctr" rtl="0">
                        <a:spcBef>
                          <a:spcPts val="0"/>
                        </a:spcBef>
                        <a:spcAft>
                          <a:spcPts val="0"/>
                        </a:spcAft>
                        <a:buNone/>
                      </a:pPr>
                      <a:r>
                        <a:rPr lang="en-US" sz="1800" u="none" strike="noStrike" cap="none"/>
                        <a:t>A</a:t>
                      </a:r>
                      <a:endParaRPr sz="1800" u="none" strike="noStrike" cap="none"/>
                    </a:p>
                  </a:txBody>
                  <a:tcPr marL="91450" marR="91450" marT="45750" marB="45750"/>
                </a:tc>
                <a:tc>
                  <a:txBody>
                    <a:bodyPr/>
                    <a:lstStyle/>
                    <a:p>
                      <a:pPr marL="0" marR="0" lvl="0" indent="0" algn="ctr" rtl="0">
                        <a:spcBef>
                          <a:spcPts val="0"/>
                        </a:spcBef>
                        <a:spcAft>
                          <a:spcPts val="0"/>
                        </a:spcAft>
                        <a:buNone/>
                      </a:pPr>
                      <a:r>
                        <a:rPr lang="en-US" sz="1800" u="none" strike="noStrike" cap="none"/>
                        <a:t>22</a:t>
                      </a:r>
                      <a:endParaRPr sz="1800" u="none" strike="noStrike" cap="none"/>
                    </a:p>
                  </a:txBody>
                  <a:tcPr marL="91450" marR="91450" marT="45750" marB="45750"/>
                </a:tc>
                <a:tc>
                  <a:txBody>
                    <a:bodyPr/>
                    <a:lstStyle/>
                    <a:p>
                      <a:pPr marL="0" marR="0" lvl="0" indent="0" algn="ctr" rtl="0">
                        <a:spcBef>
                          <a:spcPts val="0"/>
                        </a:spcBef>
                        <a:spcAft>
                          <a:spcPts val="0"/>
                        </a:spcAft>
                        <a:buNone/>
                      </a:pPr>
                      <a:r>
                        <a:rPr lang="en-US" sz="1800" u="none" strike="noStrike" cap="none"/>
                        <a:t>C4</a:t>
                      </a:r>
                      <a:endParaRPr sz="1800" u="none" strike="noStrike" cap="none"/>
                    </a:p>
                  </a:txBody>
                  <a:tcPr marL="91450" marR="91450" marT="45750" marB="45750"/>
                </a:tc>
                <a:tc>
                  <a:txBody>
                    <a:bodyPr/>
                    <a:lstStyle/>
                    <a:p>
                      <a:pPr marL="0" marR="0" lvl="0" indent="0" algn="ctr" rtl="0">
                        <a:spcBef>
                          <a:spcPts val="0"/>
                        </a:spcBef>
                        <a:spcAft>
                          <a:spcPts val="0"/>
                        </a:spcAft>
                        <a:buNone/>
                      </a:pPr>
                      <a:r>
                        <a:rPr lang="en-US" sz="1800" u="none" strike="noStrike" cap="none"/>
                        <a:t>DS</a:t>
                      </a:r>
                      <a:endParaRPr sz="1800" u="none" strike="noStrike" cap="none"/>
                    </a:p>
                  </a:txBody>
                  <a:tcPr marL="91450" marR="91450" marT="45750" marB="45750"/>
                </a:tc>
                <a:tc>
                  <a:txBody>
                    <a:bodyPr/>
                    <a:lstStyle/>
                    <a:p>
                      <a:pPr marL="0" marR="0" lvl="0" indent="0" algn="ctr" rtl="0">
                        <a:spcBef>
                          <a:spcPts val="0"/>
                        </a:spcBef>
                        <a:spcAft>
                          <a:spcPts val="0"/>
                        </a:spcAft>
                        <a:buNone/>
                      </a:pPr>
                      <a:r>
                        <a:rPr lang="en-US" sz="1800" u="none" strike="noStrike" cap="none"/>
                        <a:t>7000</a:t>
                      </a:r>
                      <a:endParaRPr sz="1800" u="none" strike="noStrike" cap="none"/>
                    </a:p>
                  </a:txBody>
                  <a:tcPr marL="91450" marR="91450" marT="45750" marB="45750"/>
                </a:tc>
                <a:extLst>
                  <a:ext uri="{0D108BD9-81ED-4DB2-BD59-A6C34878D82A}">
                    <a16:rowId xmlns:a16="http://schemas.microsoft.com/office/drawing/2014/main" val="10005"/>
                  </a:ext>
                </a:extLst>
              </a:tr>
            </a:tbl>
          </a:graphicData>
        </a:graphic>
      </p:graphicFrame>
      <p:sp>
        <p:nvSpPr>
          <p:cNvPr id="904" name="Google Shape;904;p46"/>
          <p:cNvSpPr/>
          <p:nvPr/>
        </p:nvSpPr>
        <p:spPr>
          <a:xfrm>
            <a:off x="7535863" y="3860800"/>
            <a:ext cx="46037" cy="1081088"/>
          </a:xfrm>
          <a:prstGeom prst="rightBrace">
            <a:avLst>
              <a:gd name="adj1" fmla="val 8333"/>
              <a:gd name="adj2" fmla="val 50000"/>
            </a:avLst>
          </a:prstGeom>
          <a:noFill/>
          <a:ln w="9525" cap="flat" cmpd="sng">
            <a:solidFill>
              <a:srgbClr val="4A7DB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Arial"/>
              <a:ea typeface="Arial"/>
              <a:cs typeface="Arial"/>
              <a:sym typeface="Arial"/>
            </a:endParaRPr>
          </a:p>
        </p:txBody>
      </p:sp>
      <p:sp>
        <p:nvSpPr>
          <p:cNvPr id="905" name="Google Shape;905;p46"/>
          <p:cNvSpPr txBox="1"/>
          <p:nvPr/>
        </p:nvSpPr>
        <p:spPr>
          <a:xfrm>
            <a:off x="7581900" y="4005263"/>
            <a:ext cx="1728788" cy="64611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0" i="0" u="none" strike="noStrike" cap="none">
                <a:solidFill>
                  <a:schemeClr val="dk1"/>
                </a:solidFill>
                <a:latin typeface="Calibri"/>
                <a:ea typeface="Calibri"/>
                <a:cs typeface="Calibri"/>
                <a:sym typeface="Calibri"/>
              </a:rPr>
              <a:t>Update Anomaly</a:t>
            </a:r>
            <a:endParaRPr sz="1800" b="0" i="0" u="none" strike="noStrike" cap="none">
              <a:solidFill>
                <a:schemeClr val="dk1"/>
              </a:solidFill>
              <a:latin typeface="Calibri"/>
              <a:ea typeface="Calibri"/>
              <a:cs typeface="Calibri"/>
              <a:sym typeface="Calibri"/>
            </a:endParaRPr>
          </a:p>
        </p:txBody>
      </p:sp>
      <p:sp>
        <p:nvSpPr>
          <p:cNvPr id="906" name="Google Shape;906;p46"/>
          <p:cNvSpPr txBox="1"/>
          <p:nvPr/>
        </p:nvSpPr>
        <p:spPr>
          <a:xfrm>
            <a:off x="158750" y="3005138"/>
            <a:ext cx="9144000" cy="43021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chemeClr val="dk1"/>
              </a:buClr>
              <a:buSzPts val="1100"/>
              <a:buFont typeface="Arial"/>
              <a:buNone/>
            </a:pPr>
            <a:endParaRPr sz="1100" b="0" i="0" u="none" strike="noStrike" cap="none">
              <a:solidFill>
                <a:schemeClr val="dk1"/>
              </a:solidFill>
              <a:latin typeface="Arial"/>
              <a:ea typeface="Arial"/>
              <a:cs typeface="Arial"/>
              <a:sym typeface="Arial"/>
            </a:endParaRPr>
          </a:p>
          <a:p>
            <a:pPr marL="0" marR="0" lvl="0" indent="0" algn="ctr" rtl="0">
              <a:spcBef>
                <a:spcPts val="0"/>
              </a:spcBef>
              <a:spcAft>
                <a:spcPts val="0"/>
              </a:spcAft>
              <a:buClr>
                <a:schemeClr val="dk1"/>
              </a:buClr>
              <a:buSzPts val="1100"/>
              <a:buFont typeface="Arial"/>
              <a:buNone/>
            </a:pPr>
            <a:r>
              <a:rPr lang="en-US" sz="1100" b="0" i="0" u="none" strike="noStrike" cap="none">
                <a:solidFill>
                  <a:schemeClr val="dk1"/>
                </a:solidFill>
                <a:latin typeface="Arial"/>
                <a:ea typeface="Arial"/>
                <a:cs typeface="Arial"/>
                <a:sym typeface="Arial"/>
              </a:rPr>
              <a:t>Table 1.5 : Update Anomaly</a:t>
            </a:r>
            <a:endParaRPr sz="1100" b="0" i="0" u="none" strike="noStrike" cap="none">
              <a:solidFill>
                <a:schemeClr val="dk1"/>
              </a:solidFill>
              <a:latin typeface="Arial"/>
              <a:ea typeface="Arial"/>
              <a:cs typeface="Arial"/>
              <a:sym typeface="Arial"/>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910"/>
        <p:cNvGrpSpPr/>
        <p:nvPr/>
      </p:nvGrpSpPr>
      <p:grpSpPr>
        <a:xfrm>
          <a:off x="0" y="0"/>
          <a:ext cx="0" cy="0"/>
          <a:chOff x="0" y="0"/>
          <a:chExt cx="0" cy="0"/>
        </a:xfrm>
      </p:grpSpPr>
      <p:pic>
        <p:nvPicPr>
          <p:cNvPr id="911" name="Google Shape;911;p47" descr="C:\Users\parul\Desktop\Digital Learning Content.png"/>
          <p:cNvPicPr preferRelativeResize="0"/>
          <p:nvPr/>
        </p:nvPicPr>
        <p:blipFill rotWithShape="1">
          <a:blip r:embed="rId3">
            <a:alphaModFix/>
          </a:blip>
          <a:srcRect/>
          <a:stretch/>
        </p:blipFill>
        <p:spPr>
          <a:xfrm>
            <a:off x="0" y="0"/>
            <a:ext cx="9144000" cy="6900863"/>
          </a:xfrm>
          <a:prstGeom prst="rect">
            <a:avLst/>
          </a:prstGeom>
          <a:noFill/>
          <a:ln>
            <a:noFill/>
          </a:ln>
        </p:spPr>
      </p:pic>
      <p:sp>
        <p:nvSpPr>
          <p:cNvPr id="912" name="Google Shape;912;p47"/>
          <p:cNvSpPr/>
          <p:nvPr/>
        </p:nvSpPr>
        <p:spPr>
          <a:xfrm>
            <a:off x="0" y="1643063"/>
            <a:ext cx="9144000" cy="642937"/>
          </a:xfrm>
          <a:prstGeom prst="rect">
            <a:avLst/>
          </a:prstGeom>
          <a:solidFill>
            <a:srgbClr val="1F497D"/>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FFFFFF"/>
              </a:buClr>
              <a:buSzPts val="3000"/>
              <a:buFont typeface="Arial"/>
              <a:buNone/>
            </a:pPr>
            <a:r>
              <a:rPr lang="en-US" sz="3000" b="1" i="0" u="none" strike="noStrike" cap="none">
                <a:solidFill>
                  <a:srgbClr val="FFFFFF"/>
                </a:solidFill>
                <a:latin typeface="Calibri"/>
                <a:ea typeface="Calibri"/>
                <a:cs typeface="Calibri"/>
                <a:sym typeface="Calibri"/>
              </a:rPr>
              <a:t>Normalization:</a:t>
            </a:r>
            <a:endParaRPr/>
          </a:p>
        </p:txBody>
      </p:sp>
      <p:sp>
        <p:nvSpPr>
          <p:cNvPr id="913" name="Google Shape;913;p47"/>
          <p:cNvSpPr/>
          <p:nvPr/>
        </p:nvSpPr>
        <p:spPr>
          <a:xfrm>
            <a:off x="190500" y="1687513"/>
            <a:ext cx="8763000" cy="55403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3000"/>
              <a:buFont typeface="Arial"/>
              <a:buNone/>
            </a:pPr>
            <a:endParaRPr sz="3000" b="1" i="0" u="none" strike="noStrike" cap="none">
              <a:solidFill>
                <a:srgbClr val="FFFFFF"/>
              </a:solidFill>
              <a:latin typeface="Calibri"/>
              <a:ea typeface="Calibri"/>
              <a:cs typeface="Calibri"/>
              <a:sym typeface="Calibri"/>
            </a:endParaRPr>
          </a:p>
        </p:txBody>
      </p:sp>
      <p:sp>
        <p:nvSpPr>
          <p:cNvPr id="914" name="Google Shape;914;p47"/>
          <p:cNvSpPr/>
          <p:nvPr/>
        </p:nvSpPr>
        <p:spPr>
          <a:xfrm flipH="1">
            <a:off x="6564313" y="6072188"/>
            <a:ext cx="46037" cy="214312"/>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Arial"/>
              <a:buNone/>
            </a:pPr>
            <a:endParaRPr sz="1800" b="0" i="0" u="none" strike="noStrike" cap="none">
              <a:solidFill>
                <a:srgbClr val="000000"/>
              </a:solidFill>
              <a:latin typeface="Arial"/>
              <a:ea typeface="Arial"/>
              <a:cs typeface="Arial"/>
              <a:sym typeface="Arial"/>
            </a:endParaRPr>
          </a:p>
        </p:txBody>
      </p:sp>
      <p:pic>
        <p:nvPicPr>
          <p:cNvPr id="915" name="Google Shape;915;p47" descr="C:\Users\parul\Desktop\Untitled-1.png"/>
          <p:cNvPicPr preferRelativeResize="0"/>
          <p:nvPr/>
        </p:nvPicPr>
        <p:blipFill rotWithShape="1">
          <a:blip r:embed="rId4">
            <a:alphaModFix/>
          </a:blip>
          <a:srcRect/>
          <a:stretch/>
        </p:blipFill>
        <p:spPr>
          <a:xfrm>
            <a:off x="1857375" y="3071813"/>
            <a:ext cx="5430838" cy="2803525"/>
          </a:xfrm>
          <a:prstGeom prst="rect">
            <a:avLst/>
          </a:prstGeom>
          <a:noFill/>
          <a:ln>
            <a:noFill/>
          </a:ln>
        </p:spPr>
      </p:pic>
      <p:sp>
        <p:nvSpPr>
          <p:cNvPr id="916" name="Google Shape;916;p47"/>
          <p:cNvSpPr txBox="1"/>
          <p:nvPr/>
        </p:nvSpPr>
        <p:spPr>
          <a:xfrm>
            <a:off x="190500" y="2492375"/>
            <a:ext cx="8763000" cy="270510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2200" b="1" i="0" u="none" strike="noStrike" cap="none">
                <a:solidFill>
                  <a:srgbClr val="000000"/>
                </a:solidFill>
                <a:latin typeface="Calibri"/>
                <a:ea typeface="Calibri"/>
                <a:cs typeface="Calibri"/>
                <a:sym typeface="Calibri"/>
              </a:rPr>
              <a:t>Need of Normalization: </a:t>
            </a:r>
            <a:endParaRPr/>
          </a:p>
          <a:p>
            <a:pPr marL="0" marR="0" lvl="0" indent="0" algn="just" rtl="0">
              <a:spcBef>
                <a:spcPts val="0"/>
              </a:spcBef>
              <a:spcAft>
                <a:spcPts val="0"/>
              </a:spcAft>
              <a:buNone/>
            </a:pPr>
            <a:endParaRPr sz="2200" b="1" i="0" u="none" strike="noStrike" cap="none">
              <a:solidFill>
                <a:srgbClr val="000000"/>
              </a:solidFill>
              <a:latin typeface="Calibri"/>
              <a:ea typeface="Calibri"/>
              <a:cs typeface="Calibri"/>
              <a:sym typeface="Calibri"/>
            </a:endParaRPr>
          </a:p>
          <a:p>
            <a:pPr marL="342900" marR="0" lvl="0" indent="-342900" algn="just" rtl="0">
              <a:lnSpc>
                <a:spcPct val="80000"/>
              </a:lnSpc>
              <a:spcBef>
                <a:spcPts val="1000"/>
              </a:spcBef>
              <a:spcAft>
                <a:spcPts val="0"/>
              </a:spcAft>
              <a:buClr>
                <a:schemeClr val="dk1"/>
              </a:buClr>
              <a:buSzPts val="2800"/>
              <a:buFont typeface="Arial"/>
              <a:buChar char="•"/>
            </a:pPr>
            <a:r>
              <a:rPr lang="en-US" sz="2200" b="0" i="0" u="none" strike="noStrike" cap="none">
                <a:solidFill>
                  <a:schemeClr val="dk1"/>
                </a:solidFill>
                <a:latin typeface="Calibri"/>
                <a:ea typeface="Calibri"/>
                <a:cs typeface="Calibri"/>
                <a:sym typeface="Calibri"/>
              </a:rPr>
              <a:t>Eliminates redundant data</a:t>
            </a:r>
            <a:endParaRPr/>
          </a:p>
          <a:p>
            <a:pPr marL="342900" marR="0" lvl="0" indent="-342900" algn="just" rtl="0">
              <a:lnSpc>
                <a:spcPct val="80000"/>
              </a:lnSpc>
              <a:spcBef>
                <a:spcPts val="1000"/>
              </a:spcBef>
              <a:spcAft>
                <a:spcPts val="0"/>
              </a:spcAft>
              <a:buClr>
                <a:schemeClr val="dk1"/>
              </a:buClr>
              <a:buSzPts val="2800"/>
              <a:buFont typeface="Arial"/>
              <a:buChar char="•"/>
            </a:pPr>
            <a:r>
              <a:rPr lang="en-US" sz="2200" b="0" i="0" u="none" strike="noStrike" cap="none">
                <a:solidFill>
                  <a:schemeClr val="dk1"/>
                </a:solidFill>
                <a:latin typeface="Calibri"/>
                <a:ea typeface="Calibri"/>
                <a:cs typeface="Calibri"/>
                <a:sym typeface="Calibri"/>
              </a:rPr>
              <a:t>Reduces chances of data errors</a:t>
            </a:r>
            <a:endParaRPr/>
          </a:p>
          <a:p>
            <a:pPr marL="342900" marR="0" lvl="0" indent="-342900" algn="just" rtl="0">
              <a:lnSpc>
                <a:spcPct val="80000"/>
              </a:lnSpc>
              <a:spcBef>
                <a:spcPts val="1000"/>
              </a:spcBef>
              <a:spcAft>
                <a:spcPts val="0"/>
              </a:spcAft>
              <a:buClr>
                <a:schemeClr val="dk1"/>
              </a:buClr>
              <a:buSzPts val="2800"/>
              <a:buFont typeface="Arial"/>
              <a:buChar char="•"/>
            </a:pPr>
            <a:r>
              <a:rPr lang="en-US" sz="2200" b="0" i="0" u="none" strike="noStrike" cap="none">
                <a:solidFill>
                  <a:schemeClr val="dk1"/>
                </a:solidFill>
                <a:latin typeface="Calibri"/>
                <a:ea typeface="Calibri"/>
                <a:cs typeface="Calibri"/>
                <a:sym typeface="Calibri"/>
              </a:rPr>
              <a:t>Reduces disk space</a:t>
            </a:r>
            <a:endParaRPr/>
          </a:p>
          <a:p>
            <a:pPr marL="342900" marR="0" lvl="0" indent="-342900" algn="just" rtl="0">
              <a:lnSpc>
                <a:spcPct val="80000"/>
              </a:lnSpc>
              <a:spcBef>
                <a:spcPts val="1000"/>
              </a:spcBef>
              <a:spcAft>
                <a:spcPts val="0"/>
              </a:spcAft>
              <a:buClr>
                <a:schemeClr val="dk1"/>
              </a:buClr>
              <a:buSzPts val="2800"/>
              <a:buFont typeface="Arial"/>
              <a:buChar char="•"/>
            </a:pPr>
            <a:r>
              <a:rPr lang="en-US" sz="2200" b="0" i="0" u="none" strike="noStrike" cap="none">
                <a:solidFill>
                  <a:schemeClr val="dk1"/>
                </a:solidFill>
                <a:latin typeface="Calibri"/>
                <a:ea typeface="Calibri"/>
                <a:cs typeface="Calibri"/>
                <a:sym typeface="Calibri"/>
              </a:rPr>
              <a:t>Improve data integrity, scalability and data consistency.</a:t>
            </a:r>
            <a:endParaRPr/>
          </a:p>
          <a:p>
            <a:pPr marL="0" marR="0" lvl="0" indent="0" algn="just" rtl="0">
              <a:spcBef>
                <a:spcPts val="0"/>
              </a:spcBef>
              <a:spcAft>
                <a:spcPts val="0"/>
              </a:spcAft>
              <a:buNone/>
            </a:pPr>
            <a:endParaRPr sz="2200" b="1" i="0" u="none" strike="noStrike" cap="none">
              <a:solidFill>
                <a:srgbClr val="000000"/>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pic>
        <p:nvPicPr>
          <p:cNvPr id="256" name="Google Shape;256;p3" descr="C:\Users\parul\Desktop\Digital Learning Content.png"/>
          <p:cNvPicPr preferRelativeResize="0"/>
          <p:nvPr/>
        </p:nvPicPr>
        <p:blipFill rotWithShape="1">
          <a:blip r:embed="rId3">
            <a:alphaModFix/>
          </a:blip>
          <a:srcRect/>
          <a:stretch/>
        </p:blipFill>
        <p:spPr>
          <a:xfrm>
            <a:off x="0" y="-50800"/>
            <a:ext cx="9144000" cy="6900863"/>
          </a:xfrm>
          <a:prstGeom prst="rect">
            <a:avLst/>
          </a:prstGeom>
          <a:noFill/>
          <a:ln>
            <a:noFill/>
          </a:ln>
        </p:spPr>
      </p:pic>
      <p:pic>
        <p:nvPicPr>
          <p:cNvPr id="257" name="Google Shape;257;p3" descr="C:\Users\parul\Desktop\Untitled-1.png"/>
          <p:cNvPicPr preferRelativeResize="0"/>
          <p:nvPr/>
        </p:nvPicPr>
        <p:blipFill rotWithShape="1">
          <a:blip r:embed="rId4">
            <a:alphaModFix/>
          </a:blip>
          <a:srcRect/>
          <a:stretch/>
        </p:blipFill>
        <p:spPr>
          <a:xfrm>
            <a:off x="1857375" y="3071813"/>
            <a:ext cx="5430838" cy="2803525"/>
          </a:xfrm>
          <a:prstGeom prst="rect">
            <a:avLst/>
          </a:prstGeom>
          <a:noFill/>
          <a:ln>
            <a:noFill/>
          </a:ln>
        </p:spPr>
      </p:pic>
      <p:sp>
        <p:nvSpPr>
          <p:cNvPr id="258" name="Google Shape;258;p3"/>
          <p:cNvSpPr txBox="1"/>
          <p:nvPr/>
        </p:nvSpPr>
        <p:spPr>
          <a:xfrm>
            <a:off x="0" y="2387600"/>
            <a:ext cx="9144000" cy="4524275"/>
          </a:xfrm>
          <a:prstGeom prst="rect">
            <a:avLst/>
          </a:prstGeom>
          <a:noFill/>
          <a:ln>
            <a:noFill/>
          </a:ln>
        </p:spPr>
        <p:txBody>
          <a:bodyPr spcFirstLastPara="1" wrap="square" lIns="91425" tIns="45700" rIns="91425" bIns="45700" anchor="t" anchorCtr="0">
            <a:spAutoFit/>
          </a:bodyPr>
          <a:lstStyle/>
          <a:p>
            <a:pPr marL="342900" marR="0" lvl="0" indent="-342900" algn="l" rtl="0">
              <a:lnSpc>
                <a:spcPct val="150000"/>
              </a:lnSpc>
              <a:spcBef>
                <a:spcPts val="0"/>
              </a:spcBef>
              <a:spcAft>
                <a:spcPts val="0"/>
              </a:spcAft>
              <a:buClr>
                <a:schemeClr val="dk1"/>
              </a:buClr>
              <a:buSzPts val="2000"/>
              <a:buFont typeface="Arial"/>
              <a:buChar char="•"/>
            </a:pPr>
            <a:r>
              <a:rPr lang="en-US" sz="2400" b="0" i="0" u="none" strike="noStrike" cap="none" dirty="0">
                <a:solidFill>
                  <a:schemeClr val="dk1"/>
                </a:solidFill>
                <a:latin typeface="Calibri"/>
                <a:ea typeface="Calibri"/>
                <a:cs typeface="Calibri"/>
                <a:sym typeface="Calibri"/>
              </a:rPr>
              <a:t>Secondary operations: Such as set-intersection, Natural join, Division and assignment.</a:t>
            </a:r>
          </a:p>
          <a:p>
            <a:pPr marL="342900" marR="0" lvl="0" indent="-342900" algn="l" rtl="0">
              <a:lnSpc>
                <a:spcPct val="150000"/>
              </a:lnSpc>
              <a:spcBef>
                <a:spcPts val="0"/>
              </a:spcBef>
              <a:spcAft>
                <a:spcPts val="0"/>
              </a:spcAft>
              <a:buClr>
                <a:schemeClr val="dk1"/>
              </a:buClr>
              <a:buSzPts val="2000"/>
              <a:buFont typeface="Arial"/>
              <a:buChar char="•"/>
            </a:pPr>
            <a:r>
              <a:rPr lang="en-US" sz="2400" b="0" i="0" u="none" strike="noStrike" cap="none" dirty="0">
                <a:solidFill>
                  <a:schemeClr val="dk1"/>
                </a:solidFill>
                <a:latin typeface="Calibri"/>
                <a:ea typeface="Calibri"/>
                <a:cs typeface="Calibri"/>
                <a:sym typeface="Calibri"/>
              </a:rPr>
              <a:t>Based on number of input relations, these operations can also be categorized as given below:</a:t>
            </a:r>
          </a:p>
          <a:p>
            <a:pPr marL="342900" marR="0" lvl="0" indent="-342900" algn="l" rtl="0">
              <a:lnSpc>
                <a:spcPct val="150000"/>
              </a:lnSpc>
              <a:spcBef>
                <a:spcPts val="0"/>
              </a:spcBef>
              <a:spcAft>
                <a:spcPts val="0"/>
              </a:spcAft>
              <a:buClr>
                <a:schemeClr val="dk1"/>
              </a:buClr>
              <a:buSzPts val="2000"/>
              <a:buFont typeface="Arial"/>
              <a:buChar char="•"/>
            </a:pPr>
            <a:r>
              <a:rPr lang="en-US" sz="2400" b="0" i="0" u="none" strike="noStrike" cap="none" dirty="0">
                <a:solidFill>
                  <a:schemeClr val="dk1"/>
                </a:solidFill>
                <a:latin typeface="Calibri"/>
                <a:ea typeface="Calibri"/>
                <a:cs typeface="Calibri"/>
                <a:sym typeface="Calibri"/>
              </a:rPr>
              <a:t>Unary Operations: Which does the operation on single relation, </a:t>
            </a:r>
            <a:r>
              <a:rPr lang="en-US" sz="2400" b="0" i="0" u="none" strike="noStrike" cap="none" dirty="0" err="1">
                <a:solidFill>
                  <a:schemeClr val="dk1"/>
                </a:solidFill>
                <a:latin typeface="Calibri"/>
                <a:ea typeface="Calibri"/>
                <a:cs typeface="Calibri"/>
                <a:sym typeface="Calibri"/>
              </a:rPr>
              <a:t>i.e</a:t>
            </a:r>
            <a:r>
              <a:rPr lang="en-US" sz="2400" b="0" i="0" u="none" strike="noStrike" cap="none" dirty="0">
                <a:solidFill>
                  <a:schemeClr val="dk1"/>
                </a:solidFill>
                <a:latin typeface="Calibri"/>
                <a:ea typeface="Calibri"/>
                <a:cs typeface="Calibri"/>
                <a:sym typeface="Calibri"/>
              </a:rPr>
              <a:t> Select, Project, rename etc.</a:t>
            </a:r>
          </a:p>
          <a:p>
            <a:pPr marL="342900" marR="0" lvl="0" indent="-342900" algn="l" rtl="0">
              <a:lnSpc>
                <a:spcPct val="150000"/>
              </a:lnSpc>
              <a:spcBef>
                <a:spcPts val="0"/>
              </a:spcBef>
              <a:spcAft>
                <a:spcPts val="0"/>
              </a:spcAft>
              <a:buClr>
                <a:schemeClr val="dk1"/>
              </a:buClr>
              <a:buSzPts val="2000"/>
              <a:buFont typeface="Arial"/>
              <a:buChar char="•"/>
            </a:pPr>
            <a:r>
              <a:rPr lang="en-US" sz="2400" b="0" i="0" u="none" strike="noStrike" cap="none" dirty="0">
                <a:solidFill>
                  <a:schemeClr val="dk1"/>
                </a:solidFill>
                <a:latin typeface="Calibri"/>
                <a:ea typeface="Calibri"/>
                <a:cs typeface="Calibri"/>
                <a:sym typeface="Calibri"/>
              </a:rPr>
              <a:t>Binary Operations: Which does the operation on pair of relations, </a:t>
            </a:r>
            <a:r>
              <a:rPr lang="en-US" sz="2400" b="0" i="0" u="none" strike="noStrike" cap="none" dirty="0" err="1">
                <a:solidFill>
                  <a:schemeClr val="dk1"/>
                </a:solidFill>
                <a:latin typeface="Calibri"/>
                <a:ea typeface="Calibri"/>
                <a:cs typeface="Calibri"/>
                <a:sym typeface="Calibri"/>
              </a:rPr>
              <a:t>i.e</a:t>
            </a:r>
            <a:r>
              <a:rPr lang="en-US" sz="2400" b="0" i="0" u="none" strike="noStrike" cap="none" dirty="0">
                <a:solidFill>
                  <a:schemeClr val="dk1"/>
                </a:solidFill>
                <a:latin typeface="Calibri"/>
                <a:ea typeface="Calibri"/>
                <a:cs typeface="Calibri"/>
                <a:sym typeface="Calibri"/>
              </a:rPr>
              <a:t> Union, Cartesian product etc.</a:t>
            </a:r>
          </a:p>
        </p:txBody>
      </p:sp>
      <p:sp>
        <p:nvSpPr>
          <p:cNvPr id="259" name="Google Shape;259;p3"/>
          <p:cNvSpPr/>
          <p:nvPr/>
        </p:nvSpPr>
        <p:spPr>
          <a:xfrm>
            <a:off x="0" y="1643063"/>
            <a:ext cx="9144000" cy="642937"/>
          </a:xfrm>
          <a:prstGeom prst="rect">
            <a:avLst/>
          </a:prstGeom>
          <a:solidFill>
            <a:srgbClr val="1F497D"/>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
        <p:nvSpPr>
          <p:cNvPr id="260" name="Google Shape;260;p3"/>
          <p:cNvSpPr/>
          <p:nvPr/>
        </p:nvSpPr>
        <p:spPr>
          <a:xfrm>
            <a:off x="190500" y="1687513"/>
            <a:ext cx="8763000" cy="55403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lt1"/>
              </a:buClr>
              <a:buSzPts val="3000"/>
              <a:buFont typeface="Arial"/>
              <a:buNone/>
            </a:pPr>
            <a:r>
              <a:rPr lang="en-US" sz="3000" b="1" i="0" u="none" strike="noStrike" cap="none" dirty="0">
                <a:solidFill>
                  <a:schemeClr val="lt1"/>
                </a:solidFill>
                <a:latin typeface="Calibri"/>
                <a:ea typeface="Calibri"/>
                <a:cs typeface="Calibri"/>
                <a:sym typeface="Calibri"/>
              </a:rPr>
              <a:t>Relational Algebra:</a:t>
            </a:r>
          </a:p>
        </p:txBody>
      </p:sp>
      <p:sp>
        <p:nvSpPr>
          <p:cNvPr id="261" name="Google Shape;261;p3"/>
          <p:cNvSpPr/>
          <p:nvPr/>
        </p:nvSpPr>
        <p:spPr>
          <a:xfrm>
            <a:off x="6643688" y="6073775"/>
            <a:ext cx="1111250" cy="215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800"/>
              <a:buFont typeface="Arial"/>
              <a:buNone/>
            </a:pPr>
            <a:endParaRPr sz="800" b="0" i="0" u="none" strike="noStrike" cap="none">
              <a:solidFill>
                <a:schemeClr val="dk1"/>
              </a:solidFill>
              <a:latin typeface="Calibri"/>
              <a:ea typeface="Calibri"/>
              <a:cs typeface="Calibri"/>
              <a:sym typeface="Calibri"/>
            </a:endParaRPr>
          </a:p>
        </p:txBody>
      </p:sp>
      <p:sp>
        <p:nvSpPr>
          <p:cNvPr id="262" name="Google Shape;262;p3"/>
          <p:cNvSpPr/>
          <p:nvPr/>
        </p:nvSpPr>
        <p:spPr>
          <a:xfrm flipH="1">
            <a:off x="6564313" y="6072188"/>
            <a:ext cx="46037" cy="214312"/>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77766431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920"/>
        <p:cNvGrpSpPr/>
        <p:nvPr/>
      </p:nvGrpSpPr>
      <p:grpSpPr>
        <a:xfrm>
          <a:off x="0" y="0"/>
          <a:ext cx="0" cy="0"/>
          <a:chOff x="0" y="0"/>
          <a:chExt cx="0" cy="0"/>
        </a:xfrm>
      </p:grpSpPr>
      <p:pic>
        <p:nvPicPr>
          <p:cNvPr id="921" name="Google Shape;921;p48" descr="C:\Users\parul\Desktop\Digital Learning Content.png"/>
          <p:cNvPicPr preferRelativeResize="0"/>
          <p:nvPr/>
        </p:nvPicPr>
        <p:blipFill rotWithShape="1">
          <a:blip r:embed="rId3">
            <a:alphaModFix/>
          </a:blip>
          <a:srcRect/>
          <a:stretch/>
        </p:blipFill>
        <p:spPr>
          <a:xfrm>
            <a:off x="0" y="0"/>
            <a:ext cx="9144000" cy="6900863"/>
          </a:xfrm>
          <a:prstGeom prst="rect">
            <a:avLst/>
          </a:prstGeom>
          <a:noFill/>
          <a:ln>
            <a:noFill/>
          </a:ln>
        </p:spPr>
      </p:pic>
      <p:sp>
        <p:nvSpPr>
          <p:cNvPr id="922" name="Google Shape;922;p48"/>
          <p:cNvSpPr/>
          <p:nvPr/>
        </p:nvSpPr>
        <p:spPr>
          <a:xfrm>
            <a:off x="0" y="1643063"/>
            <a:ext cx="9144000" cy="642937"/>
          </a:xfrm>
          <a:prstGeom prst="rect">
            <a:avLst/>
          </a:prstGeom>
          <a:solidFill>
            <a:srgbClr val="1F497D"/>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FFFFFF"/>
              </a:buClr>
              <a:buSzPts val="3000"/>
              <a:buFont typeface="Arial"/>
              <a:buNone/>
            </a:pPr>
            <a:r>
              <a:rPr lang="en-US" sz="3000" b="1" i="0" u="none" strike="noStrike" cap="none">
                <a:solidFill>
                  <a:srgbClr val="FFFFFF"/>
                </a:solidFill>
                <a:latin typeface="Calibri"/>
                <a:ea typeface="Calibri"/>
                <a:cs typeface="Calibri"/>
                <a:sym typeface="Calibri"/>
              </a:rPr>
              <a:t>Normalization:</a:t>
            </a:r>
            <a:endParaRPr/>
          </a:p>
        </p:txBody>
      </p:sp>
      <p:sp>
        <p:nvSpPr>
          <p:cNvPr id="923" name="Google Shape;923;p48"/>
          <p:cNvSpPr/>
          <p:nvPr/>
        </p:nvSpPr>
        <p:spPr>
          <a:xfrm>
            <a:off x="190500" y="1687513"/>
            <a:ext cx="8763000" cy="55403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3000"/>
              <a:buFont typeface="Arial"/>
              <a:buNone/>
            </a:pPr>
            <a:endParaRPr sz="3000" b="1" i="0" u="none" strike="noStrike" cap="none">
              <a:solidFill>
                <a:srgbClr val="FFFFFF"/>
              </a:solidFill>
              <a:latin typeface="Calibri"/>
              <a:ea typeface="Calibri"/>
              <a:cs typeface="Calibri"/>
              <a:sym typeface="Calibri"/>
            </a:endParaRPr>
          </a:p>
        </p:txBody>
      </p:sp>
      <p:sp>
        <p:nvSpPr>
          <p:cNvPr id="924" name="Google Shape;924;p48"/>
          <p:cNvSpPr/>
          <p:nvPr/>
        </p:nvSpPr>
        <p:spPr>
          <a:xfrm flipH="1">
            <a:off x="6564313" y="6072188"/>
            <a:ext cx="46037" cy="214312"/>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Arial"/>
              <a:buNone/>
            </a:pPr>
            <a:endParaRPr sz="1800" b="0" i="0" u="none" strike="noStrike" cap="none">
              <a:solidFill>
                <a:srgbClr val="000000"/>
              </a:solidFill>
              <a:latin typeface="Arial"/>
              <a:ea typeface="Arial"/>
              <a:cs typeface="Arial"/>
              <a:sym typeface="Arial"/>
            </a:endParaRPr>
          </a:p>
        </p:txBody>
      </p:sp>
      <p:pic>
        <p:nvPicPr>
          <p:cNvPr id="925" name="Google Shape;925;p48" descr="C:\Users\parul\Desktop\Untitled-1.png"/>
          <p:cNvPicPr preferRelativeResize="0"/>
          <p:nvPr/>
        </p:nvPicPr>
        <p:blipFill rotWithShape="1">
          <a:blip r:embed="rId4">
            <a:alphaModFix/>
          </a:blip>
          <a:srcRect/>
          <a:stretch/>
        </p:blipFill>
        <p:spPr>
          <a:xfrm>
            <a:off x="1857375" y="3071813"/>
            <a:ext cx="5430838" cy="2803525"/>
          </a:xfrm>
          <a:prstGeom prst="rect">
            <a:avLst/>
          </a:prstGeom>
          <a:noFill/>
          <a:ln>
            <a:noFill/>
          </a:ln>
        </p:spPr>
      </p:pic>
      <p:sp>
        <p:nvSpPr>
          <p:cNvPr id="926" name="Google Shape;926;p48"/>
          <p:cNvSpPr txBox="1"/>
          <p:nvPr/>
        </p:nvSpPr>
        <p:spPr>
          <a:xfrm>
            <a:off x="190500" y="2492375"/>
            <a:ext cx="8763000" cy="41560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000000"/>
              </a:buClr>
              <a:buSzPts val="2200"/>
              <a:buFont typeface="Arial"/>
              <a:buNone/>
            </a:pPr>
            <a:r>
              <a:rPr lang="en-US" sz="2200" b="1" i="0" u="none" strike="noStrike" cap="none">
                <a:solidFill>
                  <a:srgbClr val="000000"/>
                </a:solidFill>
                <a:latin typeface="Calibri"/>
                <a:ea typeface="Calibri"/>
                <a:cs typeface="Calibri"/>
                <a:sym typeface="Calibri"/>
              </a:rPr>
              <a:t>Normal forms:</a:t>
            </a:r>
            <a:endParaRPr/>
          </a:p>
          <a:p>
            <a:pPr marL="0" marR="0" lvl="0" indent="0" algn="l" rtl="0">
              <a:spcBef>
                <a:spcPts val="0"/>
              </a:spcBef>
              <a:spcAft>
                <a:spcPts val="0"/>
              </a:spcAft>
              <a:buClr>
                <a:schemeClr val="dk1"/>
              </a:buClr>
              <a:buSzPts val="2200"/>
              <a:buFont typeface="Arial"/>
              <a:buNone/>
            </a:pPr>
            <a:endParaRPr sz="2200" b="1" i="0" u="none" strike="noStrike" cap="none">
              <a:solidFill>
                <a:srgbClr val="000000"/>
              </a:solidFill>
              <a:latin typeface="Calibri"/>
              <a:ea typeface="Calibri"/>
              <a:cs typeface="Calibri"/>
              <a:sym typeface="Calibri"/>
            </a:endParaRPr>
          </a:p>
          <a:p>
            <a:pPr marL="0" marR="0" lvl="0" indent="0" algn="l" rtl="0">
              <a:spcBef>
                <a:spcPts val="0"/>
              </a:spcBef>
              <a:spcAft>
                <a:spcPts val="0"/>
              </a:spcAft>
              <a:buClr>
                <a:srgbClr val="000000"/>
              </a:buClr>
              <a:buSzPts val="2200"/>
              <a:buFont typeface="Arial"/>
              <a:buNone/>
            </a:pPr>
            <a:r>
              <a:rPr lang="en-US" sz="2200" b="0" i="0" u="none" strike="noStrike" cap="none">
                <a:solidFill>
                  <a:srgbClr val="000000"/>
                </a:solidFill>
                <a:latin typeface="Calibri"/>
                <a:ea typeface="Calibri"/>
                <a:cs typeface="Calibri"/>
                <a:sym typeface="Calibri"/>
              </a:rPr>
              <a:t>1 NF ( First normal form) </a:t>
            </a:r>
            <a:endParaRPr/>
          </a:p>
          <a:p>
            <a:pPr marL="0" marR="0" lvl="0" indent="0" algn="l" rtl="0">
              <a:spcBef>
                <a:spcPts val="0"/>
              </a:spcBef>
              <a:spcAft>
                <a:spcPts val="0"/>
              </a:spcAft>
              <a:buClr>
                <a:srgbClr val="000000"/>
              </a:buClr>
              <a:buSzPts val="2200"/>
              <a:buFont typeface="Arial"/>
              <a:buNone/>
            </a:pPr>
            <a:r>
              <a:rPr lang="en-US" sz="2200" b="0" i="0" u="none" strike="noStrike" cap="none">
                <a:solidFill>
                  <a:srgbClr val="000000"/>
                </a:solidFill>
                <a:latin typeface="Calibri"/>
                <a:ea typeface="Calibri"/>
                <a:cs typeface="Calibri"/>
                <a:sym typeface="Calibri"/>
              </a:rPr>
              <a:t>2NF  ( Second normal form)</a:t>
            </a:r>
            <a:r>
              <a:rPr lang="en-US" sz="2200" b="1" i="0" u="none" strike="noStrike" cap="none">
                <a:solidFill>
                  <a:srgbClr val="000000"/>
                </a:solidFill>
                <a:latin typeface="Calibri"/>
                <a:ea typeface="Calibri"/>
                <a:cs typeface="Calibri"/>
                <a:sym typeface="Calibri"/>
              </a:rPr>
              <a:t> </a:t>
            </a:r>
            <a:endParaRPr/>
          </a:p>
          <a:p>
            <a:pPr marL="0" marR="0" lvl="0" indent="0" algn="l" rtl="0">
              <a:spcBef>
                <a:spcPts val="0"/>
              </a:spcBef>
              <a:spcAft>
                <a:spcPts val="0"/>
              </a:spcAft>
              <a:buClr>
                <a:srgbClr val="000000"/>
              </a:buClr>
              <a:buSzPts val="2200"/>
              <a:buFont typeface="Arial"/>
              <a:buNone/>
            </a:pPr>
            <a:r>
              <a:rPr lang="en-US" sz="2200" b="0" i="0" u="none" strike="noStrike" cap="none">
                <a:solidFill>
                  <a:srgbClr val="000000"/>
                </a:solidFill>
                <a:latin typeface="Calibri"/>
                <a:ea typeface="Calibri"/>
                <a:cs typeface="Calibri"/>
                <a:sym typeface="Calibri"/>
              </a:rPr>
              <a:t>3NF  ( third normal form)</a:t>
            </a:r>
            <a:r>
              <a:rPr lang="en-US" sz="2200" b="1" i="0" u="none" strike="noStrike" cap="none">
                <a:solidFill>
                  <a:srgbClr val="000000"/>
                </a:solidFill>
                <a:latin typeface="Calibri"/>
                <a:ea typeface="Calibri"/>
                <a:cs typeface="Calibri"/>
                <a:sym typeface="Calibri"/>
              </a:rPr>
              <a:t> </a:t>
            </a:r>
            <a:endParaRPr/>
          </a:p>
          <a:p>
            <a:pPr marL="0" marR="0" lvl="0" indent="0" algn="l" rtl="0">
              <a:spcBef>
                <a:spcPts val="0"/>
              </a:spcBef>
              <a:spcAft>
                <a:spcPts val="0"/>
              </a:spcAft>
              <a:buClr>
                <a:srgbClr val="000000"/>
              </a:buClr>
              <a:buSzPts val="2200"/>
              <a:buFont typeface="Arial"/>
              <a:buNone/>
            </a:pPr>
            <a:r>
              <a:rPr lang="en-US" sz="2200" b="0" i="0" u="none" strike="noStrike" cap="none">
                <a:solidFill>
                  <a:srgbClr val="000000"/>
                </a:solidFill>
                <a:latin typeface="Calibri"/>
                <a:ea typeface="Calibri"/>
                <a:cs typeface="Calibri"/>
                <a:sym typeface="Calibri"/>
              </a:rPr>
              <a:t>BCNF </a:t>
            </a:r>
            <a:endParaRPr/>
          </a:p>
          <a:p>
            <a:pPr marL="0" marR="0" lvl="0" indent="0" algn="l" rtl="0">
              <a:spcBef>
                <a:spcPts val="0"/>
              </a:spcBef>
              <a:spcAft>
                <a:spcPts val="0"/>
              </a:spcAft>
              <a:buClr>
                <a:schemeClr val="dk1"/>
              </a:buClr>
              <a:buSzPts val="2200"/>
              <a:buFont typeface="Arial"/>
              <a:buNone/>
            </a:pPr>
            <a:endParaRPr sz="2200" b="0" i="0" u="none" strike="noStrike" cap="none">
              <a:solidFill>
                <a:srgbClr val="000000"/>
              </a:solidFill>
              <a:latin typeface="Calibri"/>
              <a:ea typeface="Calibri"/>
              <a:cs typeface="Calibri"/>
              <a:sym typeface="Calibri"/>
            </a:endParaRPr>
          </a:p>
          <a:p>
            <a:pPr marL="0" marR="0" lvl="0" indent="0" algn="l" rtl="0">
              <a:spcBef>
                <a:spcPts val="0"/>
              </a:spcBef>
              <a:spcAft>
                <a:spcPts val="0"/>
              </a:spcAft>
              <a:buClr>
                <a:srgbClr val="000000"/>
              </a:buClr>
              <a:buSzPts val="2200"/>
              <a:buFont typeface="Arial"/>
              <a:buNone/>
            </a:pPr>
            <a:r>
              <a:rPr lang="en-US" sz="2200" b="0" i="0" u="none" strike="noStrike" cap="none">
                <a:solidFill>
                  <a:srgbClr val="000000"/>
                </a:solidFill>
                <a:latin typeface="Calibri"/>
                <a:ea typeface="Calibri"/>
                <a:cs typeface="Calibri"/>
                <a:sym typeface="Calibri"/>
              </a:rPr>
              <a:t>4NF  ( forth normal form)</a:t>
            </a:r>
            <a:r>
              <a:rPr lang="en-US" sz="2200" b="1" i="0" u="none" strike="noStrike" cap="none">
                <a:solidFill>
                  <a:srgbClr val="000000"/>
                </a:solidFill>
                <a:latin typeface="Calibri"/>
                <a:ea typeface="Calibri"/>
                <a:cs typeface="Calibri"/>
                <a:sym typeface="Calibri"/>
              </a:rPr>
              <a:t> </a:t>
            </a:r>
            <a:endParaRPr/>
          </a:p>
          <a:p>
            <a:pPr marL="0" marR="0" lvl="0" indent="0" algn="l" rtl="0">
              <a:spcBef>
                <a:spcPts val="0"/>
              </a:spcBef>
              <a:spcAft>
                <a:spcPts val="0"/>
              </a:spcAft>
              <a:buClr>
                <a:srgbClr val="000000"/>
              </a:buClr>
              <a:buSzPts val="2200"/>
              <a:buFont typeface="Arial"/>
              <a:buNone/>
            </a:pPr>
            <a:r>
              <a:rPr lang="en-US" sz="2200" b="0" i="0" u="none" strike="noStrike" cap="none">
                <a:solidFill>
                  <a:srgbClr val="000000"/>
                </a:solidFill>
                <a:latin typeface="Calibri"/>
                <a:ea typeface="Calibri"/>
                <a:cs typeface="Calibri"/>
                <a:sym typeface="Calibri"/>
              </a:rPr>
              <a:t>5NF  ( fifth normal form)</a:t>
            </a:r>
            <a:r>
              <a:rPr lang="en-US" sz="2200" b="1" i="0" u="none" strike="noStrike" cap="none">
                <a:solidFill>
                  <a:srgbClr val="000000"/>
                </a:solidFill>
                <a:latin typeface="Calibri"/>
                <a:ea typeface="Calibri"/>
                <a:cs typeface="Calibri"/>
                <a:sym typeface="Calibri"/>
              </a:rPr>
              <a:t> </a:t>
            </a:r>
            <a:endParaRPr/>
          </a:p>
          <a:p>
            <a:pPr marL="0" marR="0" lvl="0" indent="0" algn="l" rtl="0">
              <a:spcBef>
                <a:spcPts val="0"/>
              </a:spcBef>
              <a:spcAft>
                <a:spcPts val="0"/>
              </a:spcAft>
              <a:buClr>
                <a:schemeClr val="dk1"/>
              </a:buClr>
              <a:buSzPts val="2200"/>
              <a:buFont typeface="Arial"/>
              <a:buNone/>
            </a:pPr>
            <a:endParaRPr sz="2200" b="0" i="0" u="none" strike="noStrike" cap="none">
              <a:solidFill>
                <a:srgbClr val="000000"/>
              </a:solidFill>
              <a:latin typeface="Calibri"/>
              <a:ea typeface="Calibri"/>
              <a:cs typeface="Calibri"/>
              <a:sym typeface="Calibri"/>
            </a:endParaRPr>
          </a:p>
          <a:p>
            <a:pPr marL="0" marR="0" lvl="0" indent="0" algn="l" rtl="0">
              <a:spcBef>
                <a:spcPts val="0"/>
              </a:spcBef>
              <a:spcAft>
                <a:spcPts val="0"/>
              </a:spcAft>
              <a:buClr>
                <a:schemeClr val="dk1"/>
              </a:buClr>
              <a:buSzPts val="2200"/>
              <a:buFont typeface="Arial"/>
              <a:buNone/>
            </a:pPr>
            <a:endParaRPr sz="2200" b="1" i="0" u="none" strike="noStrike" cap="none">
              <a:solidFill>
                <a:srgbClr val="000000"/>
              </a:solidFill>
              <a:latin typeface="Calibri"/>
              <a:ea typeface="Calibri"/>
              <a:cs typeface="Calibri"/>
              <a:sym typeface="Calibri"/>
            </a:endParaRPr>
          </a:p>
          <a:p>
            <a:pPr marL="0" marR="0" lvl="0" indent="0" algn="l" rtl="0">
              <a:spcBef>
                <a:spcPts val="0"/>
              </a:spcBef>
              <a:spcAft>
                <a:spcPts val="0"/>
              </a:spcAft>
              <a:buClr>
                <a:schemeClr val="dk1"/>
              </a:buClr>
              <a:buSzPts val="2200"/>
              <a:buFont typeface="Arial"/>
              <a:buNone/>
            </a:pPr>
            <a:endParaRPr sz="2200" b="1" i="0" u="none" strike="noStrike" cap="none">
              <a:solidFill>
                <a:srgbClr val="000000"/>
              </a:solidFill>
              <a:latin typeface="Calibri"/>
              <a:ea typeface="Calibri"/>
              <a:cs typeface="Calibri"/>
              <a:sym typeface="Calibri"/>
            </a:endParaRPr>
          </a:p>
        </p:txBody>
      </p:sp>
      <p:sp>
        <p:nvSpPr>
          <p:cNvPr id="927" name="Google Shape;927;p48"/>
          <p:cNvSpPr/>
          <p:nvPr/>
        </p:nvSpPr>
        <p:spPr>
          <a:xfrm>
            <a:off x="3635375" y="3284538"/>
            <a:ext cx="236538" cy="1296987"/>
          </a:xfrm>
          <a:prstGeom prst="rightBrace">
            <a:avLst>
              <a:gd name="adj1" fmla="val 8333"/>
              <a:gd name="adj2" fmla="val 50000"/>
            </a:avLst>
          </a:prstGeom>
          <a:noFill/>
          <a:ln w="9525" cap="flat" cmpd="sng">
            <a:solidFill>
              <a:srgbClr val="4A7DB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Arial"/>
              <a:ea typeface="Arial"/>
              <a:cs typeface="Arial"/>
              <a:sym typeface="Arial"/>
            </a:endParaRPr>
          </a:p>
        </p:txBody>
      </p:sp>
      <p:sp>
        <p:nvSpPr>
          <p:cNvPr id="928" name="Google Shape;928;p48"/>
          <p:cNvSpPr/>
          <p:nvPr/>
        </p:nvSpPr>
        <p:spPr>
          <a:xfrm>
            <a:off x="3662363" y="4946650"/>
            <a:ext cx="236537" cy="561975"/>
          </a:xfrm>
          <a:prstGeom prst="rightBrace">
            <a:avLst>
              <a:gd name="adj1" fmla="val 8333"/>
              <a:gd name="adj2" fmla="val 50000"/>
            </a:avLst>
          </a:prstGeom>
          <a:noFill/>
          <a:ln w="9525" cap="flat" cmpd="sng">
            <a:solidFill>
              <a:srgbClr val="4A7DB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Arial"/>
              <a:ea typeface="Arial"/>
              <a:cs typeface="Arial"/>
              <a:sym typeface="Arial"/>
            </a:endParaRPr>
          </a:p>
        </p:txBody>
      </p:sp>
      <p:sp>
        <p:nvSpPr>
          <p:cNvPr id="929" name="Google Shape;929;p48"/>
          <p:cNvSpPr txBox="1"/>
          <p:nvPr/>
        </p:nvSpPr>
        <p:spPr>
          <a:xfrm>
            <a:off x="4062413" y="3389313"/>
            <a:ext cx="4608512" cy="21240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2200"/>
              <a:buFont typeface="Arial"/>
              <a:buNone/>
            </a:pPr>
            <a:r>
              <a:rPr lang="en-US" sz="2200" b="0" i="0" u="none" strike="noStrike" cap="none">
                <a:solidFill>
                  <a:schemeClr val="dk1"/>
                </a:solidFill>
                <a:latin typeface="Calibri"/>
                <a:ea typeface="Calibri"/>
                <a:cs typeface="Calibri"/>
                <a:sym typeface="Calibri"/>
              </a:rPr>
              <a:t>0% redundancy over Single valued FD’s. (X→Y) </a:t>
            </a:r>
            <a:endParaRPr/>
          </a:p>
          <a:p>
            <a:pPr marL="0" marR="0" lvl="0" indent="0" algn="l" rtl="0">
              <a:spcBef>
                <a:spcPts val="0"/>
              </a:spcBef>
              <a:spcAft>
                <a:spcPts val="0"/>
              </a:spcAft>
              <a:buClr>
                <a:schemeClr val="dk1"/>
              </a:buClr>
              <a:buSzPts val="2200"/>
              <a:buFont typeface="Arial"/>
              <a:buNone/>
            </a:pPr>
            <a:r>
              <a:rPr lang="en-US" sz="2200" b="0" i="0" u="none" strike="noStrike" cap="none">
                <a:solidFill>
                  <a:schemeClr val="dk1"/>
                </a:solidFill>
                <a:latin typeface="Calibri"/>
                <a:ea typeface="Calibri"/>
                <a:cs typeface="Calibri"/>
                <a:sym typeface="Calibri"/>
              </a:rPr>
              <a:t>Redundancy can be possible because of MVD’s. (X→ → Y)</a:t>
            </a:r>
            <a:endParaRPr/>
          </a:p>
          <a:p>
            <a:pPr marL="0" marR="0" lvl="0" indent="0" algn="l" rtl="0">
              <a:spcBef>
                <a:spcPts val="0"/>
              </a:spcBef>
              <a:spcAft>
                <a:spcPts val="0"/>
              </a:spcAft>
              <a:buClr>
                <a:schemeClr val="dk1"/>
              </a:buClr>
              <a:buSzPts val="2200"/>
              <a:buFont typeface="Arial"/>
              <a:buNone/>
            </a:pPr>
            <a:endParaRPr sz="2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2200"/>
              <a:buFont typeface="Arial"/>
              <a:buNone/>
            </a:pPr>
            <a:r>
              <a:rPr lang="en-US" sz="2200" b="0" i="0" u="none" strike="noStrike" cap="none">
                <a:solidFill>
                  <a:schemeClr val="dk1"/>
                </a:solidFill>
                <a:latin typeface="Calibri"/>
                <a:ea typeface="Calibri"/>
                <a:cs typeface="Calibri"/>
                <a:sym typeface="Calibri"/>
              </a:rPr>
              <a:t>No Redundancy because of MVD’s also</a:t>
            </a:r>
            <a:endParaRPr sz="2200" b="0" i="0" u="none" strike="noStrike" cap="none">
              <a:solidFill>
                <a:schemeClr val="dk1"/>
              </a:solidFill>
              <a:latin typeface="Calibri"/>
              <a:ea typeface="Calibri"/>
              <a:cs typeface="Calibri"/>
              <a:sym typeface="Calibri"/>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933"/>
        <p:cNvGrpSpPr/>
        <p:nvPr/>
      </p:nvGrpSpPr>
      <p:grpSpPr>
        <a:xfrm>
          <a:off x="0" y="0"/>
          <a:ext cx="0" cy="0"/>
          <a:chOff x="0" y="0"/>
          <a:chExt cx="0" cy="0"/>
        </a:xfrm>
      </p:grpSpPr>
      <p:pic>
        <p:nvPicPr>
          <p:cNvPr id="934" name="Google Shape;934;p49" descr="C:\Users\parul\Desktop\Digital Learning Content.png"/>
          <p:cNvPicPr preferRelativeResize="0"/>
          <p:nvPr/>
        </p:nvPicPr>
        <p:blipFill rotWithShape="1">
          <a:blip r:embed="rId3">
            <a:alphaModFix/>
          </a:blip>
          <a:srcRect/>
          <a:stretch/>
        </p:blipFill>
        <p:spPr>
          <a:xfrm>
            <a:off x="0" y="0"/>
            <a:ext cx="9144000" cy="6900863"/>
          </a:xfrm>
          <a:prstGeom prst="rect">
            <a:avLst/>
          </a:prstGeom>
          <a:noFill/>
          <a:ln>
            <a:noFill/>
          </a:ln>
        </p:spPr>
      </p:pic>
      <p:sp>
        <p:nvSpPr>
          <p:cNvPr id="935" name="Google Shape;935;p49"/>
          <p:cNvSpPr/>
          <p:nvPr/>
        </p:nvSpPr>
        <p:spPr>
          <a:xfrm>
            <a:off x="0" y="1643063"/>
            <a:ext cx="9144000" cy="642937"/>
          </a:xfrm>
          <a:prstGeom prst="rect">
            <a:avLst/>
          </a:prstGeom>
          <a:solidFill>
            <a:srgbClr val="1F497D"/>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FFFFFF"/>
              </a:buClr>
              <a:buSzPts val="3000"/>
              <a:buFont typeface="Arial"/>
              <a:buNone/>
            </a:pPr>
            <a:r>
              <a:rPr lang="en-US" sz="3000" b="1" i="0" u="none" strike="noStrike" cap="none">
                <a:solidFill>
                  <a:srgbClr val="FFFFFF"/>
                </a:solidFill>
                <a:latin typeface="Calibri"/>
                <a:ea typeface="Calibri"/>
                <a:cs typeface="Calibri"/>
                <a:sym typeface="Calibri"/>
              </a:rPr>
              <a:t>Normalization:</a:t>
            </a:r>
            <a:endParaRPr/>
          </a:p>
        </p:txBody>
      </p:sp>
      <p:sp>
        <p:nvSpPr>
          <p:cNvPr id="936" name="Google Shape;936;p49"/>
          <p:cNvSpPr/>
          <p:nvPr/>
        </p:nvSpPr>
        <p:spPr>
          <a:xfrm>
            <a:off x="190500" y="1687513"/>
            <a:ext cx="8763000" cy="55403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3000"/>
              <a:buFont typeface="Arial"/>
              <a:buNone/>
            </a:pPr>
            <a:endParaRPr sz="3000" b="1" i="0" u="none" strike="noStrike" cap="none">
              <a:solidFill>
                <a:srgbClr val="FFFFFF"/>
              </a:solidFill>
              <a:latin typeface="Calibri"/>
              <a:ea typeface="Calibri"/>
              <a:cs typeface="Calibri"/>
              <a:sym typeface="Calibri"/>
            </a:endParaRPr>
          </a:p>
        </p:txBody>
      </p:sp>
      <p:sp>
        <p:nvSpPr>
          <p:cNvPr id="937" name="Google Shape;937;p49"/>
          <p:cNvSpPr/>
          <p:nvPr/>
        </p:nvSpPr>
        <p:spPr>
          <a:xfrm flipH="1">
            <a:off x="6564313" y="6072188"/>
            <a:ext cx="46037" cy="214312"/>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Arial"/>
              <a:buNone/>
            </a:pPr>
            <a:endParaRPr sz="1800" b="0" i="0" u="none" strike="noStrike" cap="none">
              <a:solidFill>
                <a:srgbClr val="000000"/>
              </a:solidFill>
              <a:latin typeface="Arial"/>
              <a:ea typeface="Arial"/>
              <a:cs typeface="Arial"/>
              <a:sym typeface="Arial"/>
            </a:endParaRPr>
          </a:p>
        </p:txBody>
      </p:sp>
      <p:pic>
        <p:nvPicPr>
          <p:cNvPr id="938" name="Google Shape;938;p49" descr="C:\Users\parul\Desktop\Untitled-1.png"/>
          <p:cNvPicPr preferRelativeResize="0"/>
          <p:nvPr/>
        </p:nvPicPr>
        <p:blipFill rotWithShape="1">
          <a:blip r:embed="rId4">
            <a:alphaModFix/>
          </a:blip>
          <a:srcRect/>
          <a:stretch/>
        </p:blipFill>
        <p:spPr>
          <a:xfrm>
            <a:off x="1857375" y="3071813"/>
            <a:ext cx="5430838" cy="2803525"/>
          </a:xfrm>
          <a:prstGeom prst="rect">
            <a:avLst/>
          </a:prstGeom>
          <a:noFill/>
          <a:ln>
            <a:noFill/>
          </a:ln>
        </p:spPr>
      </p:pic>
      <p:sp>
        <p:nvSpPr>
          <p:cNvPr id="939" name="Google Shape;939;p49"/>
          <p:cNvSpPr txBox="1"/>
          <p:nvPr/>
        </p:nvSpPr>
        <p:spPr>
          <a:xfrm>
            <a:off x="190500" y="2492896"/>
            <a:ext cx="8763000" cy="34778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200" b="1" i="0" u="none" strike="noStrike" cap="none">
                <a:solidFill>
                  <a:srgbClr val="000000"/>
                </a:solidFill>
                <a:latin typeface="Calibri"/>
                <a:ea typeface="Calibri"/>
                <a:cs typeface="Calibri"/>
                <a:sym typeface="Calibri"/>
              </a:rPr>
              <a:t>1NF:</a:t>
            </a:r>
            <a:endParaRPr/>
          </a:p>
          <a:p>
            <a:pPr marL="0" marR="0" lvl="0" indent="0" algn="l" rtl="0">
              <a:spcBef>
                <a:spcPts val="0"/>
              </a:spcBef>
              <a:spcAft>
                <a:spcPts val="0"/>
              </a:spcAft>
              <a:buNone/>
            </a:pPr>
            <a:endParaRPr sz="2200" b="1" i="0" u="none" strike="noStrike" cap="none">
              <a:solidFill>
                <a:srgbClr val="000000"/>
              </a:solidFill>
              <a:latin typeface="Calibri"/>
              <a:ea typeface="Calibri"/>
              <a:cs typeface="Calibri"/>
              <a:sym typeface="Calibri"/>
            </a:endParaRPr>
          </a:p>
          <a:p>
            <a:pPr marL="0" marR="0" lvl="0" indent="0" algn="l" rtl="0">
              <a:spcBef>
                <a:spcPts val="0"/>
              </a:spcBef>
              <a:spcAft>
                <a:spcPts val="0"/>
              </a:spcAft>
              <a:buNone/>
            </a:pPr>
            <a:r>
              <a:rPr lang="en-US" sz="2000" b="0" i="0" u="none" strike="noStrike" cap="none">
                <a:solidFill>
                  <a:srgbClr val="000000"/>
                </a:solidFill>
                <a:highlight>
                  <a:srgbClr val="FFFF00"/>
                </a:highlight>
                <a:latin typeface="Calibri"/>
                <a:ea typeface="Calibri"/>
                <a:cs typeface="Calibri"/>
                <a:sym typeface="Calibri"/>
              </a:rPr>
              <a:t>Relational schema R is in 1 NF if no multivalued attribute in Relation R. </a:t>
            </a:r>
            <a:endParaRPr/>
          </a:p>
          <a:p>
            <a:pPr marL="0" marR="0" lvl="0" indent="0" algn="ctr" rtl="0">
              <a:spcBef>
                <a:spcPts val="0"/>
              </a:spcBef>
              <a:spcAft>
                <a:spcPts val="0"/>
              </a:spcAft>
              <a:buNone/>
            </a:pPr>
            <a:r>
              <a:rPr lang="en-US" sz="2200" b="0" i="0" u="none" strike="noStrike" cap="none">
                <a:solidFill>
                  <a:srgbClr val="000000"/>
                </a:solidFill>
                <a:latin typeface="Calibri"/>
                <a:ea typeface="Calibri"/>
                <a:cs typeface="Calibri"/>
                <a:sym typeface="Calibri"/>
              </a:rPr>
              <a:t>Or</a:t>
            </a:r>
            <a:endParaRPr/>
          </a:p>
          <a:p>
            <a:pPr marL="0" marR="0" lvl="0" indent="0" algn="l" rtl="0">
              <a:spcBef>
                <a:spcPts val="0"/>
              </a:spcBef>
              <a:spcAft>
                <a:spcPts val="0"/>
              </a:spcAft>
              <a:buNone/>
            </a:pPr>
            <a:r>
              <a:rPr lang="en-US" sz="2000" b="0" i="0" u="none" strike="noStrike" cap="none">
                <a:solidFill>
                  <a:srgbClr val="000000"/>
                </a:solidFill>
                <a:highlight>
                  <a:srgbClr val="FFFF00"/>
                </a:highlight>
                <a:latin typeface="Calibri"/>
                <a:ea typeface="Calibri"/>
                <a:cs typeface="Calibri"/>
                <a:sym typeface="Calibri"/>
              </a:rPr>
              <a:t>Every attribute of relation R must be single valued. </a:t>
            </a:r>
            <a:endParaRPr/>
          </a:p>
          <a:p>
            <a:pPr marL="0" marR="0" lvl="0" indent="0" algn="ctr" rtl="0">
              <a:spcBef>
                <a:spcPts val="0"/>
              </a:spcBef>
              <a:spcAft>
                <a:spcPts val="0"/>
              </a:spcAft>
              <a:buNone/>
            </a:pPr>
            <a:endParaRPr sz="2200" b="0" i="0" u="none" strike="noStrike" cap="none">
              <a:solidFill>
                <a:srgbClr val="000000"/>
              </a:solidFill>
              <a:latin typeface="Calibri"/>
              <a:ea typeface="Calibri"/>
              <a:cs typeface="Calibri"/>
              <a:sym typeface="Calibri"/>
            </a:endParaRPr>
          </a:p>
          <a:p>
            <a:pPr marL="0" marR="0" lvl="0" indent="0" algn="l" rtl="0">
              <a:spcBef>
                <a:spcPts val="0"/>
              </a:spcBef>
              <a:spcAft>
                <a:spcPts val="0"/>
              </a:spcAft>
              <a:buNone/>
            </a:pPr>
            <a:endParaRPr sz="2200" b="1" i="0" u="none" strike="noStrike" cap="none">
              <a:solidFill>
                <a:srgbClr val="000000"/>
              </a:solidFill>
              <a:latin typeface="Calibri"/>
              <a:ea typeface="Calibri"/>
              <a:cs typeface="Calibri"/>
              <a:sym typeface="Calibri"/>
            </a:endParaRPr>
          </a:p>
          <a:p>
            <a:pPr marL="0" marR="0" lvl="0" indent="0" algn="l" rtl="0">
              <a:spcBef>
                <a:spcPts val="0"/>
              </a:spcBef>
              <a:spcAft>
                <a:spcPts val="0"/>
              </a:spcAft>
              <a:buNone/>
            </a:pPr>
            <a:endParaRPr sz="2200" b="0" i="0" u="none" strike="noStrike" cap="none">
              <a:solidFill>
                <a:srgbClr val="000000"/>
              </a:solidFill>
              <a:latin typeface="Calibri"/>
              <a:ea typeface="Calibri"/>
              <a:cs typeface="Calibri"/>
              <a:sym typeface="Calibri"/>
            </a:endParaRPr>
          </a:p>
          <a:p>
            <a:pPr marL="0" marR="0" lvl="0" indent="0" algn="l" rtl="0">
              <a:spcBef>
                <a:spcPts val="0"/>
              </a:spcBef>
              <a:spcAft>
                <a:spcPts val="0"/>
              </a:spcAft>
              <a:buNone/>
            </a:pPr>
            <a:endParaRPr sz="2200" b="1" i="0" u="none" strike="noStrike" cap="none">
              <a:solidFill>
                <a:srgbClr val="000000"/>
              </a:solidFill>
              <a:latin typeface="Calibri"/>
              <a:ea typeface="Calibri"/>
              <a:cs typeface="Calibri"/>
              <a:sym typeface="Calibri"/>
            </a:endParaRPr>
          </a:p>
          <a:p>
            <a:pPr marL="0" marR="0" lvl="0" indent="0" algn="l" rtl="0">
              <a:spcBef>
                <a:spcPts val="0"/>
              </a:spcBef>
              <a:spcAft>
                <a:spcPts val="0"/>
              </a:spcAft>
              <a:buNone/>
            </a:pPr>
            <a:endParaRPr sz="2200" b="1" i="0" u="none" strike="noStrike" cap="none">
              <a:solidFill>
                <a:srgbClr val="000000"/>
              </a:solidFill>
              <a:latin typeface="Calibri"/>
              <a:ea typeface="Calibri"/>
              <a:cs typeface="Calibri"/>
              <a:sym typeface="Calibri"/>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943"/>
        <p:cNvGrpSpPr/>
        <p:nvPr/>
      </p:nvGrpSpPr>
      <p:grpSpPr>
        <a:xfrm>
          <a:off x="0" y="0"/>
          <a:ext cx="0" cy="0"/>
          <a:chOff x="0" y="0"/>
          <a:chExt cx="0" cy="0"/>
        </a:xfrm>
      </p:grpSpPr>
      <p:pic>
        <p:nvPicPr>
          <p:cNvPr id="944" name="Google Shape;944;p50" descr="C:\Users\parul\Desktop\Digital Learning Content.png"/>
          <p:cNvPicPr preferRelativeResize="0"/>
          <p:nvPr/>
        </p:nvPicPr>
        <p:blipFill rotWithShape="1">
          <a:blip r:embed="rId3">
            <a:alphaModFix/>
          </a:blip>
          <a:srcRect/>
          <a:stretch/>
        </p:blipFill>
        <p:spPr>
          <a:xfrm>
            <a:off x="0" y="0"/>
            <a:ext cx="9144000" cy="6900863"/>
          </a:xfrm>
          <a:prstGeom prst="rect">
            <a:avLst/>
          </a:prstGeom>
          <a:noFill/>
          <a:ln>
            <a:noFill/>
          </a:ln>
        </p:spPr>
      </p:pic>
      <p:sp>
        <p:nvSpPr>
          <p:cNvPr id="945" name="Google Shape;945;p50"/>
          <p:cNvSpPr/>
          <p:nvPr/>
        </p:nvSpPr>
        <p:spPr>
          <a:xfrm>
            <a:off x="0" y="1643063"/>
            <a:ext cx="9144000" cy="642937"/>
          </a:xfrm>
          <a:prstGeom prst="rect">
            <a:avLst/>
          </a:prstGeom>
          <a:solidFill>
            <a:srgbClr val="1F497D"/>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FFFFFF"/>
              </a:buClr>
              <a:buSzPts val="3000"/>
              <a:buFont typeface="Arial"/>
              <a:buNone/>
            </a:pPr>
            <a:r>
              <a:rPr lang="en-US" sz="3000" b="1" i="0" u="none" strike="noStrike" cap="none">
                <a:solidFill>
                  <a:srgbClr val="FFFFFF"/>
                </a:solidFill>
                <a:latin typeface="Calibri"/>
                <a:ea typeface="Calibri"/>
                <a:cs typeface="Calibri"/>
                <a:sym typeface="Calibri"/>
              </a:rPr>
              <a:t>Normalization:</a:t>
            </a:r>
            <a:endParaRPr/>
          </a:p>
        </p:txBody>
      </p:sp>
      <p:sp>
        <p:nvSpPr>
          <p:cNvPr id="946" name="Google Shape;946;p50"/>
          <p:cNvSpPr/>
          <p:nvPr/>
        </p:nvSpPr>
        <p:spPr>
          <a:xfrm>
            <a:off x="190500" y="1687513"/>
            <a:ext cx="8763000" cy="55403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3000"/>
              <a:buFont typeface="Arial"/>
              <a:buNone/>
            </a:pPr>
            <a:endParaRPr sz="3000" b="1" i="0" u="none" strike="noStrike" cap="none">
              <a:solidFill>
                <a:srgbClr val="FFFFFF"/>
              </a:solidFill>
              <a:latin typeface="Calibri"/>
              <a:ea typeface="Calibri"/>
              <a:cs typeface="Calibri"/>
              <a:sym typeface="Calibri"/>
            </a:endParaRPr>
          </a:p>
        </p:txBody>
      </p:sp>
      <p:sp>
        <p:nvSpPr>
          <p:cNvPr id="947" name="Google Shape;947;p50"/>
          <p:cNvSpPr/>
          <p:nvPr/>
        </p:nvSpPr>
        <p:spPr>
          <a:xfrm flipH="1">
            <a:off x="6564313" y="6072188"/>
            <a:ext cx="46037" cy="214312"/>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Arial"/>
              <a:buNone/>
            </a:pPr>
            <a:endParaRPr sz="1800" b="0" i="0" u="none" strike="noStrike" cap="none">
              <a:solidFill>
                <a:srgbClr val="000000"/>
              </a:solidFill>
              <a:latin typeface="Arial"/>
              <a:ea typeface="Arial"/>
              <a:cs typeface="Arial"/>
              <a:sym typeface="Arial"/>
            </a:endParaRPr>
          </a:p>
        </p:txBody>
      </p:sp>
      <p:pic>
        <p:nvPicPr>
          <p:cNvPr id="948" name="Google Shape;948;p50" descr="C:\Users\parul\Desktop\Untitled-1.png"/>
          <p:cNvPicPr preferRelativeResize="0"/>
          <p:nvPr/>
        </p:nvPicPr>
        <p:blipFill rotWithShape="1">
          <a:blip r:embed="rId4">
            <a:alphaModFix/>
          </a:blip>
          <a:srcRect/>
          <a:stretch/>
        </p:blipFill>
        <p:spPr>
          <a:xfrm>
            <a:off x="1857375" y="3071813"/>
            <a:ext cx="5430838" cy="2803525"/>
          </a:xfrm>
          <a:prstGeom prst="rect">
            <a:avLst/>
          </a:prstGeom>
          <a:noFill/>
          <a:ln>
            <a:noFill/>
          </a:ln>
        </p:spPr>
      </p:pic>
      <p:sp>
        <p:nvSpPr>
          <p:cNvPr id="949" name="Google Shape;949;p50"/>
          <p:cNvSpPr txBox="1"/>
          <p:nvPr/>
        </p:nvSpPr>
        <p:spPr>
          <a:xfrm>
            <a:off x="190500" y="2492375"/>
            <a:ext cx="8763000" cy="4268788"/>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2200" b="1" i="0" u="none" strike="noStrike" cap="none">
                <a:solidFill>
                  <a:srgbClr val="000000"/>
                </a:solidFill>
                <a:latin typeface="Calibri"/>
                <a:ea typeface="Calibri"/>
                <a:cs typeface="Calibri"/>
                <a:sym typeface="Calibri"/>
              </a:rPr>
              <a:t>1NF:</a:t>
            </a:r>
            <a:endParaRPr/>
          </a:p>
          <a:p>
            <a:pPr marL="342900" marR="0" lvl="0" indent="-342900" algn="just" rtl="0">
              <a:spcBef>
                <a:spcPts val="0"/>
              </a:spcBef>
              <a:spcAft>
                <a:spcPts val="0"/>
              </a:spcAft>
              <a:buClr>
                <a:srgbClr val="000000"/>
              </a:buClr>
              <a:buSzPts val="2200"/>
              <a:buFont typeface="Arial"/>
              <a:buChar char="•"/>
            </a:pPr>
            <a:r>
              <a:rPr lang="en-US" sz="2200" b="0" i="0" u="none" strike="noStrike" cap="none">
                <a:solidFill>
                  <a:srgbClr val="000000"/>
                </a:solidFill>
                <a:latin typeface="Calibri"/>
                <a:ea typeface="Calibri"/>
                <a:cs typeface="Calibri"/>
                <a:sym typeface="Calibri"/>
              </a:rPr>
              <a:t>Consider below relation. </a:t>
            </a:r>
            <a:endParaRPr/>
          </a:p>
          <a:p>
            <a:pPr marL="0" marR="0" lvl="0" indent="0" algn="just" rtl="0">
              <a:spcBef>
                <a:spcPts val="0"/>
              </a:spcBef>
              <a:spcAft>
                <a:spcPts val="0"/>
              </a:spcAft>
              <a:buNone/>
            </a:pPr>
            <a:endParaRPr sz="2200" b="0" i="0" u="none" strike="noStrike" cap="none">
              <a:solidFill>
                <a:srgbClr val="000000"/>
              </a:solidFill>
              <a:latin typeface="Calibri"/>
              <a:ea typeface="Calibri"/>
              <a:cs typeface="Calibri"/>
              <a:sym typeface="Calibri"/>
            </a:endParaRPr>
          </a:p>
          <a:p>
            <a:pPr marL="0" marR="0" lvl="0" indent="0" algn="just" rtl="0">
              <a:spcBef>
                <a:spcPts val="0"/>
              </a:spcBef>
              <a:spcAft>
                <a:spcPts val="0"/>
              </a:spcAft>
              <a:buNone/>
            </a:pPr>
            <a:endParaRPr sz="2200" b="1" i="0" u="none" strike="noStrike" cap="none">
              <a:solidFill>
                <a:srgbClr val="000000"/>
              </a:solidFill>
              <a:latin typeface="Calibri"/>
              <a:ea typeface="Calibri"/>
              <a:cs typeface="Calibri"/>
              <a:sym typeface="Calibri"/>
            </a:endParaRPr>
          </a:p>
          <a:p>
            <a:pPr marL="0" marR="0" lvl="0" indent="0" algn="just" rtl="0">
              <a:spcBef>
                <a:spcPts val="0"/>
              </a:spcBef>
              <a:spcAft>
                <a:spcPts val="0"/>
              </a:spcAft>
              <a:buNone/>
            </a:pPr>
            <a:endParaRPr sz="2200" b="0" i="0" u="none" strike="noStrike" cap="none">
              <a:solidFill>
                <a:srgbClr val="000000"/>
              </a:solidFill>
              <a:latin typeface="Calibri"/>
              <a:ea typeface="Calibri"/>
              <a:cs typeface="Calibri"/>
              <a:sym typeface="Calibri"/>
            </a:endParaRPr>
          </a:p>
          <a:p>
            <a:pPr marL="0" marR="0" lvl="0" indent="0" algn="just" rtl="0">
              <a:spcBef>
                <a:spcPts val="0"/>
              </a:spcBef>
              <a:spcAft>
                <a:spcPts val="0"/>
              </a:spcAft>
              <a:buNone/>
            </a:pPr>
            <a:endParaRPr sz="2200" b="1" i="0" u="none" strike="noStrike" cap="none">
              <a:solidFill>
                <a:srgbClr val="000000"/>
              </a:solidFill>
              <a:latin typeface="Calibri"/>
              <a:ea typeface="Calibri"/>
              <a:cs typeface="Calibri"/>
              <a:sym typeface="Calibri"/>
            </a:endParaRPr>
          </a:p>
          <a:p>
            <a:pPr marL="0" marR="0" lvl="0" indent="0" algn="just" rtl="0">
              <a:spcBef>
                <a:spcPts val="0"/>
              </a:spcBef>
              <a:spcAft>
                <a:spcPts val="0"/>
              </a:spcAft>
              <a:buNone/>
            </a:pPr>
            <a:endParaRPr sz="2200" b="1" i="0" u="none" strike="noStrike" cap="none">
              <a:solidFill>
                <a:srgbClr val="000000"/>
              </a:solidFill>
              <a:latin typeface="Calibri"/>
              <a:ea typeface="Calibri"/>
              <a:cs typeface="Calibri"/>
              <a:sym typeface="Calibri"/>
            </a:endParaRPr>
          </a:p>
          <a:p>
            <a:pPr marL="342900" marR="0" lvl="0" indent="-342900" algn="just" rtl="0">
              <a:lnSpc>
                <a:spcPct val="80000"/>
              </a:lnSpc>
              <a:spcBef>
                <a:spcPts val="1000"/>
              </a:spcBef>
              <a:spcAft>
                <a:spcPts val="0"/>
              </a:spcAft>
              <a:buClr>
                <a:schemeClr val="dk1"/>
              </a:buClr>
              <a:buSzPts val="2800"/>
              <a:buFont typeface="Arial"/>
              <a:buChar char="•"/>
            </a:pPr>
            <a:r>
              <a:rPr lang="en-US" sz="2200" b="0" i="0" u="none" strike="noStrike" cap="none">
                <a:solidFill>
                  <a:schemeClr val="dk1"/>
                </a:solidFill>
                <a:latin typeface="Calibri"/>
                <a:ea typeface="Calibri"/>
                <a:cs typeface="Calibri"/>
                <a:sym typeface="Calibri"/>
              </a:rPr>
              <a:t>Above relation has three attributes CustomerID, Name, Address. </a:t>
            </a:r>
            <a:endParaRPr/>
          </a:p>
          <a:p>
            <a:pPr marL="342900" marR="0" lvl="0" indent="-342900" algn="just" rtl="0">
              <a:lnSpc>
                <a:spcPct val="80000"/>
              </a:lnSpc>
              <a:spcBef>
                <a:spcPts val="1000"/>
              </a:spcBef>
              <a:spcAft>
                <a:spcPts val="0"/>
              </a:spcAft>
              <a:buClr>
                <a:schemeClr val="dk1"/>
              </a:buClr>
              <a:buSzPts val="2800"/>
              <a:buFont typeface="Arial"/>
              <a:buChar char="•"/>
            </a:pPr>
            <a:r>
              <a:rPr lang="en-US" sz="2200" b="0" i="0" u="none" strike="noStrike" cap="none">
                <a:solidFill>
                  <a:schemeClr val="dk1"/>
                </a:solidFill>
                <a:latin typeface="Calibri"/>
                <a:ea typeface="Calibri"/>
                <a:cs typeface="Calibri"/>
                <a:sym typeface="Calibri"/>
              </a:rPr>
              <a:t>Here address is composite attribute which is further divided in to sub attributes as Area and City.</a:t>
            </a:r>
            <a:endParaRPr/>
          </a:p>
          <a:p>
            <a:pPr marL="342900" marR="0" lvl="0" indent="-342900" algn="just" rtl="0">
              <a:lnSpc>
                <a:spcPct val="80000"/>
              </a:lnSpc>
              <a:spcBef>
                <a:spcPts val="1000"/>
              </a:spcBef>
              <a:spcAft>
                <a:spcPts val="0"/>
              </a:spcAft>
              <a:buClr>
                <a:schemeClr val="dk1"/>
              </a:buClr>
              <a:buSzPts val="2800"/>
              <a:buFont typeface="Arial"/>
              <a:buChar char="•"/>
            </a:pPr>
            <a:r>
              <a:rPr lang="en-US" sz="2200" b="0" i="0" u="none" strike="noStrike" cap="none">
                <a:solidFill>
                  <a:schemeClr val="dk1"/>
                </a:solidFill>
                <a:latin typeface="Calibri"/>
                <a:ea typeface="Calibri"/>
                <a:cs typeface="Calibri"/>
                <a:sym typeface="Calibri"/>
              </a:rPr>
              <a:t>So above relation is not in 1NF.</a:t>
            </a:r>
            <a:endParaRPr/>
          </a:p>
          <a:p>
            <a:pPr marL="0" marR="0" lvl="0" indent="0" algn="just" rtl="0">
              <a:spcBef>
                <a:spcPts val="0"/>
              </a:spcBef>
              <a:spcAft>
                <a:spcPts val="0"/>
              </a:spcAft>
              <a:buNone/>
            </a:pPr>
            <a:endParaRPr sz="2200" b="1" i="0" u="none" strike="noStrike" cap="none">
              <a:solidFill>
                <a:srgbClr val="000000"/>
              </a:solidFill>
              <a:latin typeface="Calibri"/>
              <a:ea typeface="Calibri"/>
              <a:cs typeface="Calibri"/>
              <a:sym typeface="Calibri"/>
            </a:endParaRPr>
          </a:p>
        </p:txBody>
      </p:sp>
      <p:graphicFrame>
        <p:nvGraphicFramePr>
          <p:cNvPr id="950" name="Google Shape;950;p50"/>
          <p:cNvGraphicFramePr/>
          <p:nvPr/>
        </p:nvGraphicFramePr>
        <p:xfrm>
          <a:off x="1998663" y="3573463"/>
          <a:ext cx="6173775" cy="1112850"/>
        </p:xfrm>
        <a:graphic>
          <a:graphicData uri="http://schemas.openxmlformats.org/drawingml/2006/table">
            <a:tbl>
              <a:tblPr firstRow="1" bandRow="1">
                <a:noFill/>
                <a:tableStyleId>{A6D5F4F0-71AE-48C2-BE61-0E4CC1C9F9AF}</a:tableStyleId>
              </a:tblPr>
              <a:tblGrid>
                <a:gridCol w="1709375">
                  <a:extLst>
                    <a:ext uri="{9D8B030D-6E8A-4147-A177-3AD203B41FA5}">
                      <a16:colId xmlns:a16="http://schemas.microsoft.com/office/drawing/2014/main" val="20000"/>
                    </a:ext>
                  </a:extLst>
                </a:gridCol>
                <a:gridCol w="1800150">
                  <a:extLst>
                    <a:ext uri="{9D8B030D-6E8A-4147-A177-3AD203B41FA5}">
                      <a16:colId xmlns:a16="http://schemas.microsoft.com/office/drawing/2014/main" val="20001"/>
                    </a:ext>
                  </a:extLst>
                </a:gridCol>
                <a:gridCol w="2664250">
                  <a:extLst>
                    <a:ext uri="{9D8B030D-6E8A-4147-A177-3AD203B41FA5}">
                      <a16:colId xmlns:a16="http://schemas.microsoft.com/office/drawing/2014/main" val="20002"/>
                    </a:ext>
                  </a:extLst>
                </a:gridCol>
              </a:tblGrid>
              <a:tr h="370950">
                <a:tc>
                  <a:txBody>
                    <a:bodyPr/>
                    <a:lstStyle/>
                    <a:p>
                      <a:pPr marL="0" marR="0" lvl="0" indent="0" algn="ctr" rtl="0">
                        <a:spcBef>
                          <a:spcPts val="0"/>
                        </a:spcBef>
                        <a:spcAft>
                          <a:spcPts val="0"/>
                        </a:spcAft>
                        <a:buNone/>
                      </a:pPr>
                      <a:r>
                        <a:rPr lang="en-US" sz="1800" u="none" strike="noStrike" cap="none"/>
                        <a:t>CustomerID</a:t>
                      </a:r>
                      <a:endParaRPr sz="1800" u="none" strike="noStrike" cap="none"/>
                    </a:p>
                  </a:txBody>
                  <a:tcPr marL="91450" marR="91450" marT="45725" marB="45725"/>
                </a:tc>
                <a:tc>
                  <a:txBody>
                    <a:bodyPr/>
                    <a:lstStyle/>
                    <a:p>
                      <a:pPr marL="0" marR="0" lvl="0" indent="0" algn="ctr" rtl="0">
                        <a:spcBef>
                          <a:spcPts val="0"/>
                        </a:spcBef>
                        <a:spcAft>
                          <a:spcPts val="0"/>
                        </a:spcAft>
                        <a:buNone/>
                      </a:pPr>
                      <a:r>
                        <a:rPr lang="en-US" sz="1800" u="none" strike="noStrike" cap="none"/>
                        <a:t>Name </a:t>
                      </a:r>
                      <a:endParaRPr sz="1800" u="none" strike="noStrike" cap="none"/>
                    </a:p>
                  </a:txBody>
                  <a:tcPr marL="91450" marR="91450" marT="45725" marB="45725"/>
                </a:tc>
                <a:tc>
                  <a:txBody>
                    <a:bodyPr/>
                    <a:lstStyle/>
                    <a:p>
                      <a:pPr marL="0" marR="0" lvl="0" indent="0" algn="ctr" rtl="0">
                        <a:spcBef>
                          <a:spcPts val="0"/>
                        </a:spcBef>
                        <a:spcAft>
                          <a:spcPts val="0"/>
                        </a:spcAft>
                        <a:buNone/>
                      </a:pPr>
                      <a:r>
                        <a:rPr lang="en-US" sz="1800" u="none" strike="noStrike" cap="none"/>
                        <a:t>Address</a:t>
                      </a:r>
                      <a:endParaRPr sz="1800" u="none" strike="noStrike" cap="none"/>
                    </a:p>
                  </a:txBody>
                  <a:tcPr marL="91450" marR="91450" marT="45725" marB="45725"/>
                </a:tc>
                <a:extLst>
                  <a:ext uri="{0D108BD9-81ED-4DB2-BD59-A6C34878D82A}">
                    <a16:rowId xmlns:a16="http://schemas.microsoft.com/office/drawing/2014/main" val="10000"/>
                  </a:ext>
                </a:extLst>
              </a:tr>
              <a:tr h="370950">
                <a:tc>
                  <a:txBody>
                    <a:bodyPr/>
                    <a:lstStyle/>
                    <a:p>
                      <a:pPr marL="0" marR="0" lvl="0" indent="0" algn="ctr" rtl="0">
                        <a:spcBef>
                          <a:spcPts val="0"/>
                        </a:spcBef>
                        <a:spcAft>
                          <a:spcPts val="0"/>
                        </a:spcAft>
                        <a:buNone/>
                      </a:pPr>
                      <a:r>
                        <a:rPr lang="en-US" sz="1800" u="none" strike="noStrike" cap="none"/>
                        <a:t>C01</a:t>
                      </a:r>
                      <a:endParaRPr sz="1800" u="none" strike="noStrike" cap="none"/>
                    </a:p>
                  </a:txBody>
                  <a:tcPr marL="91450" marR="91450" marT="45725" marB="45725"/>
                </a:tc>
                <a:tc>
                  <a:txBody>
                    <a:bodyPr/>
                    <a:lstStyle/>
                    <a:p>
                      <a:pPr marL="0" marR="0" lvl="0" indent="0" algn="ctr" rtl="0">
                        <a:spcBef>
                          <a:spcPts val="0"/>
                        </a:spcBef>
                        <a:spcAft>
                          <a:spcPts val="0"/>
                        </a:spcAft>
                        <a:buNone/>
                      </a:pPr>
                      <a:r>
                        <a:rPr lang="en-US" sz="1800" u="none" strike="noStrike" cap="none"/>
                        <a:t>A</a:t>
                      </a:r>
                      <a:endParaRPr sz="1800" u="none" strike="noStrike" cap="none"/>
                    </a:p>
                  </a:txBody>
                  <a:tcPr marL="91450" marR="91450" marT="45725" marB="45725"/>
                </a:tc>
                <a:tc>
                  <a:txBody>
                    <a:bodyPr/>
                    <a:lstStyle/>
                    <a:p>
                      <a:pPr marL="0" marR="0" lvl="0" indent="0" algn="ctr" rtl="0">
                        <a:spcBef>
                          <a:spcPts val="0"/>
                        </a:spcBef>
                        <a:spcAft>
                          <a:spcPts val="0"/>
                        </a:spcAft>
                        <a:buNone/>
                      </a:pPr>
                      <a:r>
                        <a:rPr lang="en-US" sz="1800" u="none" strike="noStrike" cap="none"/>
                        <a:t>Karelibag, Vadodara</a:t>
                      </a:r>
                      <a:endParaRPr sz="1800" u="none" strike="noStrike" cap="none"/>
                    </a:p>
                  </a:txBody>
                  <a:tcPr marL="91450" marR="91450" marT="45725" marB="45725"/>
                </a:tc>
                <a:extLst>
                  <a:ext uri="{0D108BD9-81ED-4DB2-BD59-A6C34878D82A}">
                    <a16:rowId xmlns:a16="http://schemas.microsoft.com/office/drawing/2014/main" val="10001"/>
                  </a:ext>
                </a:extLst>
              </a:tr>
              <a:tr h="370950">
                <a:tc>
                  <a:txBody>
                    <a:bodyPr/>
                    <a:lstStyle/>
                    <a:p>
                      <a:pPr marL="0" marR="0" lvl="0" indent="0" algn="ctr" rtl="0">
                        <a:spcBef>
                          <a:spcPts val="0"/>
                        </a:spcBef>
                        <a:spcAft>
                          <a:spcPts val="0"/>
                        </a:spcAft>
                        <a:buNone/>
                      </a:pPr>
                      <a:r>
                        <a:rPr lang="en-US" sz="1800" u="none" strike="noStrike" cap="none"/>
                        <a:t>C02</a:t>
                      </a:r>
                      <a:endParaRPr sz="1800" u="none" strike="noStrike" cap="none"/>
                    </a:p>
                  </a:txBody>
                  <a:tcPr marL="91450" marR="91450" marT="45725" marB="45725"/>
                </a:tc>
                <a:tc>
                  <a:txBody>
                    <a:bodyPr/>
                    <a:lstStyle/>
                    <a:p>
                      <a:pPr marL="0" marR="0" lvl="0" indent="0" algn="ctr" rtl="0">
                        <a:spcBef>
                          <a:spcPts val="0"/>
                        </a:spcBef>
                        <a:spcAft>
                          <a:spcPts val="0"/>
                        </a:spcAft>
                        <a:buNone/>
                      </a:pPr>
                      <a:r>
                        <a:rPr lang="en-US" sz="1800" u="none" strike="noStrike" cap="none"/>
                        <a:t>B</a:t>
                      </a:r>
                      <a:endParaRPr sz="1800" u="none" strike="noStrike" cap="none"/>
                    </a:p>
                  </a:txBody>
                  <a:tcPr marL="91450" marR="91450" marT="45725" marB="45725"/>
                </a:tc>
                <a:tc>
                  <a:txBody>
                    <a:bodyPr/>
                    <a:lstStyle/>
                    <a:p>
                      <a:pPr marL="0" marR="0" lvl="0" indent="0" algn="ctr" rtl="0">
                        <a:spcBef>
                          <a:spcPts val="0"/>
                        </a:spcBef>
                        <a:spcAft>
                          <a:spcPts val="0"/>
                        </a:spcAft>
                        <a:buNone/>
                      </a:pPr>
                      <a:r>
                        <a:rPr lang="en-US" sz="1800" u="none" strike="noStrike" cap="none"/>
                        <a:t>Satellite, Ahmedabad</a:t>
                      </a:r>
                      <a:endParaRPr sz="1800" u="none" strike="noStrike" cap="none"/>
                    </a:p>
                  </a:txBody>
                  <a:tcPr marL="91450" marR="91450" marT="45725" marB="45725"/>
                </a:tc>
                <a:extLst>
                  <a:ext uri="{0D108BD9-81ED-4DB2-BD59-A6C34878D82A}">
                    <a16:rowId xmlns:a16="http://schemas.microsoft.com/office/drawing/2014/main" val="10002"/>
                  </a:ext>
                </a:extLst>
              </a:tr>
            </a:tbl>
          </a:graphicData>
        </a:graphic>
      </p:graphicFrame>
      <p:sp>
        <p:nvSpPr>
          <p:cNvPr id="951" name="Google Shape;951;p50"/>
          <p:cNvSpPr txBox="1"/>
          <p:nvPr/>
        </p:nvSpPr>
        <p:spPr>
          <a:xfrm>
            <a:off x="190500" y="3322638"/>
            <a:ext cx="9144000" cy="431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chemeClr val="dk1"/>
              </a:buClr>
              <a:buSzPts val="1100"/>
              <a:buFont typeface="Arial"/>
              <a:buNone/>
            </a:pPr>
            <a:r>
              <a:rPr lang="en-US" sz="1100" b="0" i="0" u="none" strike="noStrike" cap="none">
                <a:solidFill>
                  <a:schemeClr val="dk1"/>
                </a:solidFill>
                <a:latin typeface="Arial"/>
                <a:ea typeface="Arial"/>
                <a:cs typeface="Arial"/>
                <a:sym typeface="Arial"/>
              </a:rPr>
              <a:t>Table 1.6: 1 NF Example</a:t>
            </a:r>
            <a:endParaRPr/>
          </a:p>
          <a:p>
            <a:pPr marL="0" marR="0" lvl="0" indent="0" algn="ctr" rtl="0">
              <a:spcBef>
                <a:spcPts val="0"/>
              </a:spcBef>
              <a:spcAft>
                <a:spcPts val="0"/>
              </a:spcAft>
              <a:buClr>
                <a:schemeClr val="dk1"/>
              </a:buClr>
              <a:buSzPts val="1100"/>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955"/>
        <p:cNvGrpSpPr/>
        <p:nvPr/>
      </p:nvGrpSpPr>
      <p:grpSpPr>
        <a:xfrm>
          <a:off x="0" y="0"/>
          <a:ext cx="0" cy="0"/>
          <a:chOff x="0" y="0"/>
          <a:chExt cx="0" cy="0"/>
        </a:xfrm>
      </p:grpSpPr>
      <p:pic>
        <p:nvPicPr>
          <p:cNvPr id="956" name="Google Shape;956;p51" descr="C:\Users\parul\Desktop\Digital Learning Content.png"/>
          <p:cNvPicPr preferRelativeResize="0"/>
          <p:nvPr/>
        </p:nvPicPr>
        <p:blipFill rotWithShape="1">
          <a:blip r:embed="rId3">
            <a:alphaModFix/>
          </a:blip>
          <a:srcRect/>
          <a:stretch/>
        </p:blipFill>
        <p:spPr>
          <a:xfrm>
            <a:off x="0" y="0"/>
            <a:ext cx="9144000" cy="6900863"/>
          </a:xfrm>
          <a:prstGeom prst="rect">
            <a:avLst/>
          </a:prstGeom>
          <a:noFill/>
          <a:ln>
            <a:noFill/>
          </a:ln>
        </p:spPr>
      </p:pic>
      <p:sp>
        <p:nvSpPr>
          <p:cNvPr id="957" name="Google Shape;957;p51"/>
          <p:cNvSpPr/>
          <p:nvPr/>
        </p:nvSpPr>
        <p:spPr>
          <a:xfrm>
            <a:off x="0" y="1643063"/>
            <a:ext cx="9144000" cy="642937"/>
          </a:xfrm>
          <a:prstGeom prst="rect">
            <a:avLst/>
          </a:prstGeom>
          <a:solidFill>
            <a:srgbClr val="1F497D"/>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FFFFFF"/>
              </a:buClr>
              <a:buSzPts val="3000"/>
              <a:buFont typeface="Arial"/>
              <a:buNone/>
            </a:pPr>
            <a:r>
              <a:rPr lang="en-US" sz="3000" b="1" i="0" u="none" strike="noStrike" cap="none">
                <a:solidFill>
                  <a:srgbClr val="FFFFFF"/>
                </a:solidFill>
                <a:latin typeface="Calibri"/>
                <a:ea typeface="Calibri"/>
                <a:cs typeface="Calibri"/>
                <a:sym typeface="Calibri"/>
              </a:rPr>
              <a:t>Normalization:</a:t>
            </a:r>
            <a:endParaRPr/>
          </a:p>
        </p:txBody>
      </p:sp>
      <p:sp>
        <p:nvSpPr>
          <p:cNvPr id="958" name="Google Shape;958;p51"/>
          <p:cNvSpPr/>
          <p:nvPr/>
        </p:nvSpPr>
        <p:spPr>
          <a:xfrm>
            <a:off x="190500" y="1687513"/>
            <a:ext cx="8763000" cy="55403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3000"/>
              <a:buFont typeface="Arial"/>
              <a:buNone/>
            </a:pPr>
            <a:endParaRPr sz="3000" b="1" i="0" u="none" strike="noStrike" cap="none">
              <a:solidFill>
                <a:srgbClr val="FFFFFF"/>
              </a:solidFill>
              <a:latin typeface="Calibri"/>
              <a:ea typeface="Calibri"/>
              <a:cs typeface="Calibri"/>
              <a:sym typeface="Calibri"/>
            </a:endParaRPr>
          </a:p>
        </p:txBody>
      </p:sp>
      <p:sp>
        <p:nvSpPr>
          <p:cNvPr id="959" name="Google Shape;959;p51"/>
          <p:cNvSpPr/>
          <p:nvPr/>
        </p:nvSpPr>
        <p:spPr>
          <a:xfrm flipH="1">
            <a:off x="6564313" y="6072188"/>
            <a:ext cx="46037" cy="214312"/>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Arial"/>
              <a:buNone/>
            </a:pPr>
            <a:endParaRPr sz="1800" b="0" i="0" u="none" strike="noStrike" cap="none">
              <a:solidFill>
                <a:srgbClr val="000000"/>
              </a:solidFill>
              <a:latin typeface="Arial"/>
              <a:ea typeface="Arial"/>
              <a:cs typeface="Arial"/>
              <a:sym typeface="Arial"/>
            </a:endParaRPr>
          </a:p>
        </p:txBody>
      </p:sp>
      <p:pic>
        <p:nvPicPr>
          <p:cNvPr id="960" name="Google Shape;960;p51" descr="C:\Users\parul\Desktop\Untitled-1.png"/>
          <p:cNvPicPr preferRelativeResize="0"/>
          <p:nvPr/>
        </p:nvPicPr>
        <p:blipFill rotWithShape="1">
          <a:blip r:embed="rId4">
            <a:alphaModFix/>
          </a:blip>
          <a:srcRect/>
          <a:stretch/>
        </p:blipFill>
        <p:spPr>
          <a:xfrm>
            <a:off x="1857375" y="3071813"/>
            <a:ext cx="5430838" cy="2803525"/>
          </a:xfrm>
          <a:prstGeom prst="rect">
            <a:avLst/>
          </a:prstGeom>
          <a:noFill/>
          <a:ln>
            <a:noFill/>
          </a:ln>
        </p:spPr>
      </p:pic>
      <p:sp>
        <p:nvSpPr>
          <p:cNvPr id="961" name="Google Shape;961;p51"/>
          <p:cNvSpPr txBox="1"/>
          <p:nvPr/>
        </p:nvSpPr>
        <p:spPr>
          <a:xfrm>
            <a:off x="190500" y="2492375"/>
            <a:ext cx="8763000" cy="4614863"/>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2200" b="1" i="0" u="none" strike="noStrike" cap="none">
                <a:solidFill>
                  <a:srgbClr val="000000"/>
                </a:solidFill>
                <a:latin typeface="Calibri"/>
                <a:ea typeface="Calibri"/>
                <a:cs typeface="Calibri"/>
                <a:sym typeface="Calibri"/>
              </a:rPr>
              <a:t>1NF:</a:t>
            </a:r>
            <a:endParaRPr/>
          </a:p>
          <a:p>
            <a:pPr marL="342900" marR="0" lvl="0" indent="-342900" algn="just" rtl="0">
              <a:spcBef>
                <a:spcPts val="0"/>
              </a:spcBef>
              <a:spcAft>
                <a:spcPts val="0"/>
              </a:spcAft>
              <a:buClr>
                <a:srgbClr val="000000"/>
              </a:buClr>
              <a:buSzPts val="2200"/>
              <a:buFont typeface="Arial"/>
              <a:buChar char="•"/>
            </a:pPr>
            <a:r>
              <a:rPr lang="en-US" sz="2200" b="0" i="0" u="none" strike="noStrike" cap="none">
                <a:solidFill>
                  <a:srgbClr val="000000"/>
                </a:solidFill>
                <a:latin typeface="Calibri"/>
                <a:ea typeface="Calibri"/>
                <a:cs typeface="Calibri"/>
                <a:sym typeface="Calibri"/>
              </a:rPr>
              <a:t>Consider below relation. </a:t>
            </a:r>
            <a:endParaRPr/>
          </a:p>
          <a:p>
            <a:pPr marL="0" marR="0" lvl="0" indent="0" algn="just" rtl="0">
              <a:spcBef>
                <a:spcPts val="0"/>
              </a:spcBef>
              <a:spcAft>
                <a:spcPts val="0"/>
              </a:spcAft>
              <a:buNone/>
            </a:pPr>
            <a:endParaRPr sz="2200" b="0" i="0" u="none" strike="noStrike" cap="none">
              <a:solidFill>
                <a:srgbClr val="000000"/>
              </a:solidFill>
              <a:latin typeface="Calibri"/>
              <a:ea typeface="Calibri"/>
              <a:cs typeface="Calibri"/>
              <a:sym typeface="Calibri"/>
            </a:endParaRPr>
          </a:p>
          <a:p>
            <a:pPr marL="0" marR="0" lvl="0" indent="0" algn="just" rtl="0">
              <a:spcBef>
                <a:spcPts val="0"/>
              </a:spcBef>
              <a:spcAft>
                <a:spcPts val="0"/>
              </a:spcAft>
              <a:buNone/>
            </a:pPr>
            <a:endParaRPr sz="2200" b="1" i="0" u="none" strike="noStrike" cap="none">
              <a:solidFill>
                <a:srgbClr val="000000"/>
              </a:solidFill>
              <a:latin typeface="Calibri"/>
              <a:ea typeface="Calibri"/>
              <a:cs typeface="Calibri"/>
              <a:sym typeface="Calibri"/>
            </a:endParaRPr>
          </a:p>
          <a:p>
            <a:pPr marL="0" marR="0" lvl="0" indent="0" algn="just" rtl="0">
              <a:spcBef>
                <a:spcPts val="0"/>
              </a:spcBef>
              <a:spcAft>
                <a:spcPts val="0"/>
              </a:spcAft>
              <a:buNone/>
            </a:pPr>
            <a:endParaRPr sz="2200" b="0" i="0" u="none" strike="noStrike" cap="none">
              <a:solidFill>
                <a:srgbClr val="000000"/>
              </a:solidFill>
              <a:latin typeface="Calibri"/>
              <a:ea typeface="Calibri"/>
              <a:cs typeface="Calibri"/>
              <a:sym typeface="Calibri"/>
            </a:endParaRPr>
          </a:p>
          <a:p>
            <a:pPr marL="0" marR="0" lvl="0" indent="0" algn="just" rtl="0">
              <a:spcBef>
                <a:spcPts val="0"/>
              </a:spcBef>
              <a:spcAft>
                <a:spcPts val="0"/>
              </a:spcAft>
              <a:buNone/>
            </a:pPr>
            <a:endParaRPr sz="2200" b="1" i="0" u="none" strike="noStrike" cap="none">
              <a:solidFill>
                <a:srgbClr val="000000"/>
              </a:solidFill>
              <a:latin typeface="Calibri"/>
              <a:ea typeface="Calibri"/>
              <a:cs typeface="Calibri"/>
              <a:sym typeface="Calibri"/>
            </a:endParaRPr>
          </a:p>
          <a:p>
            <a:pPr marL="0" marR="0" lvl="0" indent="0" algn="just" rtl="0">
              <a:spcBef>
                <a:spcPts val="0"/>
              </a:spcBef>
              <a:spcAft>
                <a:spcPts val="0"/>
              </a:spcAft>
              <a:buNone/>
            </a:pPr>
            <a:endParaRPr sz="2200" b="1" i="0" u="none" strike="noStrike" cap="none">
              <a:solidFill>
                <a:srgbClr val="000000"/>
              </a:solidFill>
              <a:latin typeface="Calibri"/>
              <a:ea typeface="Calibri"/>
              <a:cs typeface="Calibri"/>
              <a:sym typeface="Calibri"/>
            </a:endParaRPr>
          </a:p>
          <a:p>
            <a:pPr marL="342900" marR="0" lvl="0" indent="-342900" algn="just" rtl="0">
              <a:spcBef>
                <a:spcPts val="0"/>
              </a:spcBef>
              <a:spcAft>
                <a:spcPts val="0"/>
              </a:spcAft>
              <a:buClr>
                <a:srgbClr val="000000"/>
              </a:buClr>
              <a:buSzPts val="2200"/>
              <a:buFont typeface="Arial"/>
              <a:buChar char="•"/>
            </a:pPr>
            <a:r>
              <a:rPr lang="en-US" sz="2200" b="1" i="0" u="none" strike="noStrike" cap="none">
                <a:solidFill>
                  <a:srgbClr val="000000"/>
                </a:solidFill>
                <a:latin typeface="Calibri"/>
                <a:ea typeface="Calibri"/>
                <a:cs typeface="Calibri"/>
                <a:sym typeface="Calibri"/>
              </a:rPr>
              <a:t>Problem: </a:t>
            </a:r>
            <a:endParaRPr sz="2200" b="0" i="0" u="none" strike="noStrike" cap="none">
              <a:solidFill>
                <a:srgbClr val="000000"/>
              </a:solidFill>
              <a:latin typeface="Calibri"/>
              <a:ea typeface="Calibri"/>
              <a:cs typeface="Calibri"/>
              <a:sym typeface="Calibri"/>
            </a:endParaRPr>
          </a:p>
          <a:p>
            <a:pPr marL="342900" marR="0" lvl="0" indent="-342900" algn="just" rtl="0">
              <a:lnSpc>
                <a:spcPct val="90000"/>
              </a:lnSpc>
              <a:spcBef>
                <a:spcPts val="1000"/>
              </a:spcBef>
              <a:spcAft>
                <a:spcPts val="0"/>
              </a:spcAft>
              <a:buClr>
                <a:schemeClr val="dk1"/>
              </a:buClr>
              <a:buSzPts val="2400"/>
              <a:buFont typeface="Arial"/>
              <a:buChar char="•"/>
            </a:pPr>
            <a:r>
              <a:rPr lang="en-US" sz="2200" b="0" i="0" u="none" strike="noStrike" cap="none">
                <a:solidFill>
                  <a:schemeClr val="dk1"/>
                </a:solidFill>
                <a:latin typeface="Calibri"/>
                <a:ea typeface="Calibri"/>
                <a:cs typeface="Calibri"/>
                <a:sym typeface="Calibri"/>
              </a:rPr>
              <a:t>It if difficult to retrieve the list of  Customers living in ‘Vadodara’ from above table.</a:t>
            </a:r>
            <a:endParaRPr/>
          </a:p>
          <a:p>
            <a:pPr marL="342900" marR="0" lvl="0" indent="-342900" algn="just" rtl="0">
              <a:lnSpc>
                <a:spcPct val="90000"/>
              </a:lnSpc>
              <a:spcBef>
                <a:spcPts val="1000"/>
              </a:spcBef>
              <a:spcAft>
                <a:spcPts val="0"/>
              </a:spcAft>
              <a:buClr>
                <a:schemeClr val="dk1"/>
              </a:buClr>
              <a:buSzPts val="2400"/>
              <a:buFont typeface="Arial"/>
              <a:buChar char="•"/>
            </a:pPr>
            <a:r>
              <a:rPr lang="en-US" sz="2200" b="0" i="0" u="none" strike="noStrike" cap="none">
                <a:solidFill>
                  <a:schemeClr val="dk1"/>
                </a:solidFill>
                <a:latin typeface="Calibri"/>
                <a:ea typeface="Calibri"/>
                <a:cs typeface="Calibri"/>
                <a:sym typeface="Calibri"/>
              </a:rPr>
              <a:t>Reason is address attribute is composite attribute which contains name of the area as well as city name in single cell.</a:t>
            </a:r>
            <a:endParaRPr/>
          </a:p>
          <a:p>
            <a:pPr marL="342900" marR="0" lvl="0" indent="-203200" algn="just" rtl="0">
              <a:spcBef>
                <a:spcPts val="0"/>
              </a:spcBef>
              <a:spcAft>
                <a:spcPts val="0"/>
              </a:spcAft>
              <a:buClr>
                <a:schemeClr val="dk1"/>
              </a:buClr>
              <a:buSzPts val="2200"/>
              <a:buFont typeface="Arial"/>
              <a:buNone/>
            </a:pPr>
            <a:endParaRPr sz="2200" b="1" i="0" u="none" strike="noStrike" cap="none">
              <a:solidFill>
                <a:srgbClr val="000000"/>
              </a:solidFill>
              <a:latin typeface="Calibri"/>
              <a:ea typeface="Calibri"/>
              <a:cs typeface="Calibri"/>
              <a:sym typeface="Calibri"/>
            </a:endParaRPr>
          </a:p>
        </p:txBody>
      </p:sp>
      <p:graphicFrame>
        <p:nvGraphicFramePr>
          <p:cNvPr id="962" name="Google Shape;962;p51"/>
          <p:cNvGraphicFramePr/>
          <p:nvPr/>
        </p:nvGraphicFramePr>
        <p:xfrm>
          <a:off x="1998663" y="3573463"/>
          <a:ext cx="6173775" cy="1112850"/>
        </p:xfrm>
        <a:graphic>
          <a:graphicData uri="http://schemas.openxmlformats.org/drawingml/2006/table">
            <a:tbl>
              <a:tblPr firstRow="1" bandRow="1">
                <a:noFill/>
                <a:tableStyleId>{A6D5F4F0-71AE-48C2-BE61-0E4CC1C9F9AF}</a:tableStyleId>
              </a:tblPr>
              <a:tblGrid>
                <a:gridCol w="1709375">
                  <a:extLst>
                    <a:ext uri="{9D8B030D-6E8A-4147-A177-3AD203B41FA5}">
                      <a16:colId xmlns:a16="http://schemas.microsoft.com/office/drawing/2014/main" val="20000"/>
                    </a:ext>
                  </a:extLst>
                </a:gridCol>
                <a:gridCol w="1800150">
                  <a:extLst>
                    <a:ext uri="{9D8B030D-6E8A-4147-A177-3AD203B41FA5}">
                      <a16:colId xmlns:a16="http://schemas.microsoft.com/office/drawing/2014/main" val="20001"/>
                    </a:ext>
                  </a:extLst>
                </a:gridCol>
                <a:gridCol w="2664250">
                  <a:extLst>
                    <a:ext uri="{9D8B030D-6E8A-4147-A177-3AD203B41FA5}">
                      <a16:colId xmlns:a16="http://schemas.microsoft.com/office/drawing/2014/main" val="20002"/>
                    </a:ext>
                  </a:extLst>
                </a:gridCol>
              </a:tblGrid>
              <a:tr h="370950">
                <a:tc>
                  <a:txBody>
                    <a:bodyPr/>
                    <a:lstStyle/>
                    <a:p>
                      <a:pPr marL="0" marR="0" lvl="0" indent="0" algn="ctr" rtl="0">
                        <a:spcBef>
                          <a:spcPts val="0"/>
                        </a:spcBef>
                        <a:spcAft>
                          <a:spcPts val="0"/>
                        </a:spcAft>
                        <a:buNone/>
                      </a:pPr>
                      <a:r>
                        <a:rPr lang="en-US" sz="1800" u="none" strike="noStrike" cap="none"/>
                        <a:t>CustomerID</a:t>
                      </a:r>
                      <a:endParaRPr sz="1800" u="none" strike="noStrike" cap="none"/>
                    </a:p>
                  </a:txBody>
                  <a:tcPr marL="91450" marR="91450" marT="45725" marB="45725"/>
                </a:tc>
                <a:tc>
                  <a:txBody>
                    <a:bodyPr/>
                    <a:lstStyle/>
                    <a:p>
                      <a:pPr marL="0" marR="0" lvl="0" indent="0" algn="ctr" rtl="0">
                        <a:spcBef>
                          <a:spcPts val="0"/>
                        </a:spcBef>
                        <a:spcAft>
                          <a:spcPts val="0"/>
                        </a:spcAft>
                        <a:buNone/>
                      </a:pPr>
                      <a:r>
                        <a:rPr lang="en-US" sz="1800" u="none" strike="noStrike" cap="none"/>
                        <a:t>Name </a:t>
                      </a:r>
                      <a:endParaRPr sz="1800" u="none" strike="noStrike" cap="none"/>
                    </a:p>
                  </a:txBody>
                  <a:tcPr marL="91450" marR="91450" marT="45725" marB="45725"/>
                </a:tc>
                <a:tc>
                  <a:txBody>
                    <a:bodyPr/>
                    <a:lstStyle/>
                    <a:p>
                      <a:pPr marL="0" marR="0" lvl="0" indent="0" algn="ctr" rtl="0">
                        <a:spcBef>
                          <a:spcPts val="0"/>
                        </a:spcBef>
                        <a:spcAft>
                          <a:spcPts val="0"/>
                        </a:spcAft>
                        <a:buNone/>
                      </a:pPr>
                      <a:r>
                        <a:rPr lang="en-US" sz="1800" u="none" strike="noStrike" cap="none"/>
                        <a:t>Address</a:t>
                      </a:r>
                      <a:endParaRPr sz="1800" u="none" strike="noStrike" cap="none"/>
                    </a:p>
                  </a:txBody>
                  <a:tcPr marL="91450" marR="91450" marT="45725" marB="45725"/>
                </a:tc>
                <a:extLst>
                  <a:ext uri="{0D108BD9-81ED-4DB2-BD59-A6C34878D82A}">
                    <a16:rowId xmlns:a16="http://schemas.microsoft.com/office/drawing/2014/main" val="10000"/>
                  </a:ext>
                </a:extLst>
              </a:tr>
              <a:tr h="370950">
                <a:tc>
                  <a:txBody>
                    <a:bodyPr/>
                    <a:lstStyle/>
                    <a:p>
                      <a:pPr marL="0" marR="0" lvl="0" indent="0" algn="ctr" rtl="0">
                        <a:spcBef>
                          <a:spcPts val="0"/>
                        </a:spcBef>
                        <a:spcAft>
                          <a:spcPts val="0"/>
                        </a:spcAft>
                        <a:buNone/>
                      </a:pPr>
                      <a:r>
                        <a:rPr lang="en-US" sz="1800" u="none" strike="noStrike" cap="none"/>
                        <a:t>C01</a:t>
                      </a:r>
                      <a:endParaRPr sz="1800" u="none" strike="noStrike" cap="none"/>
                    </a:p>
                  </a:txBody>
                  <a:tcPr marL="91450" marR="91450" marT="45725" marB="45725"/>
                </a:tc>
                <a:tc>
                  <a:txBody>
                    <a:bodyPr/>
                    <a:lstStyle/>
                    <a:p>
                      <a:pPr marL="0" marR="0" lvl="0" indent="0" algn="ctr" rtl="0">
                        <a:spcBef>
                          <a:spcPts val="0"/>
                        </a:spcBef>
                        <a:spcAft>
                          <a:spcPts val="0"/>
                        </a:spcAft>
                        <a:buNone/>
                      </a:pPr>
                      <a:r>
                        <a:rPr lang="en-US" sz="1800" u="none" strike="noStrike" cap="none"/>
                        <a:t>A</a:t>
                      </a:r>
                      <a:endParaRPr sz="1800" u="none" strike="noStrike" cap="none"/>
                    </a:p>
                  </a:txBody>
                  <a:tcPr marL="91450" marR="91450" marT="45725" marB="45725"/>
                </a:tc>
                <a:tc>
                  <a:txBody>
                    <a:bodyPr/>
                    <a:lstStyle/>
                    <a:p>
                      <a:pPr marL="0" marR="0" lvl="0" indent="0" algn="ctr" rtl="0">
                        <a:spcBef>
                          <a:spcPts val="0"/>
                        </a:spcBef>
                        <a:spcAft>
                          <a:spcPts val="0"/>
                        </a:spcAft>
                        <a:buNone/>
                      </a:pPr>
                      <a:r>
                        <a:rPr lang="en-US" sz="1800" u="none" strike="noStrike" cap="none"/>
                        <a:t>Karelibag, Vadodara</a:t>
                      </a:r>
                      <a:endParaRPr sz="1800" u="none" strike="noStrike" cap="none"/>
                    </a:p>
                  </a:txBody>
                  <a:tcPr marL="91450" marR="91450" marT="45725" marB="45725"/>
                </a:tc>
                <a:extLst>
                  <a:ext uri="{0D108BD9-81ED-4DB2-BD59-A6C34878D82A}">
                    <a16:rowId xmlns:a16="http://schemas.microsoft.com/office/drawing/2014/main" val="10001"/>
                  </a:ext>
                </a:extLst>
              </a:tr>
              <a:tr h="370950">
                <a:tc>
                  <a:txBody>
                    <a:bodyPr/>
                    <a:lstStyle/>
                    <a:p>
                      <a:pPr marL="0" marR="0" lvl="0" indent="0" algn="ctr" rtl="0">
                        <a:spcBef>
                          <a:spcPts val="0"/>
                        </a:spcBef>
                        <a:spcAft>
                          <a:spcPts val="0"/>
                        </a:spcAft>
                        <a:buNone/>
                      </a:pPr>
                      <a:r>
                        <a:rPr lang="en-US" sz="1800" u="none" strike="noStrike" cap="none"/>
                        <a:t>C02</a:t>
                      </a:r>
                      <a:endParaRPr sz="1800" u="none" strike="noStrike" cap="none"/>
                    </a:p>
                  </a:txBody>
                  <a:tcPr marL="91450" marR="91450" marT="45725" marB="45725"/>
                </a:tc>
                <a:tc>
                  <a:txBody>
                    <a:bodyPr/>
                    <a:lstStyle/>
                    <a:p>
                      <a:pPr marL="0" marR="0" lvl="0" indent="0" algn="ctr" rtl="0">
                        <a:spcBef>
                          <a:spcPts val="0"/>
                        </a:spcBef>
                        <a:spcAft>
                          <a:spcPts val="0"/>
                        </a:spcAft>
                        <a:buNone/>
                      </a:pPr>
                      <a:r>
                        <a:rPr lang="en-US" sz="1800" u="none" strike="noStrike" cap="none"/>
                        <a:t>B</a:t>
                      </a:r>
                      <a:endParaRPr sz="1800" u="none" strike="noStrike" cap="none"/>
                    </a:p>
                  </a:txBody>
                  <a:tcPr marL="91450" marR="91450" marT="45725" marB="45725"/>
                </a:tc>
                <a:tc>
                  <a:txBody>
                    <a:bodyPr/>
                    <a:lstStyle/>
                    <a:p>
                      <a:pPr marL="0" marR="0" lvl="0" indent="0" algn="ctr" rtl="0">
                        <a:spcBef>
                          <a:spcPts val="0"/>
                        </a:spcBef>
                        <a:spcAft>
                          <a:spcPts val="0"/>
                        </a:spcAft>
                        <a:buNone/>
                      </a:pPr>
                      <a:r>
                        <a:rPr lang="en-US" sz="1800" u="none" strike="noStrike" cap="none"/>
                        <a:t>Satellite, Ahmedabad</a:t>
                      </a:r>
                      <a:endParaRPr sz="1800" u="none" strike="noStrike" cap="none"/>
                    </a:p>
                  </a:txBody>
                  <a:tcPr marL="91450" marR="91450" marT="45725" marB="45725"/>
                </a:tc>
                <a:extLst>
                  <a:ext uri="{0D108BD9-81ED-4DB2-BD59-A6C34878D82A}">
                    <a16:rowId xmlns:a16="http://schemas.microsoft.com/office/drawing/2014/main" val="10002"/>
                  </a:ext>
                </a:extLst>
              </a:tr>
            </a:tbl>
          </a:graphicData>
        </a:graphic>
      </p:graphicFrame>
      <p:sp>
        <p:nvSpPr>
          <p:cNvPr id="963" name="Google Shape;963;p51"/>
          <p:cNvSpPr txBox="1"/>
          <p:nvPr/>
        </p:nvSpPr>
        <p:spPr>
          <a:xfrm>
            <a:off x="107950" y="3333750"/>
            <a:ext cx="9144000" cy="431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chemeClr val="dk1"/>
              </a:buClr>
              <a:buSzPts val="1100"/>
              <a:buFont typeface="Arial"/>
              <a:buNone/>
            </a:pPr>
            <a:r>
              <a:rPr lang="en-US" sz="1100" b="0" i="0" u="none" strike="noStrike" cap="none">
                <a:solidFill>
                  <a:schemeClr val="dk1"/>
                </a:solidFill>
                <a:latin typeface="Arial"/>
                <a:ea typeface="Arial"/>
                <a:cs typeface="Arial"/>
                <a:sym typeface="Arial"/>
              </a:rPr>
              <a:t>Table 1.6: 1 NF Example</a:t>
            </a:r>
            <a:endParaRPr/>
          </a:p>
          <a:p>
            <a:pPr marL="0" marR="0" lvl="0" indent="0" algn="ctr" rtl="0">
              <a:spcBef>
                <a:spcPts val="0"/>
              </a:spcBef>
              <a:spcAft>
                <a:spcPts val="0"/>
              </a:spcAft>
              <a:buClr>
                <a:schemeClr val="dk1"/>
              </a:buClr>
              <a:buSzPts val="1100"/>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967"/>
        <p:cNvGrpSpPr/>
        <p:nvPr/>
      </p:nvGrpSpPr>
      <p:grpSpPr>
        <a:xfrm>
          <a:off x="0" y="0"/>
          <a:ext cx="0" cy="0"/>
          <a:chOff x="0" y="0"/>
          <a:chExt cx="0" cy="0"/>
        </a:xfrm>
      </p:grpSpPr>
      <p:pic>
        <p:nvPicPr>
          <p:cNvPr id="968" name="Google Shape;968;p52" descr="C:\Users\parul\Desktop\Digital Learning Content.png"/>
          <p:cNvPicPr preferRelativeResize="0"/>
          <p:nvPr/>
        </p:nvPicPr>
        <p:blipFill rotWithShape="1">
          <a:blip r:embed="rId3">
            <a:alphaModFix/>
          </a:blip>
          <a:srcRect/>
          <a:stretch/>
        </p:blipFill>
        <p:spPr>
          <a:xfrm>
            <a:off x="0" y="0"/>
            <a:ext cx="9144000" cy="6900863"/>
          </a:xfrm>
          <a:prstGeom prst="rect">
            <a:avLst/>
          </a:prstGeom>
          <a:noFill/>
          <a:ln>
            <a:noFill/>
          </a:ln>
        </p:spPr>
      </p:pic>
      <p:sp>
        <p:nvSpPr>
          <p:cNvPr id="969" name="Google Shape;969;p52"/>
          <p:cNvSpPr/>
          <p:nvPr/>
        </p:nvSpPr>
        <p:spPr>
          <a:xfrm>
            <a:off x="0" y="1643063"/>
            <a:ext cx="9144000" cy="642937"/>
          </a:xfrm>
          <a:prstGeom prst="rect">
            <a:avLst/>
          </a:prstGeom>
          <a:solidFill>
            <a:srgbClr val="1F497D"/>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FFFFFF"/>
              </a:buClr>
              <a:buSzPts val="3000"/>
              <a:buFont typeface="Arial"/>
              <a:buNone/>
            </a:pPr>
            <a:r>
              <a:rPr lang="en-US" sz="3000" b="1" i="0" u="none" strike="noStrike" cap="none">
                <a:solidFill>
                  <a:srgbClr val="FFFFFF"/>
                </a:solidFill>
                <a:latin typeface="Calibri"/>
                <a:ea typeface="Calibri"/>
                <a:cs typeface="Calibri"/>
                <a:sym typeface="Calibri"/>
              </a:rPr>
              <a:t>Normalization:</a:t>
            </a:r>
            <a:endParaRPr/>
          </a:p>
        </p:txBody>
      </p:sp>
      <p:sp>
        <p:nvSpPr>
          <p:cNvPr id="970" name="Google Shape;970;p52"/>
          <p:cNvSpPr/>
          <p:nvPr/>
        </p:nvSpPr>
        <p:spPr>
          <a:xfrm>
            <a:off x="190500" y="1687513"/>
            <a:ext cx="8763000" cy="55403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3000"/>
              <a:buFont typeface="Arial"/>
              <a:buNone/>
            </a:pPr>
            <a:endParaRPr sz="3000" b="1" i="0" u="none" strike="noStrike" cap="none">
              <a:solidFill>
                <a:srgbClr val="FFFFFF"/>
              </a:solidFill>
              <a:latin typeface="Calibri"/>
              <a:ea typeface="Calibri"/>
              <a:cs typeface="Calibri"/>
              <a:sym typeface="Calibri"/>
            </a:endParaRPr>
          </a:p>
        </p:txBody>
      </p:sp>
      <p:sp>
        <p:nvSpPr>
          <p:cNvPr id="971" name="Google Shape;971;p52"/>
          <p:cNvSpPr/>
          <p:nvPr/>
        </p:nvSpPr>
        <p:spPr>
          <a:xfrm flipH="1">
            <a:off x="6564313" y="6072188"/>
            <a:ext cx="46037" cy="214312"/>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Arial"/>
              <a:buNone/>
            </a:pPr>
            <a:endParaRPr sz="1800" b="0" i="0" u="none" strike="noStrike" cap="none">
              <a:solidFill>
                <a:srgbClr val="000000"/>
              </a:solidFill>
              <a:latin typeface="Arial"/>
              <a:ea typeface="Arial"/>
              <a:cs typeface="Arial"/>
              <a:sym typeface="Arial"/>
            </a:endParaRPr>
          </a:p>
        </p:txBody>
      </p:sp>
      <p:pic>
        <p:nvPicPr>
          <p:cNvPr id="972" name="Google Shape;972;p52" descr="C:\Users\parul\Desktop\Untitled-1.png"/>
          <p:cNvPicPr preferRelativeResize="0"/>
          <p:nvPr/>
        </p:nvPicPr>
        <p:blipFill rotWithShape="1">
          <a:blip r:embed="rId4">
            <a:alphaModFix/>
          </a:blip>
          <a:srcRect/>
          <a:stretch/>
        </p:blipFill>
        <p:spPr>
          <a:xfrm>
            <a:off x="1857375" y="3071813"/>
            <a:ext cx="5430838" cy="2803525"/>
          </a:xfrm>
          <a:prstGeom prst="rect">
            <a:avLst/>
          </a:prstGeom>
          <a:noFill/>
          <a:ln>
            <a:noFill/>
          </a:ln>
        </p:spPr>
      </p:pic>
      <p:sp>
        <p:nvSpPr>
          <p:cNvPr id="973" name="Google Shape;973;p52"/>
          <p:cNvSpPr txBox="1"/>
          <p:nvPr/>
        </p:nvSpPr>
        <p:spPr>
          <a:xfrm>
            <a:off x="190500" y="2492375"/>
            <a:ext cx="8763000" cy="2124075"/>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2200" b="1" i="0" u="none" strike="noStrike" cap="none">
                <a:solidFill>
                  <a:srgbClr val="000000"/>
                </a:solidFill>
                <a:latin typeface="Calibri"/>
                <a:ea typeface="Calibri"/>
                <a:cs typeface="Calibri"/>
                <a:sym typeface="Calibri"/>
              </a:rPr>
              <a:t>1NF:</a:t>
            </a:r>
            <a:endParaRPr/>
          </a:p>
          <a:p>
            <a:pPr marL="0" marR="0" lvl="0" indent="0" algn="just" rtl="0">
              <a:spcBef>
                <a:spcPts val="0"/>
              </a:spcBef>
              <a:spcAft>
                <a:spcPts val="0"/>
              </a:spcAft>
              <a:buNone/>
            </a:pPr>
            <a:endParaRPr sz="2200" b="1" i="0" u="none" strike="noStrike" cap="none">
              <a:solidFill>
                <a:srgbClr val="000000"/>
              </a:solidFill>
              <a:latin typeface="Calibri"/>
              <a:ea typeface="Calibri"/>
              <a:cs typeface="Calibri"/>
              <a:sym typeface="Calibri"/>
            </a:endParaRPr>
          </a:p>
          <a:p>
            <a:pPr marL="342900" marR="0" lvl="0" indent="-342900" algn="just" rtl="0">
              <a:spcBef>
                <a:spcPts val="0"/>
              </a:spcBef>
              <a:spcAft>
                <a:spcPts val="0"/>
              </a:spcAft>
              <a:buClr>
                <a:srgbClr val="000000"/>
              </a:buClr>
              <a:buSzPts val="2200"/>
              <a:buFont typeface="Arial"/>
              <a:buChar char="•"/>
            </a:pPr>
            <a:r>
              <a:rPr lang="en-US" sz="2200" b="1" i="0" u="none" strike="noStrike" cap="none">
                <a:solidFill>
                  <a:srgbClr val="000000"/>
                </a:solidFill>
                <a:latin typeface="Calibri"/>
                <a:ea typeface="Calibri"/>
                <a:cs typeface="Calibri"/>
                <a:sym typeface="Calibri"/>
              </a:rPr>
              <a:t>Solution: </a:t>
            </a:r>
            <a:endParaRPr sz="2200" b="0" i="0" u="none" strike="noStrike" cap="none">
              <a:solidFill>
                <a:srgbClr val="000000"/>
              </a:solidFill>
              <a:latin typeface="Calibri"/>
              <a:ea typeface="Calibri"/>
              <a:cs typeface="Calibri"/>
              <a:sym typeface="Calibri"/>
            </a:endParaRPr>
          </a:p>
          <a:p>
            <a:pPr marL="342900" marR="0" lvl="0" indent="-342900" algn="just" rtl="0">
              <a:spcBef>
                <a:spcPts val="0"/>
              </a:spcBef>
              <a:spcAft>
                <a:spcPts val="0"/>
              </a:spcAft>
              <a:buClr>
                <a:schemeClr val="dk1"/>
              </a:buClr>
              <a:buSzPts val="2200"/>
              <a:buFont typeface="Arial"/>
              <a:buChar char="•"/>
            </a:pPr>
            <a:r>
              <a:rPr lang="en-US" sz="2200" b="0" i="0" u="none" strike="noStrike" cap="none">
                <a:solidFill>
                  <a:schemeClr val="dk1"/>
                </a:solidFill>
                <a:latin typeface="Calibri"/>
                <a:ea typeface="Calibri"/>
                <a:cs typeface="Calibri"/>
                <a:sym typeface="Calibri"/>
              </a:rPr>
              <a:t>Divide composite attributes into number of sub- attribute and insert value in proper sub attribute.</a:t>
            </a:r>
            <a:endParaRPr sz="2200" b="0" i="0" u="none" strike="noStrike" cap="none">
              <a:solidFill>
                <a:schemeClr val="dk1"/>
              </a:solidFill>
              <a:latin typeface="Calibri"/>
              <a:ea typeface="Calibri"/>
              <a:cs typeface="Calibri"/>
              <a:sym typeface="Calibri"/>
            </a:endParaRPr>
          </a:p>
          <a:p>
            <a:pPr marL="342900" marR="0" lvl="0" indent="-203200" algn="just" rtl="0">
              <a:spcBef>
                <a:spcPts val="0"/>
              </a:spcBef>
              <a:spcAft>
                <a:spcPts val="0"/>
              </a:spcAft>
              <a:buClr>
                <a:schemeClr val="dk1"/>
              </a:buClr>
              <a:buSzPts val="2200"/>
              <a:buFont typeface="Arial"/>
              <a:buNone/>
            </a:pPr>
            <a:endParaRPr sz="2200" b="1" i="0" u="none" strike="noStrike" cap="none">
              <a:solidFill>
                <a:srgbClr val="000000"/>
              </a:solidFill>
              <a:latin typeface="Calibri"/>
              <a:ea typeface="Calibri"/>
              <a:cs typeface="Calibri"/>
              <a:sym typeface="Calibri"/>
            </a:endParaRPr>
          </a:p>
        </p:txBody>
      </p:sp>
      <p:graphicFrame>
        <p:nvGraphicFramePr>
          <p:cNvPr id="974" name="Google Shape;974;p52"/>
          <p:cNvGraphicFramePr/>
          <p:nvPr/>
        </p:nvGraphicFramePr>
        <p:xfrm>
          <a:off x="1484313" y="4700588"/>
          <a:ext cx="6175375" cy="1382725"/>
        </p:xfrm>
        <a:graphic>
          <a:graphicData uri="http://schemas.openxmlformats.org/drawingml/2006/table">
            <a:tbl>
              <a:tblPr firstRow="1" bandRow="1">
                <a:noFill/>
                <a:tableStyleId>{A6D5F4F0-71AE-48C2-BE61-0E4CC1C9F9AF}</a:tableStyleId>
              </a:tblPr>
              <a:tblGrid>
                <a:gridCol w="1194400">
                  <a:extLst>
                    <a:ext uri="{9D8B030D-6E8A-4147-A177-3AD203B41FA5}">
                      <a16:colId xmlns:a16="http://schemas.microsoft.com/office/drawing/2014/main" val="20000"/>
                    </a:ext>
                  </a:extLst>
                </a:gridCol>
                <a:gridCol w="1257825">
                  <a:extLst>
                    <a:ext uri="{9D8B030D-6E8A-4147-A177-3AD203B41FA5}">
                      <a16:colId xmlns:a16="http://schemas.microsoft.com/office/drawing/2014/main" val="20001"/>
                    </a:ext>
                  </a:extLst>
                </a:gridCol>
                <a:gridCol w="1861575">
                  <a:extLst>
                    <a:ext uri="{9D8B030D-6E8A-4147-A177-3AD203B41FA5}">
                      <a16:colId xmlns:a16="http://schemas.microsoft.com/office/drawing/2014/main" val="20002"/>
                    </a:ext>
                  </a:extLst>
                </a:gridCol>
                <a:gridCol w="1861575">
                  <a:extLst>
                    <a:ext uri="{9D8B030D-6E8A-4147-A177-3AD203B41FA5}">
                      <a16:colId xmlns:a16="http://schemas.microsoft.com/office/drawing/2014/main" val="20003"/>
                    </a:ext>
                  </a:extLst>
                </a:gridCol>
              </a:tblGrid>
              <a:tr h="640525">
                <a:tc>
                  <a:txBody>
                    <a:bodyPr/>
                    <a:lstStyle/>
                    <a:p>
                      <a:pPr marL="0" marR="0" lvl="0" indent="0" algn="ctr" rtl="0">
                        <a:spcBef>
                          <a:spcPts val="0"/>
                        </a:spcBef>
                        <a:spcAft>
                          <a:spcPts val="0"/>
                        </a:spcAft>
                        <a:buNone/>
                      </a:pPr>
                      <a:r>
                        <a:rPr lang="en-US" sz="1800" u="none" strike="noStrike" cap="none"/>
                        <a:t>CustomerID</a:t>
                      </a:r>
                      <a:endParaRPr sz="1800" u="none" strike="noStrike" cap="none"/>
                    </a:p>
                  </a:txBody>
                  <a:tcPr marL="91450" marR="91450" marT="45750" marB="45750"/>
                </a:tc>
                <a:tc>
                  <a:txBody>
                    <a:bodyPr/>
                    <a:lstStyle/>
                    <a:p>
                      <a:pPr marL="0" marR="0" lvl="0" indent="0" algn="ctr" rtl="0">
                        <a:spcBef>
                          <a:spcPts val="0"/>
                        </a:spcBef>
                        <a:spcAft>
                          <a:spcPts val="0"/>
                        </a:spcAft>
                        <a:buNone/>
                      </a:pPr>
                      <a:r>
                        <a:rPr lang="en-US" sz="1800" u="none" strike="noStrike" cap="none"/>
                        <a:t>Name </a:t>
                      </a:r>
                      <a:endParaRPr sz="1800" u="none" strike="noStrike" cap="none"/>
                    </a:p>
                  </a:txBody>
                  <a:tcPr marL="91450" marR="91450" marT="45750" marB="45750"/>
                </a:tc>
                <a:tc>
                  <a:txBody>
                    <a:bodyPr/>
                    <a:lstStyle/>
                    <a:p>
                      <a:pPr marL="0" marR="0" lvl="0" indent="0" algn="ctr" rtl="0">
                        <a:spcBef>
                          <a:spcPts val="0"/>
                        </a:spcBef>
                        <a:spcAft>
                          <a:spcPts val="0"/>
                        </a:spcAft>
                        <a:buNone/>
                      </a:pPr>
                      <a:r>
                        <a:rPr lang="en-US" sz="1800" u="none" strike="noStrike" cap="none"/>
                        <a:t>Area</a:t>
                      </a:r>
                      <a:endParaRPr sz="1800" u="none" strike="noStrike" cap="none"/>
                    </a:p>
                  </a:txBody>
                  <a:tcPr marL="91450" marR="91450" marT="45750" marB="45750"/>
                </a:tc>
                <a:tc>
                  <a:txBody>
                    <a:bodyPr/>
                    <a:lstStyle/>
                    <a:p>
                      <a:pPr marL="0" marR="0" lvl="0" indent="0" algn="ctr" rtl="0">
                        <a:spcBef>
                          <a:spcPts val="0"/>
                        </a:spcBef>
                        <a:spcAft>
                          <a:spcPts val="0"/>
                        </a:spcAft>
                        <a:buNone/>
                      </a:pPr>
                      <a:r>
                        <a:rPr lang="en-US" sz="1800" u="none" strike="noStrike" cap="none"/>
                        <a:t>City</a:t>
                      </a:r>
                      <a:endParaRPr sz="1800" u="none" strike="noStrike" cap="none"/>
                    </a:p>
                  </a:txBody>
                  <a:tcPr marL="91450" marR="91450" marT="45750" marB="45750"/>
                </a:tc>
                <a:extLst>
                  <a:ext uri="{0D108BD9-81ED-4DB2-BD59-A6C34878D82A}">
                    <a16:rowId xmlns:a16="http://schemas.microsoft.com/office/drawing/2014/main" val="10000"/>
                  </a:ext>
                </a:extLst>
              </a:tr>
              <a:tr h="371100">
                <a:tc>
                  <a:txBody>
                    <a:bodyPr/>
                    <a:lstStyle/>
                    <a:p>
                      <a:pPr marL="0" marR="0" lvl="0" indent="0" algn="ctr" rtl="0">
                        <a:spcBef>
                          <a:spcPts val="0"/>
                        </a:spcBef>
                        <a:spcAft>
                          <a:spcPts val="0"/>
                        </a:spcAft>
                        <a:buNone/>
                      </a:pPr>
                      <a:r>
                        <a:rPr lang="en-US" sz="1800" u="none" strike="noStrike" cap="none"/>
                        <a:t>C01</a:t>
                      </a:r>
                      <a:endParaRPr sz="1800" u="none" strike="noStrike" cap="none"/>
                    </a:p>
                  </a:txBody>
                  <a:tcPr marL="91450" marR="91450" marT="45750" marB="45750"/>
                </a:tc>
                <a:tc>
                  <a:txBody>
                    <a:bodyPr/>
                    <a:lstStyle/>
                    <a:p>
                      <a:pPr marL="0" marR="0" lvl="0" indent="0" algn="ctr" rtl="0">
                        <a:spcBef>
                          <a:spcPts val="0"/>
                        </a:spcBef>
                        <a:spcAft>
                          <a:spcPts val="0"/>
                        </a:spcAft>
                        <a:buNone/>
                      </a:pPr>
                      <a:r>
                        <a:rPr lang="en-US" sz="1800" u="none" strike="noStrike" cap="none"/>
                        <a:t>A</a:t>
                      </a:r>
                      <a:endParaRPr sz="1800" u="none" strike="noStrike" cap="none"/>
                    </a:p>
                  </a:txBody>
                  <a:tcPr marL="91450" marR="91450" marT="45750" marB="45750"/>
                </a:tc>
                <a:tc>
                  <a:txBody>
                    <a:bodyPr/>
                    <a:lstStyle/>
                    <a:p>
                      <a:pPr marL="0" marR="0" lvl="0" indent="0" algn="ctr" rtl="0">
                        <a:spcBef>
                          <a:spcPts val="0"/>
                        </a:spcBef>
                        <a:spcAft>
                          <a:spcPts val="0"/>
                        </a:spcAft>
                        <a:buNone/>
                      </a:pPr>
                      <a:r>
                        <a:rPr lang="en-US" sz="1800" u="none" strike="noStrike" cap="none"/>
                        <a:t>Karelibag</a:t>
                      </a:r>
                      <a:endParaRPr sz="1800" u="none" strike="noStrike" cap="none"/>
                    </a:p>
                  </a:txBody>
                  <a:tcPr marL="91450" marR="91450" marT="45750" marB="45750"/>
                </a:tc>
                <a:tc>
                  <a:txBody>
                    <a:bodyPr/>
                    <a:lstStyle/>
                    <a:p>
                      <a:pPr marL="0" marR="0" lvl="0" indent="0" algn="ctr" rtl="0">
                        <a:spcBef>
                          <a:spcPts val="0"/>
                        </a:spcBef>
                        <a:spcAft>
                          <a:spcPts val="0"/>
                        </a:spcAft>
                        <a:buNone/>
                      </a:pPr>
                      <a:r>
                        <a:rPr lang="en-US" sz="1800" u="none" strike="noStrike" cap="none"/>
                        <a:t>Vadodara</a:t>
                      </a:r>
                      <a:endParaRPr sz="1800" u="none" strike="noStrike" cap="none"/>
                    </a:p>
                  </a:txBody>
                  <a:tcPr marL="91450" marR="91450" marT="45750" marB="45750"/>
                </a:tc>
                <a:extLst>
                  <a:ext uri="{0D108BD9-81ED-4DB2-BD59-A6C34878D82A}">
                    <a16:rowId xmlns:a16="http://schemas.microsoft.com/office/drawing/2014/main" val="10001"/>
                  </a:ext>
                </a:extLst>
              </a:tr>
              <a:tr h="371100">
                <a:tc>
                  <a:txBody>
                    <a:bodyPr/>
                    <a:lstStyle/>
                    <a:p>
                      <a:pPr marL="0" marR="0" lvl="0" indent="0" algn="ctr" rtl="0">
                        <a:spcBef>
                          <a:spcPts val="0"/>
                        </a:spcBef>
                        <a:spcAft>
                          <a:spcPts val="0"/>
                        </a:spcAft>
                        <a:buNone/>
                      </a:pPr>
                      <a:r>
                        <a:rPr lang="en-US" sz="1800" u="none" strike="noStrike" cap="none"/>
                        <a:t>C02</a:t>
                      </a:r>
                      <a:endParaRPr sz="1800" u="none" strike="noStrike" cap="none"/>
                    </a:p>
                  </a:txBody>
                  <a:tcPr marL="91450" marR="91450" marT="45750" marB="45750"/>
                </a:tc>
                <a:tc>
                  <a:txBody>
                    <a:bodyPr/>
                    <a:lstStyle/>
                    <a:p>
                      <a:pPr marL="0" marR="0" lvl="0" indent="0" algn="ctr" rtl="0">
                        <a:spcBef>
                          <a:spcPts val="0"/>
                        </a:spcBef>
                        <a:spcAft>
                          <a:spcPts val="0"/>
                        </a:spcAft>
                        <a:buNone/>
                      </a:pPr>
                      <a:r>
                        <a:rPr lang="en-US" sz="1800" u="none" strike="noStrike" cap="none"/>
                        <a:t>B</a:t>
                      </a:r>
                      <a:endParaRPr sz="1800" u="none" strike="noStrike" cap="none"/>
                    </a:p>
                  </a:txBody>
                  <a:tcPr marL="91450" marR="91450" marT="45750" marB="45750"/>
                </a:tc>
                <a:tc>
                  <a:txBody>
                    <a:bodyPr/>
                    <a:lstStyle/>
                    <a:p>
                      <a:pPr marL="0" marR="0" lvl="0" indent="0" algn="ctr" rtl="0">
                        <a:spcBef>
                          <a:spcPts val="0"/>
                        </a:spcBef>
                        <a:spcAft>
                          <a:spcPts val="0"/>
                        </a:spcAft>
                        <a:buNone/>
                      </a:pPr>
                      <a:r>
                        <a:rPr lang="en-US" sz="1800" u="none" strike="noStrike" cap="none"/>
                        <a:t>Satellite</a:t>
                      </a:r>
                      <a:endParaRPr sz="1800" u="none" strike="noStrike" cap="none"/>
                    </a:p>
                  </a:txBody>
                  <a:tcPr marL="91450" marR="91450" marT="45750" marB="45750"/>
                </a:tc>
                <a:tc>
                  <a:txBody>
                    <a:bodyPr/>
                    <a:lstStyle/>
                    <a:p>
                      <a:pPr marL="0" marR="0" lvl="0" indent="0" algn="ctr" rtl="0">
                        <a:spcBef>
                          <a:spcPts val="0"/>
                        </a:spcBef>
                        <a:spcAft>
                          <a:spcPts val="0"/>
                        </a:spcAft>
                        <a:buNone/>
                      </a:pPr>
                      <a:r>
                        <a:rPr lang="en-US" sz="1800" u="none" strike="noStrike" cap="none"/>
                        <a:t>Ahmedabad</a:t>
                      </a:r>
                      <a:endParaRPr sz="1800" u="none" strike="noStrike" cap="none"/>
                    </a:p>
                  </a:txBody>
                  <a:tcPr marL="91450" marR="91450" marT="45750" marB="45750"/>
                </a:tc>
                <a:extLst>
                  <a:ext uri="{0D108BD9-81ED-4DB2-BD59-A6C34878D82A}">
                    <a16:rowId xmlns:a16="http://schemas.microsoft.com/office/drawing/2014/main" val="10002"/>
                  </a:ext>
                </a:extLst>
              </a:tr>
            </a:tbl>
          </a:graphicData>
        </a:graphic>
      </p:graphicFrame>
      <p:sp>
        <p:nvSpPr>
          <p:cNvPr id="975" name="Google Shape;975;p52"/>
          <p:cNvSpPr txBox="1"/>
          <p:nvPr/>
        </p:nvSpPr>
        <p:spPr>
          <a:xfrm>
            <a:off x="-107950" y="4456113"/>
            <a:ext cx="9144000" cy="43021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chemeClr val="dk1"/>
              </a:buClr>
              <a:buSzPts val="1100"/>
              <a:buFont typeface="Arial"/>
              <a:buNone/>
            </a:pPr>
            <a:r>
              <a:rPr lang="en-US" sz="1100" b="0" i="0" u="none" strike="noStrike" cap="none">
                <a:solidFill>
                  <a:schemeClr val="dk1"/>
                </a:solidFill>
                <a:latin typeface="Arial"/>
                <a:ea typeface="Arial"/>
                <a:cs typeface="Arial"/>
                <a:sym typeface="Arial"/>
              </a:rPr>
              <a:t>Table 1.7: 1 NF Example solution</a:t>
            </a:r>
            <a:endParaRPr/>
          </a:p>
          <a:p>
            <a:pPr marL="0" marR="0" lvl="0" indent="0" algn="ctr" rtl="0">
              <a:spcBef>
                <a:spcPts val="0"/>
              </a:spcBef>
              <a:spcAft>
                <a:spcPts val="0"/>
              </a:spcAft>
              <a:buClr>
                <a:schemeClr val="dk1"/>
              </a:buClr>
              <a:buSzPts val="1100"/>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979"/>
        <p:cNvGrpSpPr/>
        <p:nvPr/>
      </p:nvGrpSpPr>
      <p:grpSpPr>
        <a:xfrm>
          <a:off x="0" y="0"/>
          <a:ext cx="0" cy="0"/>
          <a:chOff x="0" y="0"/>
          <a:chExt cx="0" cy="0"/>
        </a:xfrm>
      </p:grpSpPr>
      <p:pic>
        <p:nvPicPr>
          <p:cNvPr id="980" name="Google Shape;980;p53" descr="C:\Users\parul\Desktop\Digital Learning Content.png"/>
          <p:cNvPicPr preferRelativeResize="0"/>
          <p:nvPr/>
        </p:nvPicPr>
        <p:blipFill rotWithShape="1">
          <a:blip r:embed="rId3">
            <a:alphaModFix/>
          </a:blip>
          <a:srcRect/>
          <a:stretch/>
        </p:blipFill>
        <p:spPr>
          <a:xfrm>
            <a:off x="0" y="0"/>
            <a:ext cx="9144000" cy="6900863"/>
          </a:xfrm>
          <a:prstGeom prst="rect">
            <a:avLst/>
          </a:prstGeom>
          <a:noFill/>
          <a:ln>
            <a:noFill/>
          </a:ln>
        </p:spPr>
      </p:pic>
      <p:sp>
        <p:nvSpPr>
          <p:cNvPr id="981" name="Google Shape;981;p53"/>
          <p:cNvSpPr/>
          <p:nvPr/>
        </p:nvSpPr>
        <p:spPr>
          <a:xfrm>
            <a:off x="0" y="1643063"/>
            <a:ext cx="9144000" cy="642937"/>
          </a:xfrm>
          <a:prstGeom prst="rect">
            <a:avLst/>
          </a:prstGeom>
          <a:solidFill>
            <a:srgbClr val="1F497D"/>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FFFFFF"/>
              </a:buClr>
              <a:buSzPts val="3000"/>
              <a:buFont typeface="Arial"/>
              <a:buNone/>
            </a:pPr>
            <a:r>
              <a:rPr lang="en-US" sz="3000" b="1" i="0" u="none" strike="noStrike" cap="none">
                <a:solidFill>
                  <a:srgbClr val="FFFFFF"/>
                </a:solidFill>
                <a:latin typeface="Calibri"/>
                <a:ea typeface="Calibri"/>
                <a:cs typeface="Calibri"/>
                <a:sym typeface="Calibri"/>
              </a:rPr>
              <a:t>Normalization:</a:t>
            </a:r>
            <a:endParaRPr/>
          </a:p>
        </p:txBody>
      </p:sp>
      <p:sp>
        <p:nvSpPr>
          <p:cNvPr id="982" name="Google Shape;982;p53"/>
          <p:cNvSpPr/>
          <p:nvPr/>
        </p:nvSpPr>
        <p:spPr>
          <a:xfrm>
            <a:off x="190500" y="1687513"/>
            <a:ext cx="8763000" cy="55403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3000"/>
              <a:buFont typeface="Arial"/>
              <a:buNone/>
            </a:pPr>
            <a:endParaRPr sz="3000" b="1" i="0" u="none" strike="noStrike" cap="none">
              <a:solidFill>
                <a:srgbClr val="FFFFFF"/>
              </a:solidFill>
              <a:latin typeface="Calibri"/>
              <a:ea typeface="Calibri"/>
              <a:cs typeface="Calibri"/>
              <a:sym typeface="Calibri"/>
            </a:endParaRPr>
          </a:p>
        </p:txBody>
      </p:sp>
      <p:sp>
        <p:nvSpPr>
          <p:cNvPr id="983" name="Google Shape;983;p53"/>
          <p:cNvSpPr/>
          <p:nvPr/>
        </p:nvSpPr>
        <p:spPr>
          <a:xfrm flipH="1">
            <a:off x="6564313" y="6072188"/>
            <a:ext cx="46037" cy="214312"/>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Arial"/>
              <a:buNone/>
            </a:pPr>
            <a:endParaRPr sz="1800" b="0" i="0" u="none" strike="noStrike" cap="none">
              <a:solidFill>
                <a:srgbClr val="000000"/>
              </a:solidFill>
              <a:latin typeface="Arial"/>
              <a:ea typeface="Arial"/>
              <a:cs typeface="Arial"/>
              <a:sym typeface="Arial"/>
            </a:endParaRPr>
          </a:p>
        </p:txBody>
      </p:sp>
      <p:pic>
        <p:nvPicPr>
          <p:cNvPr id="984" name="Google Shape;984;p53" descr="C:\Users\parul\Desktop\Untitled-1.png"/>
          <p:cNvPicPr preferRelativeResize="0"/>
          <p:nvPr/>
        </p:nvPicPr>
        <p:blipFill rotWithShape="1">
          <a:blip r:embed="rId4">
            <a:alphaModFix/>
          </a:blip>
          <a:srcRect/>
          <a:stretch/>
        </p:blipFill>
        <p:spPr>
          <a:xfrm>
            <a:off x="1857375" y="3071813"/>
            <a:ext cx="5430838" cy="2803525"/>
          </a:xfrm>
          <a:prstGeom prst="rect">
            <a:avLst/>
          </a:prstGeom>
          <a:noFill/>
          <a:ln>
            <a:noFill/>
          </a:ln>
        </p:spPr>
      </p:pic>
      <p:sp>
        <p:nvSpPr>
          <p:cNvPr id="985" name="Google Shape;985;p53"/>
          <p:cNvSpPr txBox="1"/>
          <p:nvPr/>
        </p:nvSpPr>
        <p:spPr>
          <a:xfrm>
            <a:off x="190500" y="2492375"/>
            <a:ext cx="8763000" cy="381635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2200" b="1" i="0" u="none" strike="noStrike" cap="none">
                <a:solidFill>
                  <a:srgbClr val="000000"/>
                </a:solidFill>
                <a:latin typeface="Calibri"/>
                <a:ea typeface="Calibri"/>
                <a:cs typeface="Calibri"/>
                <a:sym typeface="Calibri"/>
              </a:rPr>
              <a:t>1NF:</a:t>
            </a:r>
            <a:endParaRPr/>
          </a:p>
          <a:p>
            <a:pPr marL="0" marR="0" lvl="0" indent="0" algn="just" rtl="0">
              <a:spcBef>
                <a:spcPts val="0"/>
              </a:spcBef>
              <a:spcAft>
                <a:spcPts val="0"/>
              </a:spcAft>
              <a:buNone/>
            </a:pPr>
            <a:endParaRPr sz="2200" b="1" i="0" u="none" strike="noStrike" cap="none">
              <a:solidFill>
                <a:srgbClr val="000000"/>
              </a:solidFill>
              <a:latin typeface="Calibri"/>
              <a:ea typeface="Calibri"/>
              <a:cs typeface="Calibri"/>
              <a:sym typeface="Calibri"/>
            </a:endParaRPr>
          </a:p>
          <a:p>
            <a:pPr marL="342900" marR="0" lvl="0" indent="-342900" algn="just" rtl="0">
              <a:spcBef>
                <a:spcPts val="0"/>
              </a:spcBef>
              <a:spcAft>
                <a:spcPts val="0"/>
              </a:spcAft>
              <a:buClr>
                <a:srgbClr val="000000"/>
              </a:buClr>
              <a:buSzPts val="2200"/>
              <a:buFont typeface="Arial"/>
              <a:buChar char="•"/>
            </a:pPr>
            <a:r>
              <a:rPr lang="en-US" sz="2200" b="0" i="0" u="none" strike="noStrike" cap="none">
                <a:solidFill>
                  <a:srgbClr val="000000"/>
                </a:solidFill>
                <a:latin typeface="Calibri"/>
                <a:ea typeface="Calibri"/>
                <a:cs typeface="Calibri"/>
                <a:sym typeface="Calibri"/>
              </a:rPr>
              <a:t>Default NF for RDBMS relation is 1 NF. </a:t>
            </a:r>
            <a:endParaRPr/>
          </a:p>
          <a:p>
            <a:pPr marL="342900" marR="0" lvl="0" indent="-203200" algn="just" rtl="0">
              <a:spcBef>
                <a:spcPts val="0"/>
              </a:spcBef>
              <a:spcAft>
                <a:spcPts val="0"/>
              </a:spcAft>
              <a:buClr>
                <a:schemeClr val="dk1"/>
              </a:buClr>
              <a:buSzPts val="2200"/>
              <a:buFont typeface="Arial"/>
              <a:buNone/>
            </a:pPr>
            <a:endParaRPr sz="2200" b="0" i="0" u="none" strike="noStrike" cap="none">
              <a:solidFill>
                <a:srgbClr val="000000"/>
              </a:solidFill>
              <a:latin typeface="Calibri"/>
              <a:ea typeface="Calibri"/>
              <a:cs typeface="Calibri"/>
              <a:sym typeface="Calibri"/>
            </a:endParaRPr>
          </a:p>
          <a:p>
            <a:pPr marL="342900" marR="0" lvl="0" indent="-342900" algn="just" rtl="0">
              <a:spcBef>
                <a:spcPts val="0"/>
              </a:spcBef>
              <a:spcAft>
                <a:spcPts val="0"/>
              </a:spcAft>
              <a:buClr>
                <a:srgbClr val="000000"/>
              </a:buClr>
              <a:buSzPts val="2200"/>
              <a:buFont typeface="Arial"/>
              <a:buChar char="•"/>
            </a:pPr>
            <a:r>
              <a:rPr lang="en-US" sz="2200" b="0" i="0" u="none" strike="noStrike" cap="none">
                <a:solidFill>
                  <a:srgbClr val="000000"/>
                </a:solidFill>
                <a:latin typeface="Calibri"/>
                <a:ea typeface="Calibri"/>
                <a:cs typeface="Calibri"/>
                <a:sym typeface="Calibri"/>
              </a:rPr>
              <a:t>Redundancy occurs due to 2NF, 3NF, BCNF in single valued FD’s. </a:t>
            </a:r>
            <a:endParaRPr/>
          </a:p>
          <a:p>
            <a:pPr marL="0" marR="0" lvl="0" indent="0" algn="just" rtl="0">
              <a:spcBef>
                <a:spcPts val="0"/>
              </a:spcBef>
              <a:spcAft>
                <a:spcPts val="0"/>
              </a:spcAft>
              <a:buNone/>
            </a:pPr>
            <a:endParaRPr sz="2200" b="1" i="0" u="none" strike="noStrike" cap="none">
              <a:solidFill>
                <a:srgbClr val="000000"/>
              </a:solidFill>
              <a:latin typeface="Calibri"/>
              <a:ea typeface="Calibri"/>
              <a:cs typeface="Calibri"/>
              <a:sym typeface="Calibri"/>
            </a:endParaRPr>
          </a:p>
          <a:p>
            <a:pPr marL="0" marR="0" lvl="0" indent="0" algn="just" rtl="0">
              <a:spcBef>
                <a:spcPts val="0"/>
              </a:spcBef>
              <a:spcAft>
                <a:spcPts val="0"/>
              </a:spcAft>
              <a:buNone/>
            </a:pPr>
            <a:endParaRPr sz="2200" b="0" i="0" u="none" strike="noStrike" cap="none">
              <a:solidFill>
                <a:srgbClr val="000000"/>
              </a:solidFill>
              <a:latin typeface="Calibri"/>
              <a:ea typeface="Calibri"/>
              <a:cs typeface="Calibri"/>
              <a:sym typeface="Calibri"/>
            </a:endParaRPr>
          </a:p>
          <a:p>
            <a:pPr marL="0" marR="0" lvl="0" indent="0" algn="just" rtl="0">
              <a:spcBef>
                <a:spcPts val="0"/>
              </a:spcBef>
              <a:spcAft>
                <a:spcPts val="0"/>
              </a:spcAft>
              <a:buNone/>
            </a:pPr>
            <a:endParaRPr sz="2200" b="1" i="0" u="none" strike="noStrike" cap="none">
              <a:solidFill>
                <a:srgbClr val="000000"/>
              </a:solidFill>
              <a:latin typeface="Calibri"/>
              <a:ea typeface="Calibri"/>
              <a:cs typeface="Calibri"/>
              <a:sym typeface="Calibri"/>
            </a:endParaRPr>
          </a:p>
          <a:p>
            <a:pPr marL="0" marR="0" lvl="0" indent="0" algn="just" rtl="0">
              <a:spcBef>
                <a:spcPts val="0"/>
              </a:spcBef>
              <a:spcAft>
                <a:spcPts val="0"/>
              </a:spcAft>
              <a:buNone/>
            </a:pPr>
            <a:endParaRPr sz="2200" b="0" i="0" u="none" strike="noStrike" cap="none">
              <a:solidFill>
                <a:srgbClr val="000000"/>
              </a:solidFill>
              <a:latin typeface="Calibri"/>
              <a:ea typeface="Calibri"/>
              <a:cs typeface="Calibri"/>
              <a:sym typeface="Calibri"/>
            </a:endParaRPr>
          </a:p>
          <a:p>
            <a:pPr marL="0" marR="0" lvl="0" indent="0" algn="just" rtl="0">
              <a:spcBef>
                <a:spcPts val="0"/>
              </a:spcBef>
              <a:spcAft>
                <a:spcPts val="0"/>
              </a:spcAft>
              <a:buNone/>
            </a:pPr>
            <a:endParaRPr sz="2200" b="1" i="0" u="none" strike="noStrike" cap="none">
              <a:solidFill>
                <a:srgbClr val="000000"/>
              </a:solidFill>
              <a:latin typeface="Calibri"/>
              <a:ea typeface="Calibri"/>
              <a:cs typeface="Calibri"/>
              <a:sym typeface="Calibri"/>
            </a:endParaRPr>
          </a:p>
          <a:p>
            <a:pPr marL="0" marR="0" lvl="0" indent="0" algn="just" rtl="0">
              <a:spcBef>
                <a:spcPts val="0"/>
              </a:spcBef>
              <a:spcAft>
                <a:spcPts val="0"/>
              </a:spcAft>
              <a:buNone/>
            </a:pPr>
            <a:endParaRPr sz="2200" b="1" i="0" u="none" strike="noStrike" cap="none">
              <a:solidFill>
                <a:srgbClr val="000000"/>
              </a:solidFill>
              <a:latin typeface="Calibri"/>
              <a:ea typeface="Calibri"/>
              <a:cs typeface="Calibri"/>
              <a:sym typeface="Calibri"/>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989"/>
        <p:cNvGrpSpPr/>
        <p:nvPr/>
      </p:nvGrpSpPr>
      <p:grpSpPr>
        <a:xfrm>
          <a:off x="0" y="0"/>
          <a:ext cx="0" cy="0"/>
          <a:chOff x="0" y="0"/>
          <a:chExt cx="0" cy="0"/>
        </a:xfrm>
      </p:grpSpPr>
      <p:pic>
        <p:nvPicPr>
          <p:cNvPr id="990" name="Google Shape;990;p54" descr="C:\Users\parul\Desktop\Digital Learning Content.png"/>
          <p:cNvPicPr preferRelativeResize="0"/>
          <p:nvPr/>
        </p:nvPicPr>
        <p:blipFill rotWithShape="1">
          <a:blip r:embed="rId3">
            <a:alphaModFix/>
          </a:blip>
          <a:srcRect/>
          <a:stretch/>
        </p:blipFill>
        <p:spPr>
          <a:xfrm>
            <a:off x="0" y="0"/>
            <a:ext cx="9144000" cy="6900863"/>
          </a:xfrm>
          <a:prstGeom prst="rect">
            <a:avLst/>
          </a:prstGeom>
          <a:noFill/>
          <a:ln>
            <a:noFill/>
          </a:ln>
        </p:spPr>
      </p:pic>
      <p:sp>
        <p:nvSpPr>
          <p:cNvPr id="991" name="Google Shape;991;p54"/>
          <p:cNvSpPr/>
          <p:nvPr/>
        </p:nvSpPr>
        <p:spPr>
          <a:xfrm>
            <a:off x="0" y="1643063"/>
            <a:ext cx="9144000" cy="642937"/>
          </a:xfrm>
          <a:prstGeom prst="rect">
            <a:avLst/>
          </a:prstGeom>
          <a:solidFill>
            <a:srgbClr val="1F497D"/>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FFFFFF"/>
              </a:buClr>
              <a:buSzPts val="3000"/>
              <a:buFont typeface="Arial"/>
              <a:buNone/>
            </a:pPr>
            <a:r>
              <a:rPr lang="en-US" sz="3000" b="1" i="0" u="none" strike="noStrike" cap="none">
                <a:solidFill>
                  <a:srgbClr val="FFFFFF"/>
                </a:solidFill>
                <a:latin typeface="Calibri"/>
                <a:ea typeface="Calibri"/>
                <a:cs typeface="Calibri"/>
                <a:sym typeface="Calibri"/>
              </a:rPr>
              <a:t>Normalization:</a:t>
            </a:r>
            <a:endParaRPr/>
          </a:p>
        </p:txBody>
      </p:sp>
      <p:sp>
        <p:nvSpPr>
          <p:cNvPr id="992" name="Google Shape;992;p54"/>
          <p:cNvSpPr/>
          <p:nvPr/>
        </p:nvSpPr>
        <p:spPr>
          <a:xfrm>
            <a:off x="190500" y="1687513"/>
            <a:ext cx="8763000" cy="55403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3000"/>
              <a:buFont typeface="Arial"/>
              <a:buNone/>
            </a:pPr>
            <a:endParaRPr sz="3000" b="1" i="0" u="none" strike="noStrike" cap="none">
              <a:solidFill>
                <a:srgbClr val="FFFFFF"/>
              </a:solidFill>
              <a:latin typeface="Calibri"/>
              <a:ea typeface="Calibri"/>
              <a:cs typeface="Calibri"/>
              <a:sym typeface="Calibri"/>
            </a:endParaRPr>
          </a:p>
        </p:txBody>
      </p:sp>
      <p:sp>
        <p:nvSpPr>
          <p:cNvPr id="993" name="Google Shape;993;p54"/>
          <p:cNvSpPr/>
          <p:nvPr/>
        </p:nvSpPr>
        <p:spPr>
          <a:xfrm flipH="1">
            <a:off x="6564313" y="6072188"/>
            <a:ext cx="46037" cy="214312"/>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Arial"/>
              <a:buNone/>
            </a:pPr>
            <a:endParaRPr sz="1800" b="0" i="0" u="none" strike="noStrike" cap="none">
              <a:solidFill>
                <a:srgbClr val="000000"/>
              </a:solidFill>
              <a:latin typeface="Arial"/>
              <a:ea typeface="Arial"/>
              <a:cs typeface="Arial"/>
              <a:sym typeface="Arial"/>
            </a:endParaRPr>
          </a:p>
        </p:txBody>
      </p:sp>
      <p:pic>
        <p:nvPicPr>
          <p:cNvPr id="994" name="Google Shape;994;p54" descr="C:\Users\parul\Desktop\Untitled-1.png"/>
          <p:cNvPicPr preferRelativeResize="0"/>
          <p:nvPr/>
        </p:nvPicPr>
        <p:blipFill rotWithShape="1">
          <a:blip r:embed="rId4">
            <a:alphaModFix/>
          </a:blip>
          <a:srcRect/>
          <a:stretch/>
        </p:blipFill>
        <p:spPr>
          <a:xfrm>
            <a:off x="1857375" y="3071813"/>
            <a:ext cx="5430838" cy="2803525"/>
          </a:xfrm>
          <a:prstGeom prst="rect">
            <a:avLst/>
          </a:prstGeom>
          <a:noFill/>
          <a:ln>
            <a:noFill/>
          </a:ln>
        </p:spPr>
      </p:pic>
      <p:sp>
        <p:nvSpPr>
          <p:cNvPr id="995" name="Google Shape;995;p54"/>
          <p:cNvSpPr txBox="1"/>
          <p:nvPr/>
        </p:nvSpPr>
        <p:spPr>
          <a:xfrm>
            <a:off x="190500" y="2492896"/>
            <a:ext cx="8763000" cy="280076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200" b="1" i="0" u="none" strike="noStrike" cap="none">
                <a:solidFill>
                  <a:srgbClr val="000000"/>
                </a:solidFill>
                <a:latin typeface="Calibri"/>
                <a:ea typeface="Calibri"/>
                <a:cs typeface="Calibri"/>
                <a:sym typeface="Calibri"/>
              </a:rPr>
              <a:t>How Redundancy can occur in any given FD X </a:t>
            </a:r>
            <a:r>
              <a:rPr lang="en-US" sz="2200" b="1" i="0" u="none" strike="noStrike" cap="none">
                <a:solidFill>
                  <a:schemeClr val="dk1"/>
                </a:solidFill>
                <a:latin typeface="Calibri"/>
                <a:ea typeface="Calibri"/>
                <a:cs typeface="Calibri"/>
                <a:sym typeface="Calibri"/>
              </a:rPr>
              <a:t>→ Y?</a:t>
            </a:r>
            <a:endParaRPr/>
          </a:p>
          <a:p>
            <a:pPr marL="342900" marR="0" lvl="0" indent="-203200" algn="l" rtl="0">
              <a:spcBef>
                <a:spcPts val="0"/>
              </a:spcBef>
              <a:spcAft>
                <a:spcPts val="0"/>
              </a:spcAft>
              <a:buClr>
                <a:schemeClr val="dk1"/>
              </a:buClr>
              <a:buSzPts val="2200"/>
              <a:buFont typeface="Arial"/>
              <a:buNone/>
            </a:pPr>
            <a:endParaRPr sz="2200" b="1" i="0" u="none" strike="noStrike" cap="none">
              <a:solidFill>
                <a:srgbClr val="000000"/>
              </a:solidFill>
              <a:latin typeface="Calibri"/>
              <a:ea typeface="Calibri"/>
              <a:cs typeface="Calibri"/>
              <a:sym typeface="Calibri"/>
            </a:endParaRPr>
          </a:p>
          <a:p>
            <a:pPr marL="342900" marR="0" lvl="0" indent="-342900" algn="l" rtl="0">
              <a:spcBef>
                <a:spcPts val="0"/>
              </a:spcBef>
              <a:spcAft>
                <a:spcPts val="0"/>
              </a:spcAft>
              <a:buClr>
                <a:srgbClr val="000000"/>
              </a:buClr>
              <a:buSzPts val="2200"/>
              <a:buFont typeface="Arial"/>
              <a:buChar char="•"/>
            </a:pPr>
            <a:r>
              <a:rPr lang="en-US" sz="2200" b="0" i="0" u="none" strike="noStrike" cap="none">
                <a:solidFill>
                  <a:srgbClr val="000000"/>
                </a:solidFill>
                <a:latin typeface="Calibri"/>
                <a:ea typeface="Calibri"/>
                <a:cs typeface="Calibri"/>
                <a:sym typeface="Calibri"/>
              </a:rPr>
              <a:t>If non-trivial FD X </a:t>
            </a:r>
            <a:r>
              <a:rPr lang="en-US" sz="2200" b="0" i="0" u="none" strike="noStrike" cap="none">
                <a:solidFill>
                  <a:schemeClr val="dk1"/>
                </a:solidFill>
                <a:latin typeface="Calibri"/>
                <a:ea typeface="Calibri"/>
                <a:cs typeface="Calibri"/>
                <a:sym typeface="Calibri"/>
              </a:rPr>
              <a:t>→ Y with X is not Super Key in R then </a:t>
            </a:r>
            <a:r>
              <a:rPr lang="en-US" sz="2200" b="0" i="0" u="none" strike="noStrike" cap="none">
                <a:solidFill>
                  <a:srgbClr val="000000"/>
                </a:solidFill>
                <a:latin typeface="Calibri"/>
                <a:ea typeface="Calibri"/>
                <a:cs typeface="Calibri"/>
                <a:sym typeface="Calibri"/>
              </a:rPr>
              <a:t>X </a:t>
            </a:r>
            <a:r>
              <a:rPr lang="en-US" sz="2200" b="0" i="0" u="none" strike="noStrike" cap="none">
                <a:solidFill>
                  <a:schemeClr val="dk1"/>
                </a:solidFill>
                <a:latin typeface="Calibri"/>
                <a:ea typeface="Calibri"/>
                <a:cs typeface="Calibri"/>
                <a:sym typeface="Calibri"/>
              </a:rPr>
              <a:t>→ Y form Redundancy in R. </a:t>
            </a:r>
            <a:endParaRPr/>
          </a:p>
          <a:p>
            <a:pPr marL="342900" marR="0" lvl="0" indent="-203200" algn="l" rtl="0">
              <a:spcBef>
                <a:spcPts val="0"/>
              </a:spcBef>
              <a:spcAft>
                <a:spcPts val="0"/>
              </a:spcAft>
              <a:buClr>
                <a:schemeClr val="dk1"/>
              </a:buClr>
              <a:buSzPts val="2200"/>
              <a:buFont typeface="Arial"/>
              <a:buNone/>
            </a:pPr>
            <a:endParaRPr sz="2200" b="0" i="0" u="none" strike="noStrike" cap="none">
              <a:solidFill>
                <a:schemeClr val="dk1"/>
              </a:solidFill>
              <a:latin typeface="Calibri"/>
              <a:ea typeface="Calibri"/>
              <a:cs typeface="Calibri"/>
              <a:sym typeface="Calibri"/>
            </a:endParaRPr>
          </a:p>
          <a:p>
            <a:pPr marL="0" marR="0" lvl="0" indent="0" algn="ctr" rtl="0">
              <a:spcBef>
                <a:spcPts val="0"/>
              </a:spcBef>
              <a:spcAft>
                <a:spcPts val="0"/>
              </a:spcAft>
              <a:buNone/>
            </a:pPr>
            <a:r>
              <a:rPr lang="en-US" sz="2200" b="1" i="0" u="none" strike="noStrike" cap="none">
                <a:solidFill>
                  <a:srgbClr val="000000"/>
                </a:solidFill>
                <a:highlight>
                  <a:srgbClr val="FFFF00"/>
                </a:highlight>
                <a:latin typeface="Calibri"/>
                <a:ea typeface="Calibri"/>
                <a:cs typeface="Calibri"/>
                <a:sym typeface="Calibri"/>
              </a:rPr>
              <a:t>X </a:t>
            </a:r>
            <a:r>
              <a:rPr lang="en-US" sz="2200" b="1" i="0" u="none" strike="noStrike" cap="none">
                <a:solidFill>
                  <a:schemeClr val="dk1"/>
                </a:solidFill>
                <a:highlight>
                  <a:srgbClr val="FFFF00"/>
                </a:highlight>
                <a:latin typeface="Calibri"/>
                <a:ea typeface="Calibri"/>
                <a:cs typeface="Calibri"/>
                <a:sym typeface="Calibri"/>
              </a:rPr>
              <a:t>→ Y : Non-trivial FD</a:t>
            </a:r>
            <a:r>
              <a:rPr lang="en-US" sz="2200" b="0" i="0" u="none" strike="noStrike" cap="none">
                <a:solidFill>
                  <a:schemeClr val="dk1"/>
                </a:solidFill>
                <a:highlight>
                  <a:srgbClr val="FFFF00"/>
                </a:highlight>
                <a:latin typeface="Calibri"/>
                <a:ea typeface="Calibri"/>
                <a:cs typeface="Calibri"/>
                <a:sym typeface="Calibri"/>
              </a:rPr>
              <a:t> </a:t>
            </a:r>
            <a:endParaRPr/>
          </a:p>
          <a:p>
            <a:pPr marL="342900" marR="0" lvl="0" indent="-203200" algn="l" rtl="0">
              <a:spcBef>
                <a:spcPts val="0"/>
              </a:spcBef>
              <a:spcAft>
                <a:spcPts val="0"/>
              </a:spcAft>
              <a:buClr>
                <a:schemeClr val="dk1"/>
              </a:buClr>
              <a:buSzPts val="2200"/>
              <a:buFont typeface="Arial"/>
              <a:buNone/>
            </a:pPr>
            <a:endParaRPr sz="2200" b="0" i="0" u="none" strike="noStrike" cap="none">
              <a:solidFill>
                <a:srgbClr val="000000"/>
              </a:solidFill>
              <a:latin typeface="Calibri"/>
              <a:ea typeface="Calibri"/>
              <a:cs typeface="Calibri"/>
              <a:sym typeface="Calibri"/>
            </a:endParaRPr>
          </a:p>
          <a:p>
            <a:pPr marL="914400" marR="0" lvl="2" indent="0" algn="ctr" rtl="0">
              <a:spcBef>
                <a:spcPts val="0"/>
              </a:spcBef>
              <a:spcAft>
                <a:spcPts val="0"/>
              </a:spcAft>
              <a:buNone/>
            </a:pPr>
            <a:r>
              <a:rPr lang="en-US" sz="2200" b="0" i="0" u="none" strike="noStrike" cap="none">
                <a:solidFill>
                  <a:srgbClr val="000000"/>
                </a:solidFill>
                <a:latin typeface="Calibri"/>
                <a:ea typeface="Calibri"/>
                <a:cs typeface="Calibri"/>
                <a:sym typeface="Calibri"/>
              </a:rPr>
              <a:t>		</a:t>
            </a:r>
            <a:endParaRPr sz="2200" b="0" i="0" u="none" strike="noStrike" cap="none">
              <a:solidFill>
                <a:srgbClr val="000000"/>
              </a:solidFill>
              <a:latin typeface="Calibri"/>
              <a:ea typeface="Calibri"/>
              <a:cs typeface="Calibri"/>
              <a:sym typeface="Calibri"/>
            </a:endParaRPr>
          </a:p>
        </p:txBody>
      </p:sp>
      <p:sp>
        <p:nvSpPr>
          <p:cNvPr id="996" name="Google Shape;996;p54"/>
          <p:cNvSpPr/>
          <p:nvPr/>
        </p:nvSpPr>
        <p:spPr>
          <a:xfrm>
            <a:off x="3276600" y="4076700"/>
            <a:ext cx="287338" cy="720725"/>
          </a:xfrm>
          <a:prstGeom prst="ellipse">
            <a:avLst/>
          </a:prstGeom>
          <a:solidFill>
            <a:schemeClr val="lt1"/>
          </a:solidFill>
          <a:ln w="2540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Arial"/>
              <a:ea typeface="Arial"/>
              <a:cs typeface="Arial"/>
              <a:sym typeface="Arial"/>
            </a:endParaRPr>
          </a:p>
        </p:txBody>
      </p:sp>
      <p:sp>
        <p:nvSpPr>
          <p:cNvPr id="997" name="Google Shape;997;p54"/>
          <p:cNvSpPr txBox="1"/>
          <p:nvPr/>
        </p:nvSpPr>
        <p:spPr>
          <a:xfrm>
            <a:off x="3275856" y="4221088"/>
            <a:ext cx="47853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0" i="0" u="none" strike="noStrike" cap="none">
                <a:solidFill>
                  <a:schemeClr val="dk1"/>
                </a:solidFill>
                <a:highlight>
                  <a:srgbClr val="FFFF00"/>
                </a:highlight>
                <a:latin typeface="Arial"/>
                <a:ea typeface="Arial"/>
                <a:cs typeface="Arial"/>
                <a:sym typeface="Arial"/>
              </a:rPr>
              <a:t>X</a:t>
            </a:r>
            <a:endParaRPr sz="1800" b="0" i="0" u="none" strike="noStrike" cap="none">
              <a:solidFill>
                <a:schemeClr val="dk1"/>
              </a:solidFill>
              <a:highlight>
                <a:srgbClr val="FFFF00"/>
              </a:highlight>
              <a:latin typeface="Arial"/>
              <a:ea typeface="Arial"/>
              <a:cs typeface="Arial"/>
              <a:sym typeface="Arial"/>
            </a:endParaRPr>
          </a:p>
        </p:txBody>
      </p:sp>
      <p:cxnSp>
        <p:nvCxnSpPr>
          <p:cNvPr id="998" name="Google Shape;998;p54"/>
          <p:cNvCxnSpPr>
            <a:endCxn id="997" idx="1"/>
          </p:cNvCxnSpPr>
          <p:nvPr/>
        </p:nvCxnSpPr>
        <p:spPr>
          <a:xfrm>
            <a:off x="2555256" y="4405754"/>
            <a:ext cx="720600" cy="0"/>
          </a:xfrm>
          <a:prstGeom prst="straightConnector1">
            <a:avLst/>
          </a:prstGeom>
          <a:noFill/>
          <a:ln w="9525" cap="flat" cmpd="sng">
            <a:solidFill>
              <a:srgbClr val="4A7DBA"/>
            </a:solidFill>
            <a:prstDash val="solid"/>
            <a:round/>
            <a:headEnd type="none" w="sm" len="sm"/>
            <a:tailEnd type="triangle" w="med" len="med"/>
          </a:ln>
        </p:spPr>
      </p:cxnSp>
      <p:sp>
        <p:nvSpPr>
          <p:cNvPr id="999" name="Google Shape;999;p54"/>
          <p:cNvSpPr txBox="1"/>
          <p:nvPr/>
        </p:nvSpPr>
        <p:spPr>
          <a:xfrm>
            <a:off x="619125" y="4191000"/>
            <a:ext cx="1943100" cy="43021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200" b="0" i="0" u="none" strike="noStrike" cap="none">
                <a:solidFill>
                  <a:schemeClr val="dk1"/>
                </a:solidFill>
                <a:latin typeface="Calibri"/>
                <a:ea typeface="Calibri"/>
                <a:cs typeface="Calibri"/>
                <a:sym typeface="Calibri"/>
              </a:rPr>
              <a:t>NOT SUPERKEY</a:t>
            </a:r>
            <a:endParaRPr sz="2200" b="0" i="0" u="none" strike="noStrike" cap="none">
              <a:solidFill>
                <a:schemeClr val="dk1"/>
              </a:solidFill>
              <a:latin typeface="Calibri"/>
              <a:ea typeface="Calibri"/>
              <a:cs typeface="Calibri"/>
              <a:sym typeface="Calibri"/>
            </a:endParaRPr>
          </a:p>
        </p:txBody>
      </p:sp>
      <p:sp>
        <p:nvSpPr>
          <p:cNvPr id="1000" name="Google Shape;1000;p54"/>
          <p:cNvSpPr/>
          <p:nvPr/>
        </p:nvSpPr>
        <p:spPr>
          <a:xfrm>
            <a:off x="5940425" y="3789363"/>
            <a:ext cx="287338" cy="1711325"/>
          </a:xfrm>
          <a:prstGeom prst="rightBrace">
            <a:avLst>
              <a:gd name="adj1" fmla="val 8333"/>
              <a:gd name="adj2" fmla="val 50000"/>
            </a:avLst>
          </a:prstGeom>
          <a:noFill/>
          <a:ln w="9525" cap="flat" cmpd="sng">
            <a:solidFill>
              <a:srgbClr val="4A7DB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Arial"/>
              <a:ea typeface="Arial"/>
              <a:cs typeface="Arial"/>
              <a:sym typeface="Arial"/>
            </a:endParaRPr>
          </a:p>
        </p:txBody>
      </p:sp>
      <p:sp>
        <p:nvSpPr>
          <p:cNvPr id="1001" name="Google Shape;1001;p54"/>
          <p:cNvSpPr txBox="1"/>
          <p:nvPr/>
        </p:nvSpPr>
        <p:spPr>
          <a:xfrm>
            <a:off x="6300788" y="4405313"/>
            <a:ext cx="2652712" cy="76993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200" b="0" i="0" u="none" strike="noStrike" cap="none">
                <a:solidFill>
                  <a:schemeClr val="dk1"/>
                </a:solidFill>
                <a:latin typeface="Calibri"/>
                <a:ea typeface="Calibri"/>
                <a:cs typeface="Calibri"/>
                <a:sym typeface="Calibri"/>
              </a:rPr>
              <a:t>Forms redundancy in Relation</a:t>
            </a:r>
            <a:endParaRPr sz="2200" b="0" i="0" u="none" strike="noStrike" cap="none">
              <a:solidFill>
                <a:schemeClr val="dk1"/>
              </a:solidFill>
              <a:latin typeface="Calibri"/>
              <a:ea typeface="Calibri"/>
              <a:cs typeface="Calibri"/>
              <a:sym typeface="Calibri"/>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1005"/>
        <p:cNvGrpSpPr/>
        <p:nvPr/>
      </p:nvGrpSpPr>
      <p:grpSpPr>
        <a:xfrm>
          <a:off x="0" y="0"/>
          <a:ext cx="0" cy="0"/>
          <a:chOff x="0" y="0"/>
          <a:chExt cx="0" cy="0"/>
        </a:xfrm>
      </p:grpSpPr>
      <p:pic>
        <p:nvPicPr>
          <p:cNvPr id="1006" name="Google Shape;1006;p55" descr="C:\Users\parul\Desktop\Digital Learning Content.png"/>
          <p:cNvPicPr preferRelativeResize="0"/>
          <p:nvPr/>
        </p:nvPicPr>
        <p:blipFill rotWithShape="1">
          <a:blip r:embed="rId3">
            <a:alphaModFix/>
          </a:blip>
          <a:srcRect/>
          <a:stretch/>
        </p:blipFill>
        <p:spPr>
          <a:xfrm>
            <a:off x="0" y="0"/>
            <a:ext cx="9144000" cy="6900863"/>
          </a:xfrm>
          <a:prstGeom prst="rect">
            <a:avLst/>
          </a:prstGeom>
          <a:noFill/>
          <a:ln>
            <a:noFill/>
          </a:ln>
        </p:spPr>
      </p:pic>
      <p:sp>
        <p:nvSpPr>
          <p:cNvPr id="1007" name="Google Shape;1007;p55"/>
          <p:cNvSpPr/>
          <p:nvPr/>
        </p:nvSpPr>
        <p:spPr>
          <a:xfrm>
            <a:off x="0" y="1643063"/>
            <a:ext cx="9144000" cy="642937"/>
          </a:xfrm>
          <a:prstGeom prst="rect">
            <a:avLst/>
          </a:prstGeom>
          <a:solidFill>
            <a:srgbClr val="1F497D"/>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FFFFFF"/>
              </a:buClr>
              <a:buSzPts val="3000"/>
              <a:buFont typeface="Arial"/>
              <a:buNone/>
            </a:pPr>
            <a:r>
              <a:rPr lang="en-US" sz="3000" b="1" i="0" u="none" strike="noStrike" cap="none">
                <a:solidFill>
                  <a:srgbClr val="FFFFFF"/>
                </a:solidFill>
                <a:latin typeface="Calibri"/>
                <a:ea typeface="Calibri"/>
                <a:cs typeface="Calibri"/>
                <a:sym typeface="Calibri"/>
              </a:rPr>
              <a:t>Normalization:</a:t>
            </a:r>
            <a:endParaRPr/>
          </a:p>
        </p:txBody>
      </p:sp>
      <p:sp>
        <p:nvSpPr>
          <p:cNvPr id="1008" name="Google Shape;1008;p55"/>
          <p:cNvSpPr/>
          <p:nvPr/>
        </p:nvSpPr>
        <p:spPr>
          <a:xfrm>
            <a:off x="190500" y="1687513"/>
            <a:ext cx="8763000" cy="55403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3000"/>
              <a:buFont typeface="Arial"/>
              <a:buNone/>
            </a:pPr>
            <a:endParaRPr sz="3000" b="1" i="0" u="none" strike="noStrike" cap="none">
              <a:solidFill>
                <a:srgbClr val="FFFFFF"/>
              </a:solidFill>
              <a:latin typeface="Calibri"/>
              <a:ea typeface="Calibri"/>
              <a:cs typeface="Calibri"/>
              <a:sym typeface="Calibri"/>
            </a:endParaRPr>
          </a:p>
        </p:txBody>
      </p:sp>
      <p:sp>
        <p:nvSpPr>
          <p:cNvPr id="1009" name="Google Shape;1009;p55"/>
          <p:cNvSpPr/>
          <p:nvPr/>
        </p:nvSpPr>
        <p:spPr>
          <a:xfrm flipH="1">
            <a:off x="6564313" y="6072188"/>
            <a:ext cx="46037" cy="214312"/>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Arial"/>
              <a:buNone/>
            </a:pPr>
            <a:endParaRPr sz="1800" b="0" i="0" u="none" strike="noStrike" cap="none">
              <a:solidFill>
                <a:srgbClr val="000000"/>
              </a:solidFill>
              <a:latin typeface="Arial"/>
              <a:ea typeface="Arial"/>
              <a:cs typeface="Arial"/>
              <a:sym typeface="Arial"/>
            </a:endParaRPr>
          </a:p>
        </p:txBody>
      </p:sp>
      <p:pic>
        <p:nvPicPr>
          <p:cNvPr id="1010" name="Google Shape;1010;p55" descr="C:\Users\parul\Desktop\Untitled-1.png"/>
          <p:cNvPicPr preferRelativeResize="0"/>
          <p:nvPr/>
        </p:nvPicPr>
        <p:blipFill rotWithShape="1">
          <a:blip r:embed="rId4">
            <a:alphaModFix/>
          </a:blip>
          <a:srcRect/>
          <a:stretch/>
        </p:blipFill>
        <p:spPr>
          <a:xfrm>
            <a:off x="1857375" y="3071813"/>
            <a:ext cx="5430838" cy="2803525"/>
          </a:xfrm>
          <a:prstGeom prst="rect">
            <a:avLst/>
          </a:prstGeom>
          <a:noFill/>
          <a:ln>
            <a:noFill/>
          </a:ln>
        </p:spPr>
      </p:pic>
      <p:sp>
        <p:nvSpPr>
          <p:cNvPr id="1011" name="Google Shape;1011;p55"/>
          <p:cNvSpPr txBox="1"/>
          <p:nvPr/>
        </p:nvSpPr>
        <p:spPr>
          <a:xfrm>
            <a:off x="190500" y="2492375"/>
            <a:ext cx="8763000" cy="4524375"/>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Clr>
                <a:srgbClr val="000000"/>
              </a:buClr>
              <a:buSzPts val="2200"/>
              <a:buFont typeface="Arial"/>
              <a:buNone/>
            </a:pPr>
            <a:r>
              <a:rPr lang="en-US" sz="2200" b="1" i="0" u="none" strike="noStrike" cap="none">
                <a:solidFill>
                  <a:srgbClr val="000000"/>
                </a:solidFill>
                <a:latin typeface="Calibri"/>
                <a:ea typeface="Calibri"/>
                <a:cs typeface="Calibri"/>
                <a:sym typeface="Calibri"/>
              </a:rPr>
              <a:t>How Redundancy can occur in any given FD X </a:t>
            </a:r>
            <a:r>
              <a:rPr lang="en-US" sz="2200" b="1" i="0" u="none" strike="noStrike" cap="none">
                <a:solidFill>
                  <a:schemeClr val="dk1"/>
                </a:solidFill>
                <a:latin typeface="Calibri"/>
                <a:ea typeface="Calibri"/>
                <a:cs typeface="Calibri"/>
                <a:sym typeface="Calibri"/>
              </a:rPr>
              <a:t>→ Y?</a:t>
            </a:r>
            <a:endParaRPr/>
          </a:p>
          <a:p>
            <a:pPr marL="0" marR="0" lvl="0" indent="0" algn="just" rtl="0">
              <a:spcBef>
                <a:spcPts val="0"/>
              </a:spcBef>
              <a:spcAft>
                <a:spcPts val="0"/>
              </a:spcAft>
              <a:buClr>
                <a:schemeClr val="dk1"/>
              </a:buClr>
              <a:buSzPts val="2200"/>
              <a:buFont typeface="Arial"/>
              <a:buNone/>
            </a:pPr>
            <a:endParaRPr sz="2200" b="1" i="0" u="none" strike="noStrike" cap="none">
              <a:solidFill>
                <a:srgbClr val="000000"/>
              </a:solidFill>
              <a:latin typeface="Calibri"/>
              <a:ea typeface="Calibri"/>
              <a:cs typeface="Calibri"/>
              <a:sym typeface="Calibri"/>
            </a:endParaRPr>
          </a:p>
          <a:p>
            <a:pPr marL="0" marR="0" lvl="0" indent="-139700" algn="just" rtl="0">
              <a:spcBef>
                <a:spcPts val="0"/>
              </a:spcBef>
              <a:spcAft>
                <a:spcPts val="0"/>
              </a:spcAft>
              <a:buClr>
                <a:srgbClr val="000000"/>
              </a:buClr>
              <a:buSzPts val="2200"/>
              <a:buFont typeface="Arial"/>
              <a:buChar char="•"/>
            </a:pPr>
            <a:r>
              <a:rPr lang="en-US" sz="2200" b="0" i="0" u="none" strike="noStrike" cap="none">
                <a:solidFill>
                  <a:srgbClr val="000000"/>
                </a:solidFill>
                <a:latin typeface="Calibri"/>
                <a:ea typeface="Calibri"/>
                <a:cs typeface="Calibri"/>
                <a:sym typeface="Calibri"/>
              </a:rPr>
              <a:t>For example, consider below relation: </a:t>
            </a:r>
            <a:endParaRPr/>
          </a:p>
          <a:p>
            <a:pPr marL="0" marR="0" lvl="0" indent="0" algn="just" rtl="0">
              <a:spcBef>
                <a:spcPts val="0"/>
              </a:spcBef>
              <a:spcAft>
                <a:spcPts val="0"/>
              </a:spcAft>
              <a:buClr>
                <a:schemeClr val="dk1"/>
              </a:buClr>
              <a:buSzPts val="2200"/>
              <a:buFont typeface="Arial"/>
              <a:buNone/>
            </a:pPr>
            <a:endParaRPr sz="2200" b="0" i="0" u="none" strike="noStrike" cap="none">
              <a:solidFill>
                <a:srgbClr val="000000"/>
              </a:solidFill>
              <a:latin typeface="Calibri"/>
              <a:ea typeface="Calibri"/>
              <a:cs typeface="Calibri"/>
              <a:sym typeface="Calibri"/>
            </a:endParaRPr>
          </a:p>
          <a:p>
            <a:pPr marL="0" marR="0" lvl="0" indent="0" algn="just" rtl="0">
              <a:spcBef>
                <a:spcPts val="0"/>
              </a:spcBef>
              <a:spcAft>
                <a:spcPts val="0"/>
              </a:spcAft>
              <a:buClr>
                <a:schemeClr val="dk1"/>
              </a:buClr>
              <a:buSzPts val="2200"/>
              <a:buFont typeface="Arial"/>
              <a:buNone/>
            </a:pPr>
            <a:endParaRPr sz="2200" b="0" i="0" u="none" strike="noStrike" cap="none">
              <a:solidFill>
                <a:srgbClr val="000000"/>
              </a:solidFill>
              <a:latin typeface="Calibri"/>
              <a:ea typeface="Calibri"/>
              <a:cs typeface="Calibri"/>
              <a:sym typeface="Calibri"/>
            </a:endParaRPr>
          </a:p>
          <a:p>
            <a:pPr marL="0" marR="0" lvl="0" indent="0" algn="just" rtl="0">
              <a:spcBef>
                <a:spcPts val="0"/>
              </a:spcBef>
              <a:spcAft>
                <a:spcPts val="0"/>
              </a:spcAft>
              <a:buClr>
                <a:schemeClr val="dk1"/>
              </a:buClr>
              <a:buSzPts val="2200"/>
              <a:buFont typeface="Arial"/>
              <a:buNone/>
            </a:pPr>
            <a:endParaRPr sz="2200" b="1" i="0" u="none" strike="noStrike" cap="none">
              <a:solidFill>
                <a:srgbClr val="000000"/>
              </a:solidFill>
              <a:latin typeface="Calibri"/>
              <a:ea typeface="Calibri"/>
              <a:cs typeface="Calibri"/>
              <a:sym typeface="Calibri"/>
            </a:endParaRPr>
          </a:p>
          <a:p>
            <a:pPr marL="0" marR="0" lvl="0" indent="0" algn="just" rtl="0">
              <a:spcBef>
                <a:spcPts val="0"/>
              </a:spcBef>
              <a:spcAft>
                <a:spcPts val="0"/>
              </a:spcAft>
              <a:buClr>
                <a:schemeClr val="dk1"/>
              </a:buClr>
              <a:buSzPts val="2200"/>
              <a:buFont typeface="Arial"/>
              <a:buNone/>
            </a:pPr>
            <a:endParaRPr sz="2200" b="0" i="0" u="none" strike="noStrike" cap="none">
              <a:solidFill>
                <a:srgbClr val="000000"/>
              </a:solidFill>
              <a:latin typeface="Calibri"/>
              <a:ea typeface="Calibri"/>
              <a:cs typeface="Calibri"/>
              <a:sym typeface="Calibri"/>
            </a:endParaRPr>
          </a:p>
          <a:p>
            <a:pPr marL="0" marR="0" lvl="0" indent="0" algn="just" rtl="0">
              <a:spcBef>
                <a:spcPts val="0"/>
              </a:spcBef>
              <a:spcAft>
                <a:spcPts val="0"/>
              </a:spcAft>
              <a:buClr>
                <a:schemeClr val="dk1"/>
              </a:buClr>
              <a:buSzPts val="2200"/>
              <a:buFont typeface="Arial"/>
              <a:buNone/>
            </a:pPr>
            <a:r>
              <a:rPr lang="en-US" sz="2200" b="0" i="0" u="none" strike="noStrike" cap="none">
                <a:solidFill>
                  <a:schemeClr val="dk1"/>
                </a:solidFill>
                <a:latin typeface="Calibri"/>
                <a:ea typeface="Calibri"/>
                <a:cs typeface="Calibri"/>
                <a:sym typeface="Calibri"/>
              </a:rPr>
              <a:t>Redundancy</a:t>
            </a:r>
            <a:endParaRPr sz="2200" b="0" i="0" u="none" strike="noStrike" cap="none">
              <a:solidFill>
                <a:schemeClr val="dk1"/>
              </a:solidFill>
              <a:latin typeface="Calibri"/>
              <a:ea typeface="Calibri"/>
              <a:cs typeface="Calibri"/>
              <a:sym typeface="Calibri"/>
            </a:endParaRPr>
          </a:p>
          <a:p>
            <a:pPr marL="0" marR="0" lvl="0" indent="0" algn="just" rtl="0">
              <a:spcBef>
                <a:spcPts val="0"/>
              </a:spcBef>
              <a:spcAft>
                <a:spcPts val="0"/>
              </a:spcAft>
              <a:buClr>
                <a:schemeClr val="dk1"/>
              </a:buClr>
              <a:buSzPts val="2200"/>
              <a:buFont typeface="Arial"/>
              <a:buNone/>
            </a:pPr>
            <a:endParaRPr sz="2200" b="1" i="0" u="none" strike="noStrike" cap="none">
              <a:solidFill>
                <a:srgbClr val="000000"/>
              </a:solidFill>
              <a:latin typeface="Calibri"/>
              <a:ea typeface="Calibri"/>
              <a:cs typeface="Calibri"/>
              <a:sym typeface="Calibri"/>
            </a:endParaRPr>
          </a:p>
          <a:p>
            <a:pPr marL="0" marR="0" lvl="0" indent="-139700" algn="just" rtl="0">
              <a:spcBef>
                <a:spcPts val="0"/>
              </a:spcBef>
              <a:spcAft>
                <a:spcPts val="0"/>
              </a:spcAft>
              <a:buClr>
                <a:srgbClr val="000000"/>
              </a:buClr>
              <a:buSzPts val="2200"/>
              <a:buFont typeface="Arial"/>
              <a:buChar char="•"/>
            </a:pPr>
            <a:r>
              <a:rPr lang="en-US" sz="2200" b="0" i="0" u="none" strike="noStrike" cap="none">
                <a:solidFill>
                  <a:srgbClr val="000000"/>
                </a:solidFill>
                <a:latin typeface="Calibri"/>
                <a:ea typeface="Calibri"/>
                <a:cs typeface="Calibri"/>
                <a:sym typeface="Calibri"/>
              </a:rPr>
              <a:t>Super key for this relation is {sidcid}. </a:t>
            </a:r>
            <a:endParaRPr/>
          </a:p>
          <a:p>
            <a:pPr marL="0" marR="0" lvl="0" indent="-139700" algn="just" rtl="0">
              <a:spcBef>
                <a:spcPts val="0"/>
              </a:spcBef>
              <a:spcAft>
                <a:spcPts val="0"/>
              </a:spcAft>
              <a:buClr>
                <a:srgbClr val="000000"/>
              </a:buClr>
              <a:buSzPts val="2200"/>
              <a:buFont typeface="Arial"/>
              <a:buChar char="•"/>
            </a:pPr>
            <a:r>
              <a:rPr lang="en-US" sz="2200" b="0" i="0" u="none" strike="noStrike" cap="none">
                <a:solidFill>
                  <a:srgbClr val="000000"/>
                </a:solidFill>
                <a:latin typeface="Calibri"/>
                <a:ea typeface="Calibri"/>
                <a:cs typeface="Calibri"/>
                <a:sym typeface="Calibri"/>
              </a:rPr>
              <a:t>Consider FD, Sid </a:t>
            </a:r>
            <a:r>
              <a:rPr lang="en-US" sz="2200" b="0" i="0" u="none" strike="noStrike" cap="none">
                <a:solidFill>
                  <a:schemeClr val="dk1"/>
                </a:solidFill>
                <a:latin typeface="Calibri"/>
                <a:ea typeface="Calibri"/>
                <a:cs typeface="Calibri"/>
                <a:sym typeface="Calibri"/>
              </a:rPr>
              <a:t>→ Sname. Sid is not Super Key for this relation. Hence we can see redundancy is the all the tuples in the relation. </a:t>
            </a:r>
            <a:endParaRPr sz="2200" b="0" i="0" u="none" strike="noStrike" cap="none">
              <a:solidFill>
                <a:srgbClr val="000000"/>
              </a:solidFill>
              <a:latin typeface="Calibri"/>
              <a:ea typeface="Calibri"/>
              <a:cs typeface="Calibri"/>
              <a:sym typeface="Calibri"/>
            </a:endParaRPr>
          </a:p>
          <a:p>
            <a:pPr marL="0" marR="0" lvl="0" indent="0" algn="just" rtl="0">
              <a:spcBef>
                <a:spcPts val="0"/>
              </a:spcBef>
              <a:spcAft>
                <a:spcPts val="0"/>
              </a:spcAft>
              <a:buClr>
                <a:schemeClr val="dk1"/>
              </a:buClr>
              <a:buSzPts val="2200"/>
              <a:buFont typeface="Arial"/>
              <a:buNone/>
            </a:pPr>
            <a:endParaRPr sz="2200" b="1" i="0" u="none" strike="noStrike" cap="none">
              <a:solidFill>
                <a:srgbClr val="000000"/>
              </a:solidFill>
              <a:latin typeface="Calibri"/>
              <a:ea typeface="Calibri"/>
              <a:cs typeface="Calibri"/>
              <a:sym typeface="Calibri"/>
            </a:endParaRPr>
          </a:p>
        </p:txBody>
      </p:sp>
      <p:graphicFrame>
        <p:nvGraphicFramePr>
          <p:cNvPr id="1012" name="Google Shape;1012;p55"/>
          <p:cNvGraphicFramePr/>
          <p:nvPr/>
        </p:nvGraphicFramePr>
        <p:xfrm>
          <a:off x="2268538" y="3919538"/>
          <a:ext cx="4895850" cy="1484300"/>
        </p:xfrm>
        <a:graphic>
          <a:graphicData uri="http://schemas.openxmlformats.org/drawingml/2006/table">
            <a:tbl>
              <a:tblPr firstRow="1" bandRow="1">
                <a:noFill/>
                <a:tableStyleId>{A6D5F4F0-71AE-48C2-BE61-0E4CC1C9F9AF}</a:tableStyleId>
              </a:tblPr>
              <a:tblGrid>
                <a:gridCol w="1631950">
                  <a:extLst>
                    <a:ext uri="{9D8B030D-6E8A-4147-A177-3AD203B41FA5}">
                      <a16:colId xmlns:a16="http://schemas.microsoft.com/office/drawing/2014/main" val="20000"/>
                    </a:ext>
                  </a:extLst>
                </a:gridCol>
                <a:gridCol w="1631950">
                  <a:extLst>
                    <a:ext uri="{9D8B030D-6E8A-4147-A177-3AD203B41FA5}">
                      <a16:colId xmlns:a16="http://schemas.microsoft.com/office/drawing/2014/main" val="20001"/>
                    </a:ext>
                  </a:extLst>
                </a:gridCol>
                <a:gridCol w="1631950">
                  <a:extLst>
                    <a:ext uri="{9D8B030D-6E8A-4147-A177-3AD203B41FA5}">
                      <a16:colId xmlns:a16="http://schemas.microsoft.com/office/drawing/2014/main" val="20002"/>
                    </a:ext>
                  </a:extLst>
                </a:gridCol>
              </a:tblGrid>
              <a:tr h="371075">
                <a:tc>
                  <a:txBody>
                    <a:bodyPr/>
                    <a:lstStyle/>
                    <a:p>
                      <a:pPr marL="0" marR="0" lvl="0" indent="0" algn="l" rtl="0">
                        <a:spcBef>
                          <a:spcPts val="0"/>
                        </a:spcBef>
                        <a:spcAft>
                          <a:spcPts val="0"/>
                        </a:spcAft>
                        <a:buNone/>
                      </a:pPr>
                      <a:r>
                        <a:rPr lang="en-US" sz="1800" u="none" strike="noStrike" cap="none"/>
                        <a:t>Sid</a:t>
                      </a:r>
                      <a:endParaRPr sz="1800"/>
                    </a:p>
                  </a:txBody>
                  <a:tcPr marL="91425" marR="91425" marT="45750" marB="45750"/>
                </a:tc>
                <a:tc>
                  <a:txBody>
                    <a:bodyPr/>
                    <a:lstStyle/>
                    <a:p>
                      <a:pPr marL="0" marR="0" lvl="0" indent="0" algn="l" rtl="0">
                        <a:spcBef>
                          <a:spcPts val="0"/>
                        </a:spcBef>
                        <a:spcAft>
                          <a:spcPts val="0"/>
                        </a:spcAft>
                        <a:buNone/>
                      </a:pPr>
                      <a:r>
                        <a:rPr lang="en-US" sz="1800"/>
                        <a:t>Sname</a:t>
                      </a:r>
                      <a:endParaRPr sz="1800"/>
                    </a:p>
                  </a:txBody>
                  <a:tcPr marL="91425" marR="91425" marT="45750" marB="45750"/>
                </a:tc>
                <a:tc>
                  <a:txBody>
                    <a:bodyPr/>
                    <a:lstStyle/>
                    <a:p>
                      <a:pPr marL="0" marR="0" lvl="0" indent="0" algn="l" rtl="0">
                        <a:spcBef>
                          <a:spcPts val="0"/>
                        </a:spcBef>
                        <a:spcAft>
                          <a:spcPts val="0"/>
                        </a:spcAft>
                        <a:buNone/>
                      </a:pPr>
                      <a:r>
                        <a:rPr lang="en-US" sz="1800"/>
                        <a:t>Cid</a:t>
                      </a:r>
                      <a:endParaRPr sz="1800"/>
                    </a:p>
                  </a:txBody>
                  <a:tcPr marL="91425" marR="91425" marT="45750" marB="45750"/>
                </a:tc>
                <a:extLst>
                  <a:ext uri="{0D108BD9-81ED-4DB2-BD59-A6C34878D82A}">
                    <a16:rowId xmlns:a16="http://schemas.microsoft.com/office/drawing/2014/main" val="10000"/>
                  </a:ext>
                </a:extLst>
              </a:tr>
              <a:tr h="371075">
                <a:tc>
                  <a:txBody>
                    <a:bodyPr/>
                    <a:lstStyle/>
                    <a:p>
                      <a:pPr marL="0" marR="0" lvl="0" indent="0" algn="l" rtl="0">
                        <a:spcBef>
                          <a:spcPts val="0"/>
                        </a:spcBef>
                        <a:spcAft>
                          <a:spcPts val="0"/>
                        </a:spcAft>
                        <a:buNone/>
                      </a:pPr>
                      <a:r>
                        <a:rPr lang="en-US" sz="1800"/>
                        <a:t>S1</a:t>
                      </a:r>
                      <a:endParaRPr sz="1800"/>
                    </a:p>
                  </a:txBody>
                  <a:tcPr marL="91425" marR="91425" marT="45750" marB="45750">
                    <a:solidFill>
                      <a:srgbClr val="FF0000"/>
                    </a:solidFill>
                  </a:tcPr>
                </a:tc>
                <a:tc>
                  <a:txBody>
                    <a:bodyPr/>
                    <a:lstStyle/>
                    <a:p>
                      <a:pPr marL="0" marR="0" lvl="0" indent="0" algn="l" rtl="0">
                        <a:spcBef>
                          <a:spcPts val="0"/>
                        </a:spcBef>
                        <a:spcAft>
                          <a:spcPts val="0"/>
                        </a:spcAft>
                        <a:buNone/>
                      </a:pPr>
                      <a:r>
                        <a:rPr lang="en-US" sz="1800"/>
                        <a:t>A</a:t>
                      </a:r>
                      <a:endParaRPr sz="1800"/>
                    </a:p>
                  </a:txBody>
                  <a:tcPr marL="91425" marR="91425" marT="45750" marB="45750">
                    <a:solidFill>
                      <a:srgbClr val="FF0000"/>
                    </a:solidFill>
                  </a:tcPr>
                </a:tc>
                <a:tc>
                  <a:txBody>
                    <a:bodyPr/>
                    <a:lstStyle/>
                    <a:p>
                      <a:pPr marL="0" marR="0" lvl="0" indent="0" algn="l" rtl="0">
                        <a:spcBef>
                          <a:spcPts val="0"/>
                        </a:spcBef>
                        <a:spcAft>
                          <a:spcPts val="0"/>
                        </a:spcAft>
                        <a:buNone/>
                      </a:pPr>
                      <a:r>
                        <a:rPr lang="en-US" sz="1800"/>
                        <a:t>C1</a:t>
                      </a:r>
                      <a:endParaRPr sz="1800"/>
                    </a:p>
                  </a:txBody>
                  <a:tcPr marL="91425" marR="91425" marT="45750" marB="45750"/>
                </a:tc>
                <a:extLst>
                  <a:ext uri="{0D108BD9-81ED-4DB2-BD59-A6C34878D82A}">
                    <a16:rowId xmlns:a16="http://schemas.microsoft.com/office/drawing/2014/main" val="10001"/>
                  </a:ext>
                </a:extLst>
              </a:tr>
              <a:tr h="371075">
                <a:tc>
                  <a:txBody>
                    <a:bodyPr/>
                    <a:lstStyle/>
                    <a:p>
                      <a:pPr marL="0" marR="0" lvl="0" indent="0" algn="l" rtl="0">
                        <a:spcBef>
                          <a:spcPts val="0"/>
                        </a:spcBef>
                        <a:spcAft>
                          <a:spcPts val="0"/>
                        </a:spcAft>
                        <a:buNone/>
                      </a:pPr>
                      <a:r>
                        <a:rPr lang="en-US" sz="1800"/>
                        <a:t>S1</a:t>
                      </a:r>
                      <a:endParaRPr sz="1800"/>
                    </a:p>
                  </a:txBody>
                  <a:tcPr marL="91425" marR="91425" marT="45750" marB="45750">
                    <a:solidFill>
                      <a:srgbClr val="FF0000"/>
                    </a:solidFill>
                  </a:tcPr>
                </a:tc>
                <a:tc>
                  <a:txBody>
                    <a:bodyPr/>
                    <a:lstStyle/>
                    <a:p>
                      <a:pPr marL="0" marR="0" lvl="0" indent="0" algn="l" rtl="0">
                        <a:spcBef>
                          <a:spcPts val="0"/>
                        </a:spcBef>
                        <a:spcAft>
                          <a:spcPts val="0"/>
                        </a:spcAft>
                        <a:buNone/>
                      </a:pPr>
                      <a:r>
                        <a:rPr lang="en-US" sz="1800"/>
                        <a:t>A</a:t>
                      </a:r>
                      <a:endParaRPr sz="1800"/>
                    </a:p>
                  </a:txBody>
                  <a:tcPr marL="91425" marR="91425" marT="45750" marB="45750">
                    <a:solidFill>
                      <a:srgbClr val="FF0000"/>
                    </a:solidFill>
                  </a:tcPr>
                </a:tc>
                <a:tc>
                  <a:txBody>
                    <a:bodyPr/>
                    <a:lstStyle/>
                    <a:p>
                      <a:pPr marL="0" marR="0" lvl="0" indent="0" algn="l" rtl="0">
                        <a:spcBef>
                          <a:spcPts val="0"/>
                        </a:spcBef>
                        <a:spcAft>
                          <a:spcPts val="0"/>
                        </a:spcAft>
                        <a:buNone/>
                      </a:pPr>
                      <a:r>
                        <a:rPr lang="en-US" sz="1800"/>
                        <a:t>C2</a:t>
                      </a:r>
                      <a:endParaRPr sz="1800"/>
                    </a:p>
                  </a:txBody>
                  <a:tcPr marL="91425" marR="91425" marT="45750" marB="45750"/>
                </a:tc>
                <a:extLst>
                  <a:ext uri="{0D108BD9-81ED-4DB2-BD59-A6C34878D82A}">
                    <a16:rowId xmlns:a16="http://schemas.microsoft.com/office/drawing/2014/main" val="10002"/>
                  </a:ext>
                </a:extLst>
              </a:tr>
              <a:tr h="371075">
                <a:tc>
                  <a:txBody>
                    <a:bodyPr/>
                    <a:lstStyle/>
                    <a:p>
                      <a:pPr marL="0" marR="0" lvl="0" indent="0" algn="l" rtl="0">
                        <a:spcBef>
                          <a:spcPts val="0"/>
                        </a:spcBef>
                        <a:spcAft>
                          <a:spcPts val="0"/>
                        </a:spcAft>
                        <a:buNone/>
                      </a:pPr>
                      <a:r>
                        <a:rPr lang="en-US" sz="1800"/>
                        <a:t>S1</a:t>
                      </a:r>
                      <a:endParaRPr sz="1800"/>
                    </a:p>
                  </a:txBody>
                  <a:tcPr marL="91425" marR="91425" marT="45750" marB="45750">
                    <a:solidFill>
                      <a:srgbClr val="FF0000"/>
                    </a:solidFill>
                  </a:tcPr>
                </a:tc>
                <a:tc>
                  <a:txBody>
                    <a:bodyPr/>
                    <a:lstStyle/>
                    <a:p>
                      <a:pPr marL="0" marR="0" lvl="0" indent="0" algn="l" rtl="0">
                        <a:spcBef>
                          <a:spcPts val="0"/>
                        </a:spcBef>
                        <a:spcAft>
                          <a:spcPts val="0"/>
                        </a:spcAft>
                        <a:buNone/>
                      </a:pPr>
                      <a:r>
                        <a:rPr lang="en-US" sz="1800"/>
                        <a:t>A</a:t>
                      </a:r>
                      <a:endParaRPr sz="1800"/>
                    </a:p>
                  </a:txBody>
                  <a:tcPr marL="91425" marR="91425" marT="45750" marB="45750">
                    <a:solidFill>
                      <a:srgbClr val="FF0000"/>
                    </a:solidFill>
                  </a:tcPr>
                </a:tc>
                <a:tc>
                  <a:txBody>
                    <a:bodyPr/>
                    <a:lstStyle/>
                    <a:p>
                      <a:pPr marL="0" marR="0" lvl="0" indent="0" algn="l" rtl="0">
                        <a:spcBef>
                          <a:spcPts val="0"/>
                        </a:spcBef>
                        <a:spcAft>
                          <a:spcPts val="0"/>
                        </a:spcAft>
                        <a:buNone/>
                      </a:pPr>
                      <a:r>
                        <a:rPr lang="en-US" sz="1800"/>
                        <a:t>C3</a:t>
                      </a:r>
                      <a:endParaRPr sz="1800"/>
                    </a:p>
                  </a:txBody>
                  <a:tcPr marL="91425" marR="91425" marT="45750" marB="45750"/>
                </a:tc>
                <a:extLst>
                  <a:ext uri="{0D108BD9-81ED-4DB2-BD59-A6C34878D82A}">
                    <a16:rowId xmlns:a16="http://schemas.microsoft.com/office/drawing/2014/main" val="10003"/>
                  </a:ext>
                </a:extLst>
              </a:tr>
            </a:tbl>
          </a:graphicData>
        </a:graphic>
      </p:graphicFrame>
      <p:sp>
        <p:nvSpPr>
          <p:cNvPr id="1013" name="Google Shape;1013;p55"/>
          <p:cNvSpPr txBox="1"/>
          <p:nvPr/>
        </p:nvSpPr>
        <p:spPr>
          <a:xfrm>
            <a:off x="144463" y="3619500"/>
            <a:ext cx="9144000" cy="26193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chemeClr val="dk1"/>
              </a:buClr>
              <a:buSzPts val="1100"/>
              <a:buFont typeface="Arial"/>
              <a:buNone/>
            </a:pPr>
            <a:r>
              <a:rPr lang="en-US" sz="1100" b="0" i="0" u="none" strike="noStrike" cap="none">
                <a:solidFill>
                  <a:schemeClr val="dk1"/>
                </a:solidFill>
                <a:latin typeface="Arial"/>
                <a:ea typeface="Arial"/>
                <a:cs typeface="Arial"/>
                <a:sym typeface="Arial"/>
              </a:rPr>
              <a:t>Table 1.8 : Redundancy in database table</a:t>
            </a:r>
            <a:endParaRPr sz="1100" b="0" i="0" u="none" strike="noStrike" cap="none">
              <a:solidFill>
                <a:schemeClr val="dk1"/>
              </a:solidFill>
              <a:latin typeface="Arial"/>
              <a:ea typeface="Arial"/>
              <a:cs typeface="Arial"/>
              <a:sym typeface="Arial"/>
            </a:endParaRPr>
          </a:p>
        </p:txBody>
      </p:sp>
      <p:sp>
        <p:nvSpPr>
          <p:cNvPr id="1014" name="Google Shape;1014;p55"/>
          <p:cNvSpPr/>
          <p:nvPr/>
        </p:nvSpPr>
        <p:spPr>
          <a:xfrm>
            <a:off x="1697038" y="4365625"/>
            <a:ext cx="571500" cy="1038225"/>
          </a:xfrm>
          <a:prstGeom prst="leftBrace">
            <a:avLst>
              <a:gd name="adj1" fmla="val 8333"/>
              <a:gd name="adj2" fmla="val 50000"/>
            </a:avLst>
          </a:prstGeom>
          <a:noFill/>
          <a:ln w="9525" cap="flat" cmpd="sng">
            <a:solidFill>
              <a:srgbClr val="4A7DB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Arial"/>
              <a:ea typeface="Arial"/>
              <a:cs typeface="Arial"/>
              <a:sym typeface="Arial"/>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1018"/>
        <p:cNvGrpSpPr/>
        <p:nvPr/>
      </p:nvGrpSpPr>
      <p:grpSpPr>
        <a:xfrm>
          <a:off x="0" y="0"/>
          <a:ext cx="0" cy="0"/>
          <a:chOff x="0" y="0"/>
          <a:chExt cx="0" cy="0"/>
        </a:xfrm>
      </p:grpSpPr>
      <p:pic>
        <p:nvPicPr>
          <p:cNvPr id="1019" name="Google Shape;1019;p56" descr="C:\Users\parul\Desktop\Digital Learning Content.png"/>
          <p:cNvPicPr preferRelativeResize="0"/>
          <p:nvPr/>
        </p:nvPicPr>
        <p:blipFill rotWithShape="1">
          <a:blip r:embed="rId3">
            <a:alphaModFix/>
          </a:blip>
          <a:srcRect/>
          <a:stretch/>
        </p:blipFill>
        <p:spPr>
          <a:xfrm>
            <a:off x="0" y="0"/>
            <a:ext cx="9144000" cy="6900863"/>
          </a:xfrm>
          <a:prstGeom prst="rect">
            <a:avLst/>
          </a:prstGeom>
          <a:noFill/>
          <a:ln>
            <a:noFill/>
          </a:ln>
        </p:spPr>
      </p:pic>
      <p:sp>
        <p:nvSpPr>
          <p:cNvPr id="1020" name="Google Shape;1020;p56"/>
          <p:cNvSpPr/>
          <p:nvPr/>
        </p:nvSpPr>
        <p:spPr>
          <a:xfrm>
            <a:off x="0" y="1643063"/>
            <a:ext cx="9144000" cy="642937"/>
          </a:xfrm>
          <a:prstGeom prst="rect">
            <a:avLst/>
          </a:prstGeom>
          <a:solidFill>
            <a:srgbClr val="1F497D"/>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FFFFFF"/>
              </a:buClr>
              <a:buSzPts val="3000"/>
              <a:buFont typeface="Arial"/>
              <a:buNone/>
            </a:pPr>
            <a:r>
              <a:rPr lang="en-US" sz="3000" b="1" i="0" u="none" strike="noStrike" cap="none">
                <a:solidFill>
                  <a:srgbClr val="FFFFFF"/>
                </a:solidFill>
                <a:latin typeface="Calibri"/>
                <a:ea typeface="Calibri"/>
                <a:cs typeface="Calibri"/>
                <a:sym typeface="Calibri"/>
              </a:rPr>
              <a:t>Normalization:</a:t>
            </a:r>
            <a:endParaRPr/>
          </a:p>
        </p:txBody>
      </p:sp>
      <p:sp>
        <p:nvSpPr>
          <p:cNvPr id="1021" name="Google Shape;1021;p56"/>
          <p:cNvSpPr/>
          <p:nvPr/>
        </p:nvSpPr>
        <p:spPr>
          <a:xfrm>
            <a:off x="190500" y="1687513"/>
            <a:ext cx="8763000" cy="55403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3000"/>
              <a:buFont typeface="Arial"/>
              <a:buNone/>
            </a:pPr>
            <a:endParaRPr sz="3000" b="1" i="0" u="none" strike="noStrike" cap="none">
              <a:solidFill>
                <a:srgbClr val="FFFFFF"/>
              </a:solidFill>
              <a:latin typeface="Calibri"/>
              <a:ea typeface="Calibri"/>
              <a:cs typeface="Calibri"/>
              <a:sym typeface="Calibri"/>
            </a:endParaRPr>
          </a:p>
        </p:txBody>
      </p:sp>
      <p:sp>
        <p:nvSpPr>
          <p:cNvPr id="1022" name="Google Shape;1022;p56"/>
          <p:cNvSpPr/>
          <p:nvPr/>
        </p:nvSpPr>
        <p:spPr>
          <a:xfrm flipH="1">
            <a:off x="6564313" y="6072188"/>
            <a:ext cx="46037" cy="214312"/>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Arial"/>
              <a:buNone/>
            </a:pPr>
            <a:endParaRPr sz="1800" b="0" i="0" u="none" strike="noStrike" cap="none">
              <a:solidFill>
                <a:srgbClr val="000000"/>
              </a:solidFill>
              <a:latin typeface="Arial"/>
              <a:ea typeface="Arial"/>
              <a:cs typeface="Arial"/>
              <a:sym typeface="Arial"/>
            </a:endParaRPr>
          </a:p>
        </p:txBody>
      </p:sp>
      <p:pic>
        <p:nvPicPr>
          <p:cNvPr id="1023" name="Google Shape;1023;p56" descr="C:\Users\parul\Desktop\Untitled-1.png"/>
          <p:cNvPicPr preferRelativeResize="0"/>
          <p:nvPr/>
        </p:nvPicPr>
        <p:blipFill rotWithShape="1">
          <a:blip r:embed="rId4">
            <a:alphaModFix/>
          </a:blip>
          <a:srcRect/>
          <a:stretch/>
        </p:blipFill>
        <p:spPr>
          <a:xfrm>
            <a:off x="1857375" y="3071813"/>
            <a:ext cx="5430838" cy="2803525"/>
          </a:xfrm>
          <a:prstGeom prst="rect">
            <a:avLst/>
          </a:prstGeom>
          <a:noFill/>
          <a:ln>
            <a:noFill/>
          </a:ln>
        </p:spPr>
      </p:pic>
      <p:sp>
        <p:nvSpPr>
          <p:cNvPr id="1024" name="Google Shape;1024;p56"/>
          <p:cNvSpPr txBox="1"/>
          <p:nvPr/>
        </p:nvSpPr>
        <p:spPr>
          <a:xfrm>
            <a:off x="190500" y="2564904"/>
            <a:ext cx="8845996" cy="280076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200" b="1" i="0" u="none" strike="noStrike" cap="none">
                <a:solidFill>
                  <a:srgbClr val="000000"/>
                </a:solidFill>
                <a:latin typeface="Calibri"/>
                <a:ea typeface="Calibri"/>
                <a:cs typeface="Calibri"/>
                <a:sym typeface="Calibri"/>
              </a:rPr>
              <a:t>How many FD’s of F form Redundancy?</a:t>
            </a:r>
            <a:endParaRPr/>
          </a:p>
          <a:p>
            <a:pPr marL="0" marR="0" lvl="0" indent="0" algn="l" rtl="0">
              <a:spcBef>
                <a:spcPts val="0"/>
              </a:spcBef>
              <a:spcAft>
                <a:spcPts val="0"/>
              </a:spcAft>
              <a:buNone/>
            </a:pPr>
            <a:endParaRPr sz="2200" b="1" i="0" u="none" strike="noStrike" cap="none">
              <a:solidFill>
                <a:srgbClr val="000000"/>
              </a:solidFill>
              <a:latin typeface="Calibri"/>
              <a:ea typeface="Calibri"/>
              <a:cs typeface="Calibri"/>
              <a:sym typeface="Calibri"/>
            </a:endParaRPr>
          </a:p>
          <a:p>
            <a:pPr marL="342900" marR="0" lvl="0" indent="-342900" algn="l" rtl="0">
              <a:spcBef>
                <a:spcPts val="0"/>
              </a:spcBef>
              <a:spcAft>
                <a:spcPts val="0"/>
              </a:spcAft>
              <a:buClr>
                <a:srgbClr val="000000"/>
              </a:buClr>
              <a:buSzPts val="2200"/>
              <a:buFont typeface="Arial"/>
              <a:buChar char="•"/>
            </a:pPr>
            <a:r>
              <a:rPr lang="en-US" sz="2200" b="0" i="0" u="none" strike="noStrike" cap="none">
                <a:solidFill>
                  <a:srgbClr val="000000"/>
                </a:solidFill>
                <a:latin typeface="Calibri"/>
                <a:ea typeface="Calibri"/>
                <a:cs typeface="Calibri"/>
                <a:sym typeface="Calibri"/>
              </a:rPr>
              <a:t>R(ABCDE), F = { AB → C, C → A, C → D, D → E  } </a:t>
            </a:r>
            <a:endParaRPr/>
          </a:p>
          <a:p>
            <a:pPr marL="342900" marR="0" lvl="0" indent="-342900" algn="l" rtl="0">
              <a:spcBef>
                <a:spcPts val="0"/>
              </a:spcBef>
              <a:spcAft>
                <a:spcPts val="0"/>
              </a:spcAft>
              <a:buClr>
                <a:srgbClr val="000000"/>
              </a:buClr>
              <a:buSzPts val="2200"/>
              <a:buFont typeface="Arial"/>
              <a:buChar char="•"/>
            </a:pPr>
            <a:r>
              <a:rPr lang="en-US" sz="2200" b="1" i="0" u="none" strike="noStrike" cap="none">
                <a:solidFill>
                  <a:srgbClr val="000000"/>
                </a:solidFill>
                <a:latin typeface="Calibri"/>
                <a:ea typeface="Calibri"/>
                <a:cs typeface="Calibri"/>
                <a:sym typeface="Calibri"/>
              </a:rPr>
              <a:t>Super key/Candidate key: { AB,BC} </a:t>
            </a:r>
            <a:endParaRPr/>
          </a:p>
          <a:p>
            <a:pPr marL="342900" marR="0" lvl="0" indent="-203200" algn="l" rtl="0">
              <a:spcBef>
                <a:spcPts val="0"/>
              </a:spcBef>
              <a:spcAft>
                <a:spcPts val="0"/>
              </a:spcAft>
              <a:buClr>
                <a:schemeClr val="dk1"/>
              </a:buClr>
              <a:buSzPts val="2200"/>
              <a:buFont typeface="Arial"/>
              <a:buNone/>
            </a:pPr>
            <a:endParaRPr sz="2200" b="1" i="0" u="none" strike="noStrike" cap="none">
              <a:solidFill>
                <a:srgbClr val="000000"/>
              </a:solidFill>
              <a:latin typeface="Calibri"/>
              <a:ea typeface="Calibri"/>
              <a:cs typeface="Calibri"/>
              <a:sym typeface="Calibri"/>
            </a:endParaRPr>
          </a:p>
          <a:p>
            <a:pPr marL="4000500" marR="0" lvl="8" indent="-342900" algn="l" rtl="0">
              <a:spcBef>
                <a:spcPts val="0"/>
              </a:spcBef>
              <a:spcAft>
                <a:spcPts val="0"/>
              </a:spcAft>
              <a:buClr>
                <a:srgbClr val="000000"/>
              </a:buClr>
              <a:buSzPts val="2200"/>
              <a:buFont typeface="Arial"/>
              <a:buChar char="•"/>
            </a:pPr>
            <a:r>
              <a:rPr lang="en-US" sz="2200" b="0" i="0" u="none" strike="noStrike" cap="none">
                <a:solidFill>
                  <a:srgbClr val="000000"/>
                </a:solidFill>
                <a:latin typeface="Calibri"/>
                <a:ea typeface="Calibri"/>
                <a:cs typeface="Calibri"/>
                <a:sym typeface="Calibri"/>
              </a:rPr>
              <a:t>→ C</a:t>
            </a:r>
            <a:endParaRPr sz="2200" b="1" i="0" u="none" strike="noStrike" cap="none">
              <a:solidFill>
                <a:srgbClr val="000000"/>
              </a:solidFill>
              <a:latin typeface="Calibri"/>
              <a:ea typeface="Calibri"/>
              <a:cs typeface="Calibri"/>
              <a:sym typeface="Calibri"/>
            </a:endParaRPr>
          </a:p>
          <a:p>
            <a:pPr marL="342900" marR="0" lvl="0" indent="-203200" algn="l" rtl="0">
              <a:spcBef>
                <a:spcPts val="0"/>
              </a:spcBef>
              <a:spcAft>
                <a:spcPts val="0"/>
              </a:spcAft>
              <a:buClr>
                <a:schemeClr val="dk1"/>
              </a:buClr>
              <a:buSzPts val="2200"/>
              <a:buFont typeface="Arial"/>
              <a:buNone/>
            </a:pPr>
            <a:endParaRPr sz="2200" b="1" i="0" u="none" strike="noStrike" cap="none">
              <a:solidFill>
                <a:srgbClr val="000000"/>
              </a:solidFill>
              <a:latin typeface="Calibri"/>
              <a:ea typeface="Calibri"/>
              <a:cs typeface="Calibri"/>
              <a:sym typeface="Calibri"/>
            </a:endParaRPr>
          </a:p>
          <a:p>
            <a:pPr marL="0" marR="0" lvl="0" indent="0" algn="ctr" rtl="0">
              <a:spcBef>
                <a:spcPts val="0"/>
              </a:spcBef>
              <a:spcAft>
                <a:spcPts val="0"/>
              </a:spcAft>
              <a:buNone/>
            </a:pPr>
            <a:r>
              <a:rPr lang="en-US" sz="2200" b="0" i="0" u="none" strike="noStrike" cap="none">
                <a:solidFill>
                  <a:srgbClr val="000000"/>
                </a:solidFill>
                <a:latin typeface="Calibri"/>
                <a:ea typeface="Calibri"/>
                <a:cs typeface="Calibri"/>
                <a:sym typeface="Calibri"/>
              </a:rPr>
              <a:t>→ A</a:t>
            </a:r>
            <a:endParaRPr sz="2200" b="1" i="0" u="none" strike="noStrike" cap="none">
              <a:solidFill>
                <a:srgbClr val="000000"/>
              </a:solidFill>
              <a:latin typeface="Calibri"/>
              <a:ea typeface="Calibri"/>
              <a:cs typeface="Calibri"/>
              <a:sym typeface="Calibri"/>
            </a:endParaRPr>
          </a:p>
        </p:txBody>
      </p:sp>
      <p:sp>
        <p:nvSpPr>
          <p:cNvPr id="1025" name="Google Shape;1025;p56"/>
          <p:cNvSpPr/>
          <p:nvPr/>
        </p:nvSpPr>
        <p:spPr>
          <a:xfrm>
            <a:off x="3563938" y="4292600"/>
            <a:ext cx="720725" cy="360363"/>
          </a:xfrm>
          <a:prstGeom prst="ellipse">
            <a:avLst/>
          </a:prstGeom>
          <a:solidFill>
            <a:schemeClr val="lt1"/>
          </a:solidFill>
          <a:ln w="2540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0" i="0" u="none" strike="noStrike" cap="none">
                <a:solidFill>
                  <a:srgbClr val="000000"/>
                </a:solidFill>
                <a:latin typeface="Arial"/>
                <a:ea typeface="Arial"/>
                <a:cs typeface="Arial"/>
                <a:sym typeface="Arial"/>
              </a:rPr>
              <a:t>AB</a:t>
            </a:r>
            <a:endParaRPr sz="1800" b="0" i="0" u="none" strike="noStrike" cap="none">
              <a:solidFill>
                <a:schemeClr val="dk1"/>
              </a:solidFill>
              <a:latin typeface="Arial"/>
              <a:ea typeface="Arial"/>
              <a:cs typeface="Arial"/>
              <a:sym typeface="Arial"/>
            </a:endParaRPr>
          </a:p>
        </p:txBody>
      </p:sp>
      <p:cxnSp>
        <p:nvCxnSpPr>
          <p:cNvPr id="1026" name="Google Shape;1026;p56"/>
          <p:cNvCxnSpPr/>
          <p:nvPr/>
        </p:nvCxnSpPr>
        <p:spPr>
          <a:xfrm>
            <a:off x="3059113" y="4508500"/>
            <a:ext cx="504825" cy="0"/>
          </a:xfrm>
          <a:prstGeom prst="straightConnector1">
            <a:avLst/>
          </a:prstGeom>
          <a:noFill/>
          <a:ln w="9525" cap="flat" cmpd="sng">
            <a:solidFill>
              <a:srgbClr val="4A7DBA"/>
            </a:solidFill>
            <a:prstDash val="solid"/>
            <a:round/>
            <a:headEnd type="none" w="sm" len="sm"/>
            <a:tailEnd type="triangle" w="med" len="med"/>
          </a:ln>
        </p:spPr>
      </p:cxnSp>
      <p:sp>
        <p:nvSpPr>
          <p:cNvPr id="1027" name="Google Shape;1027;p56"/>
          <p:cNvSpPr txBox="1"/>
          <p:nvPr/>
        </p:nvSpPr>
        <p:spPr>
          <a:xfrm>
            <a:off x="1441450" y="4292600"/>
            <a:ext cx="1617663" cy="40005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0" i="0" u="none" strike="noStrike" cap="none">
                <a:solidFill>
                  <a:schemeClr val="dk1"/>
                </a:solidFill>
                <a:latin typeface="Calibri"/>
                <a:ea typeface="Calibri"/>
                <a:cs typeface="Calibri"/>
                <a:sym typeface="Calibri"/>
              </a:rPr>
              <a:t>      Super key</a:t>
            </a:r>
            <a:endParaRPr sz="2000" b="0" i="0" u="none" strike="noStrike" cap="none">
              <a:solidFill>
                <a:schemeClr val="dk1"/>
              </a:solidFill>
              <a:latin typeface="Calibri"/>
              <a:ea typeface="Calibri"/>
              <a:cs typeface="Calibri"/>
              <a:sym typeface="Calibri"/>
            </a:endParaRPr>
          </a:p>
        </p:txBody>
      </p:sp>
      <p:sp>
        <p:nvSpPr>
          <p:cNvPr id="1028" name="Google Shape;1028;p56"/>
          <p:cNvSpPr/>
          <p:nvPr/>
        </p:nvSpPr>
        <p:spPr>
          <a:xfrm>
            <a:off x="4859338" y="4292600"/>
            <a:ext cx="371475" cy="400050"/>
          </a:xfrm>
          <a:prstGeom prst="rightBrace">
            <a:avLst>
              <a:gd name="adj1" fmla="val 8333"/>
              <a:gd name="adj2" fmla="val 50000"/>
            </a:avLst>
          </a:prstGeom>
          <a:noFill/>
          <a:ln w="9525" cap="flat" cmpd="sng">
            <a:solidFill>
              <a:srgbClr val="4A7DB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Arial"/>
              <a:ea typeface="Arial"/>
              <a:cs typeface="Arial"/>
              <a:sym typeface="Arial"/>
            </a:endParaRPr>
          </a:p>
        </p:txBody>
      </p:sp>
      <p:sp>
        <p:nvSpPr>
          <p:cNvPr id="1029" name="Google Shape;1029;p56"/>
          <p:cNvSpPr txBox="1"/>
          <p:nvPr/>
        </p:nvSpPr>
        <p:spPr>
          <a:xfrm>
            <a:off x="5327650" y="4186238"/>
            <a:ext cx="2808288" cy="70802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0" i="0" u="none" strike="noStrike" cap="none">
                <a:solidFill>
                  <a:schemeClr val="dk1"/>
                </a:solidFill>
                <a:latin typeface="Calibri"/>
                <a:ea typeface="Calibri"/>
                <a:cs typeface="Calibri"/>
                <a:sym typeface="Calibri"/>
              </a:rPr>
              <a:t>Doesn’t form Redundancy</a:t>
            </a:r>
            <a:endParaRPr sz="2000" b="0" i="0" u="none" strike="noStrike" cap="none">
              <a:solidFill>
                <a:schemeClr val="dk1"/>
              </a:solidFill>
              <a:latin typeface="Calibri"/>
              <a:ea typeface="Calibri"/>
              <a:cs typeface="Calibri"/>
              <a:sym typeface="Calibri"/>
            </a:endParaRPr>
          </a:p>
        </p:txBody>
      </p:sp>
      <p:sp>
        <p:nvSpPr>
          <p:cNvPr id="1030" name="Google Shape;1030;p56"/>
          <p:cNvSpPr/>
          <p:nvPr/>
        </p:nvSpPr>
        <p:spPr>
          <a:xfrm>
            <a:off x="3779838" y="4960938"/>
            <a:ext cx="576262" cy="360362"/>
          </a:xfrm>
          <a:prstGeom prst="ellipse">
            <a:avLst/>
          </a:prstGeom>
          <a:solidFill>
            <a:schemeClr val="lt1"/>
          </a:solidFill>
          <a:ln w="2540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0" i="0" u="none" strike="noStrike" cap="none">
                <a:solidFill>
                  <a:schemeClr val="dk1"/>
                </a:solidFill>
                <a:latin typeface="Arial"/>
                <a:ea typeface="Arial"/>
                <a:cs typeface="Arial"/>
                <a:sym typeface="Arial"/>
              </a:rPr>
              <a:t>C</a:t>
            </a:r>
            <a:endParaRPr sz="1800" b="0" i="0" u="none" strike="noStrike" cap="none">
              <a:solidFill>
                <a:schemeClr val="dk1"/>
              </a:solidFill>
              <a:latin typeface="Arial"/>
              <a:ea typeface="Arial"/>
              <a:cs typeface="Arial"/>
              <a:sym typeface="Arial"/>
            </a:endParaRPr>
          </a:p>
        </p:txBody>
      </p:sp>
      <p:sp>
        <p:nvSpPr>
          <p:cNvPr id="1031" name="Google Shape;1031;p56"/>
          <p:cNvSpPr/>
          <p:nvPr/>
        </p:nvSpPr>
        <p:spPr>
          <a:xfrm>
            <a:off x="3819525" y="5403850"/>
            <a:ext cx="576263" cy="360363"/>
          </a:xfrm>
          <a:prstGeom prst="ellipse">
            <a:avLst/>
          </a:prstGeom>
          <a:solidFill>
            <a:schemeClr val="lt1"/>
          </a:solidFill>
          <a:ln w="2540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0" i="0" u="none" strike="noStrike" cap="none">
                <a:solidFill>
                  <a:schemeClr val="dk1"/>
                </a:solidFill>
                <a:latin typeface="Arial"/>
                <a:ea typeface="Arial"/>
                <a:cs typeface="Arial"/>
                <a:sym typeface="Arial"/>
              </a:rPr>
              <a:t>C</a:t>
            </a:r>
            <a:endParaRPr sz="1800" b="0" i="0" u="none" strike="noStrike" cap="none">
              <a:solidFill>
                <a:schemeClr val="dk1"/>
              </a:solidFill>
              <a:latin typeface="Arial"/>
              <a:ea typeface="Arial"/>
              <a:cs typeface="Arial"/>
              <a:sym typeface="Arial"/>
            </a:endParaRPr>
          </a:p>
        </p:txBody>
      </p:sp>
      <p:sp>
        <p:nvSpPr>
          <p:cNvPr id="1032" name="Google Shape;1032;p56"/>
          <p:cNvSpPr/>
          <p:nvPr/>
        </p:nvSpPr>
        <p:spPr>
          <a:xfrm>
            <a:off x="3819525" y="5964238"/>
            <a:ext cx="576263" cy="360362"/>
          </a:xfrm>
          <a:prstGeom prst="ellipse">
            <a:avLst/>
          </a:prstGeom>
          <a:solidFill>
            <a:schemeClr val="lt1"/>
          </a:solidFill>
          <a:ln w="2540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0" i="0" u="none" strike="noStrike" cap="none">
                <a:solidFill>
                  <a:schemeClr val="dk1"/>
                </a:solidFill>
                <a:latin typeface="Arial"/>
                <a:ea typeface="Arial"/>
                <a:cs typeface="Arial"/>
                <a:sym typeface="Arial"/>
              </a:rPr>
              <a:t>D</a:t>
            </a:r>
            <a:endParaRPr sz="1800" b="0" i="0" u="none" strike="noStrike" cap="none">
              <a:solidFill>
                <a:schemeClr val="dk1"/>
              </a:solidFill>
              <a:latin typeface="Arial"/>
              <a:ea typeface="Arial"/>
              <a:cs typeface="Arial"/>
              <a:sym typeface="Arial"/>
            </a:endParaRPr>
          </a:p>
        </p:txBody>
      </p:sp>
      <p:sp>
        <p:nvSpPr>
          <p:cNvPr id="1033" name="Google Shape;1033;p56"/>
          <p:cNvSpPr txBox="1"/>
          <p:nvPr/>
        </p:nvSpPr>
        <p:spPr>
          <a:xfrm>
            <a:off x="123825" y="5378450"/>
            <a:ext cx="9063038" cy="36988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1800"/>
              <a:buFont typeface="Arial"/>
              <a:buNone/>
            </a:pPr>
            <a:r>
              <a:rPr lang="en-US" sz="1800" b="0" i="0" u="none" strike="noStrike" cap="none">
                <a:solidFill>
                  <a:schemeClr val="dk1"/>
                </a:solidFill>
                <a:latin typeface="Arial"/>
                <a:ea typeface="Arial"/>
                <a:cs typeface="Arial"/>
                <a:sym typeface="Arial"/>
              </a:rPr>
              <a:t>             </a:t>
            </a:r>
            <a:r>
              <a:rPr lang="en-US" sz="1800" b="0" i="0" u="none" strike="noStrike" cap="none">
                <a:solidFill>
                  <a:schemeClr val="dk1"/>
                </a:solidFill>
                <a:latin typeface="Calibri"/>
                <a:ea typeface="Calibri"/>
                <a:cs typeface="Calibri"/>
                <a:sym typeface="Calibri"/>
              </a:rPr>
              <a:t>                 </a:t>
            </a:r>
            <a:r>
              <a:rPr lang="en-US" sz="1800" b="0" i="0" u="none" strike="noStrike" cap="none">
                <a:solidFill>
                  <a:schemeClr val="dk1"/>
                </a:solidFill>
                <a:latin typeface="Arial"/>
                <a:ea typeface="Arial"/>
                <a:cs typeface="Arial"/>
                <a:sym typeface="Arial"/>
              </a:rPr>
              <a:t>                                       </a:t>
            </a:r>
            <a:r>
              <a:rPr lang="en-US" sz="1800" b="0" i="0" u="none" strike="noStrike" cap="none">
                <a:solidFill>
                  <a:srgbClr val="000000"/>
                </a:solidFill>
                <a:latin typeface="Calibri"/>
                <a:ea typeface="Calibri"/>
                <a:cs typeface="Calibri"/>
                <a:sym typeface="Calibri"/>
              </a:rPr>
              <a:t>→ D</a:t>
            </a:r>
            <a:endParaRPr sz="1800" b="0" i="0" u="none" strike="noStrike" cap="none">
              <a:solidFill>
                <a:schemeClr val="dk1"/>
              </a:solidFill>
              <a:latin typeface="Arial"/>
              <a:ea typeface="Arial"/>
              <a:cs typeface="Arial"/>
              <a:sym typeface="Arial"/>
            </a:endParaRPr>
          </a:p>
        </p:txBody>
      </p:sp>
      <p:cxnSp>
        <p:nvCxnSpPr>
          <p:cNvPr id="1034" name="Google Shape;1034;p56"/>
          <p:cNvCxnSpPr/>
          <p:nvPr/>
        </p:nvCxnSpPr>
        <p:spPr>
          <a:xfrm>
            <a:off x="-612775" y="5200650"/>
            <a:ext cx="0" cy="1588"/>
          </a:xfrm>
          <a:prstGeom prst="straightConnector1">
            <a:avLst/>
          </a:prstGeom>
          <a:noFill/>
          <a:ln w="9525" cap="flat" cmpd="sng">
            <a:solidFill>
              <a:srgbClr val="4A7DBA"/>
            </a:solidFill>
            <a:prstDash val="solid"/>
            <a:round/>
            <a:headEnd type="none" w="sm" len="sm"/>
            <a:tailEnd type="triangle" w="med" len="med"/>
          </a:ln>
        </p:spPr>
      </p:cxnSp>
      <p:sp>
        <p:nvSpPr>
          <p:cNvPr id="1035" name="Google Shape;1035;p56"/>
          <p:cNvSpPr txBox="1"/>
          <p:nvPr/>
        </p:nvSpPr>
        <p:spPr>
          <a:xfrm>
            <a:off x="1857375" y="5264150"/>
            <a:ext cx="1116013" cy="101441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0" i="0" u="none" strike="noStrike" cap="none">
                <a:solidFill>
                  <a:schemeClr val="dk1"/>
                </a:solidFill>
                <a:latin typeface="Calibri"/>
                <a:ea typeface="Calibri"/>
                <a:cs typeface="Calibri"/>
                <a:sym typeface="Calibri"/>
              </a:rPr>
              <a:t>Not </a:t>
            </a:r>
            <a:endParaRPr/>
          </a:p>
          <a:p>
            <a:pPr marL="0" marR="0" lvl="0" indent="0" algn="l" rtl="0">
              <a:spcBef>
                <a:spcPts val="0"/>
              </a:spcBef>
              <a:spcAft>
                <a:spcPts val="0"/>
              </a:spcAft>
              <a:buNone/>
            </a:pPr>
            <a:r>
              <a:rPr lang="en-US" sz="2000" b="0" i="0" u="none" strike="noStrike" cap="none">
                <a:solidFill>
                  <a:schemeClr val="dk1"/>
                </a:solidFill>
                <a:latin typeface="Calibri"/>
                <a:ea typeface="Calibri"/>
                <a:cs typeface="Calibri"/>
                <a:sym typeface="Calibri"/>
              </a:rPr>
              <a:t>Super</a:t>
            </a:r>
            <a:endParaRPr/>
          </a:p>
          <a:p>
            <a:pPr marL="0" marR="0" lvl="0" indent="0" algn="l" rtl="0">
              <a:spcBef>
                <a:spcPts val="0"/>
              </a:spcBef>
              <a:spcAft>
                <a:spcPts val="0"/>
              </a:spcAft>
              <a:buNone/>
            </a:pPr>
            <a:r>
              <a:rPr lang="en-US" sz="2000" b="0" i="0" u="none" strike="noStrike" cap="none">
                <a:solidFill>
                  <a:schemeClr val="dk1"/>
                </a:solidFill>
                <a:latin typeface="Calibri"/>
                <a:ea typeface="Calibri"/>
                <a:cs typeface="Calibri"/>
                <a:sym typeface="Calibri"/>
              </a:rPr>
              <a:t>Key</a:t>
            </a:r>
            <a:endParaRPr sz="2000" b="0" i="0" u="none" strike="noStrike" cap="none">
              <a:solidFill>
                <a:schemeClr val="dk1"/>
              </a:solidFill>
              <a:latin typeface="Calibri"/>
              <a:ea typeface="Calibri"/>
              <a:cs typeface="Calibri"/>
              <a:sym typeface="Calibri"/>
            </a:endParaRPr>
          </a:p>
        </p:txBody>
      </p:sp>
      <p:cxnSp>
        <p:nvCxnSpPr>
          <p:cNvPr id="1036" name="Google Shape;1036;p56"/>
          <p:cNvCxnSpPr>
            <a:endCxn id="1030" idx="2"/>
          </p:cNvCxnSpPr>
          <p:nvPr/>
        </p:nvCxnSpPr>
        <p:spPr>
          <a:xfrm rot="10800000" flipH="1">
            <a:off x="2555838" y="5141119"/>
            <a:ext cx="1224000" cy="447600"/>
          </a:xfrm>
          <a:prstGeom prst="bentConnector3">
            <a:avLst>
              <a:gd name="adj1" fmla="val 50000"/>
            </a:avLst>
          </a:prstGeom>
          <a:noFill/>
          <a:ln w="9525" cap="flat" cmpd="sng">
            <a:solidFill>
              <a:srgbClr val="4A7DBA"/>
            </a:solidFill>
            <a:prstDash val="solid"/>
            <a:round/>
            <a:headEnd type="none" w="sm" len="sm"/>
            <a:tailEnd type="triangle" w="med" len="med"/>
          </a:ln>
        </p:spPr>
      </p:cxnSp>
      <p:cxnSp>
        <p:nvCxnSpPr>
          <p:cNvPr id="1037" name="Google Shape;1037;p56"/>
          <p:cNvCxnSpPr/>
          <p:nvPr/>
        </p:nvCxnSpPr>
        <p:spPr>
          <a:xfrm>
            <a:off x="3163888" y="5589588"/>
            <a:ext cx="655637" cy="0"/>
          </a:xfrm>
          <a:prstGeom prst="straightConnector1">
            <a:avLst/>
          </a:prstGeom>
          <a:noFill/>
          <a:ln w="9525" cap="flat" cmpd="sng">
            <a:solidFill>
              <a:srgbClr val="4A7DBA"/>
            </a:solidFill>
            <a:prstDash val="solid"/>
            <a:round/>
            <a:headEnd type="none" w="sm" len="sm"/>
            <a:tailEnd type="triangle" w="med" len="med"/>
          </a:ln>
        </p:spPr>
      </p:cxnSp>
      <p:cxnSp>
        <p:nvCxnSpPr>
          <p:cNvPr id="1038" name="Google Shape;1038;p56"/>
          <p:cNvCxnSpPr/>
          <p:nvPr/>
        </p:nvCxnSpPr>
        <p:spPr>
          <a:xfrm>
            <a:off x="2555875" y="5589588"/>
            <a:ext cx="1224000" cy="570000"/>
          </a:xfrm>
          <a:prstGeom prst="bentConnector3">
            <a:avLst>
              <a:gd name="adj1" fmla="val 50000"/>
            </a:avLst>
          </a:prstGeom>
          <a:noFill/>
          <a:ln w="9525" cap="flat" cmpd="sng">
            <a:solidFill>
              <a:srgbClr val="4A7DBA"/>
            </a:solidFill>
            <a:prstDash val="solid"/>
            <a:round/>
            <a:headEnd type="none" w="sm" len="sm"/>
            <a:tailEnd type="triangle" w="med" len="med"/>
          </a:ln>
        </p:spPr>
      </p:cxnSp>
      <p:sp>
        <p:nvSpPr>
          <p:cNvPr id="1039" name="Google Shape;1039;p56"/>
          <p:cNvSpPr txBox="1"/>
          <p:nvPr/>
        </p:nvSpPr>
        <p:spPr>
          <a:xfrm>
            <a:off x="4311650" y="5938838"/>
            <a:ext cx="4960938" cy="368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 E</a:t>
            </a:r>
            <a:endParaRPr sz="1800" b="0" i="0" u="none" strike="noStrike" cap="none">
              <a:solidFill>
                <a:schemeClr val="dk1"/>
              </a:solidFill>
              <a:latin typeface="Arial"/>
              <a:ea typeface="Arial"/>
              <a:cs typeface="Arial"/>
              <a:sym typeface="Arial"/>
            </a:endParaRPr>
          </a:p>
        </p:txBody>
      </p:sp>
      <p:sp>
        <p:nvSpPr>
          <p:cNvPr id="1040" name="Google Shape;1040;p56"/>
          <p:cNvSpPr/>
          <p:nvPr/>
        </p:nvSpPr>
        <p:spPr>
          <a:xfrm>
            <a:off x="5003800" y="5141913"/>
            <a:ext cx="323850" cy="1239837"/>
          </a:xfrm>
          <a:prstGeom prst="rightBrace">
            <a:avLst>
              <a:gd name="adj1" fmla="val 8333"/>
              <a:gd name="adj2" fmla="val 50000"/>
            </a:avLst>
          </a:prstGeom>
          <a:noFill/>
          <a:ln w="9525" cap="flat" cmpd="sng">
            <a:solidFill>
              <a:srgbClr val="4A7DB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Arial"/>
              <a:ea typeface="Arial"/>
              <a:cs typeface="Arial"/>
              <a:sym typeface="Arial"/>
            </a:endParaRPr>
          </a:p>
        </p:txBody>
      </p:sp>
      <p:sp>
        <p:nvSpPr>
          <p:cNvPr id="1041" name="Google Shape;1041;p56"/>
          <p:cNvSpPr txBox="1"/>
          <p:nvPr/>
        </p:nvSpPr>
        <p:spPr>
          <a:xfrm>
            <a:off x="5518150" y="5403850"/>
            <a:ext cx="1893888" cy="64611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1800"/>
              <a:buFont typeface="Arial"/>
              <a:buNone/>
            </a:pPr>
            <a:r>
              <a:rPr lang="en-US" sz="1800" b="0" i="0" u="none" strike="noStrike" cap="none">
                <a:solidFill>
                  <a:schemeClr val="dk1"/>
                </a:solidFill>
                <a:latin typeface="Arial"/>
                <a:ea typeface="Arial"/>
                <a:cs typeface="Arial"/>
                <a:sym typeface="Arial"/>
              </a:rPr>
              <a:t>Forms Redundancy</a:t>
            </a:r>
            <a:endParaRPr sz="1800" b="0" i="0" u="none" strike="noStrike" cap="none">
              <a:solidFill>
                <a:schemeClr val="dk1"/>
              </a:solidFill>
              <a:latin typeface="Arial"/>
              <a:ea typeface="Arial"/>
              <a:cs typeface="Arial"/>
              <a:sym typeface="Arial"/>
            </a:endParaRPr>
          </a:p>
        </p:txBody>
      </p:sp>
      <p:sp>
        <p:nvSpPr>
          <p:cNvPr id="1042" name="Google Shape;1042;p56"/>
          <p:cNvSpPr txBox="1"/>
          <p:nvPr/>
        </p:nvSpPr>
        <p:spPr>
          <a:xfrm>
            <a:off x="368300" y="4787900"/>
            <a:ext cx="1519238" cy="584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0" i="0" u="none" strike="noStrike" cap="none">
                <a:solidFill>
                  <a:schemeClr val="dk1"/>
                </a:solidFill>
                <a:latin typeface="Calibri"/>
                <a:ea typeface="Calibri"/>
                <a:cs typeface="Calibri"/>
                <a:sym typeface="Calibri"/>
              </a:rPr>
              <a:t>Proper Subset</a:t>
            </a:r>
            <a:endParaRPr/>
          </a:p>
          <a:p>
            <a:pPr marL="0" marR="0" lvl="0" indent="0" algn="l" rtl="0">
              <a:spcBef>
                <a:spcPts val="0"/>
              </a:spcBef>
              <a:spcAft>
                <a:spcPts val="0"/>
              </a:spcAft>
              <a:buNone/>
            </a:pPr>
            <a:r>
              <a:rPr lang="en-US" sz="1600" b="0" i="0" u="none" strike="noStrike" cap="none">
                <a:solidFill>
                  <a:schemeClr val="dk1"/>
                </a:solidFill>
                <a:latin typeface="Calibri"/>
                <a:ea typeface="Calibri"/>
                <a:cs typeface="Calibri"/>
                <a:sym typeface="Calibri"/>
              </a:rPr>
              <a:t>of Super key</a:t>
            </a:r>
            <a:endParaRPr sz="1600" b="0" i="0" u="none" strike="noStrike" cap="none">
              <a:solidFill>
                <a:schemeClr val="dk1"/>
              </a:solidFill>
              <a:latin typeface="Calibri"/>
              <a:ea typeface="Calibri"/>
              <a:cs typeface="Calibri"/>
              <a:sym typeface="Calibri"/>
            </a:endParaRPr>
          </a:p>
        </p:txBody>
      </p:sp>
      <p:cxnSp>
        <p:nvCxnSpPr>
          <p:cNvPr id="1043" name="Google Shape;1043;p56"/>
          <p:cNvCxnSpPr>
            <a:endCxn id="1030" idx="1"/>
          </p:cNvCxnSpPr>
          <p:nvPr/>
        </p:nvCxnSpPr>
        <p:spPr>
          <a:xfrm rot="10800000" flipH="1">
            <a:off x="1692530" y="5013712"/>
            <a:ext cx="2171700" cy="128700"/>
          </a:xfrm>
          <a:prstGeom prst="straightConnector1">
            <a:avLst/>
          </a:prstGeom>
          <a:noFill/>
          <a:ln w="9525" cap="flat" cmpd="sng">
            <a:solidFill>
              <a:srgbClr val="4A7DBA"/>
            </a:solidFill>
            <a:prstDash val="solid"/>
            <a:round/>
            <a:headEnd type="none" w="sm" len="sm"/>
            <a:tailEnd type="triangle" w="med" len="med"/>
          </a:ln>
        </p:spPr>
      </p:cxnSp>
      <p:cxnSp>
        <p:nvCxnSpPr>
          <p:cNvPr id="1044" name="Google Shape;1044;p56"/>
          <p:cNvCxnSpPr/>
          <p:nvPr/>
        </p:nvCxnSpPr>
        <p:spPr>
          <a:xfrm>
            <a:off x="1692275" y="5141913"/>
            <a:ext cx="2171700" cy="374650"/>
          </a:xfrm>
          <a:prstGeom prst="straightConnector1">
            <a:avLst/>
          </a:prstGeom>
          <a:noFill/>
          <a:ln w="9525" cap="flat" cmpd="sng">
            <a:solidFill>
              <a:srgbClr val="4A7DBA"/>
            </a:solidFill>
            <a:prstDash val="solid"/>
            <a:round/>
            <a:headEnd type="none" w="sm" len="sm"/>
            <a:tailEnd type="triangle" w="med" len="med"/>
          </a:ln>
        </p:spPr>
      </p:cxnSp>
      <p:sp>
        <p:nvSpPr>
          <p:cNvPr id="1045" name="Google Shape;1045;p56"/>
          <p:cNvSpPr txBox="1"/>
          <p:nvPr/>
        </p:nvSpPr>
        <p:spPr>
          <a:xfrm>
            <a:off x="755650" y="6121400"/>
            <a:ext cx="1116013" cy="58578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0" i="0" u="none" strike="noStrike" cap="none">
                <a:solidFill>
                  <a:schemeClr val="dk1"/>
                </a:solidFill>
                <a:latin typeface="Calibri"/>
                <a:ea typeface="Calibri"/>
                <a:cs typeface="Calibri"/>
                <a:sym typeface="Calibri"/>
              </a:rPr>
              <a:t>Non-Prime</a:t>
            </a:r>
            <a:endParaRPr/>
          </a:p>
          <a:p>
            <a:pPr marL="0" marR="0" lvl="0" indent="0" algn="l" rtl="0">
              <a:spcBef>
                <a:spcPts val="0"/>
              </a:spcBef>
              <a:spcAft>
                <a:spcPts val="0"/>
              </a:spcAft>
              <a:buNone/>
            </a:pPr>
            <a:r>
              <a:rPr lang="en-US" sz="1600" b="0" i="0" u="none" strike="noStrike" cap="none">
                <a:solidFill>
                  <a:schemeClr val="dk1"/>
                </a:solidFill>
                <a:latin typeface="Calibri"/>
                <a:ea typeface="Calibri"/>
                <a:cs typeface="Calibri"/>
                <a:sym typeface="Calibri"/>
              </a:rPr>
              <a:t>Attribute</a:t>
            </a:r>
            <a:endParaRPr sz="1600" b="0" i="0" u="none" strike="noStrike" cap="none">
              <a:solidFill>
                <a:schemeClr val="dk1"/>
              </a:solidFill>
              <a:latin typeface="Calibri"/>
              <a:ea typeface="Calibri"/>
              <a:cs typeface="Calibri"/>
              <a:sym typeface="Calibri"/>
            </a:endParaRPr>
          </a:p>
        </p:txBody>
      </p:sp>
      <p:cxnSp>
        <p:nvCxnSpPr>
          <p:cNvPr id="1046" name="Google Shape;1046;p56"/>
          <p:cNvCxnSpPr>
            <a:endCxn id="1032" idx="3"/>
          </p:cNvCxnSpPr>
          <p:nvPr/>
        </p:nvCxnSpPr>
        <p:spPr>
          <a:xfrm rot="10800000" flipH="1">
            <a:off x="1692617" y="6271826"/>
            <a:ext cx="2211300" cy="177900"/>
          </a:xfrm>
          <a:prstGeom prst="straightConnector1">
            <a:avLst/>
          </a:prstGeom>
          <a:noFill/>
          <a:ln w="9525" cap="flat" cmpd="sng">
            <a:solidFill>
              <a:srgbClr val="4A7DBA"/>
            </a:solidFill>
            <a:prstDash val="solid"/>
            <a:round/>
            <a:headEnd type="none" w="sm" len="sm"/>
            <a:tailEnd type="triangle" w="med" len="med"/>
          </a:ln>
        </p:spPr>
      </p:cxn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1050"/>
        <p:cNvGrpSpPr/>
        <p:nvPr/>
      </p:nvGrpSpPr>
      <p:grpSpPr>
        <a:xfrm>
          <a:off x="0" y="0"/>
          <a:ext cx="0" cy="0"/>
          <a:chOff x="0" y="0"/>
          <a:chExt cx="0" cy="0"/>
        </a:xfrm>
      </p:grpSpPr>
      <p:pic>
        <p:nvPicPr>
          <p:cNvPr id="1051" name="Google Shape;1051;p57" descr="C:\Users\parul\Desktop\Digital Learning Content.png"/>
          <p:cNvPicPr preferRelativeResize="0"/>
          <p:nvPr/>
        </p:nvPicPr>
        <p:blipFill rotWithShape="1">
          <a:blip r:embed="rId3">
            <a:alphaModFix/>
          </a:blip>
          <a:srcRect/>
          <a:stretch/>
        </p:blipFill>
        <p:spPr>
          <a:xfrm>
            <a:off x="0" y="0"/>
            <a:ext cx="9144000" cy="6900863"/>
          </a:xfrm>
          <a:prstGeom prst="rect">
            <a:avLst/>
          </a:prstGeom>
          <a:noFill/>
          <a:ln>
            <a:noFill/>
          </a:ln>
        </p:spPr>
      </p:pic>
      <p:sp>
        <p:nvSpPr>
          <p:cNvPr id="1052" name="Google Shape;1052;p57"/>
          <p:cNvSpPr/>
          <p:nvPr/>
        </p:nvSpPr>
        <p:spPr>
          <a:xfrm>
            <a:off x="0" y="1643063"/>
            <a:ext cx="9144000" cy="642937"/>
          </a:xfrm>
          <a:prstGeom prst="rect">
            <a:avLst/>
          </a:prstGeom>
          <a:solidFill>
            <a:srgbClr val="1F497D"/>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FFFFFF"/>
              </a:buClr>
              <a:buSzPts val="3000"/>
              <a:buFont typeface="Arial"/>
              <a:buNone/>
            </a:pPr>
            <a:r>
              <a:rPr lang="en-US" sz="3000" b="1" i="0" u="none" strike="noStrike" cap="none">
                <a:solidFill>
                  <a:srgbClr val="FFFFFF"/>
                </a:solidFill>
                <a:latin typeface="Calibri"/>
                <a:ea typeface="Calibri"/>
                <a:cs typeface="Calibri"/>
                <a:sym typeface="Calibri"/>
              </a:rPr>
              <a:t>Normalization:</a:t>
            </a:r>
            <a:endParaRPr/>
          </a:p>
        </p:txBody>
      </p:sp>
      <p:sp>
        <p:nvSpPr>
          <p:cNvPr id="1053" name="Google Shape;1053;p57"/>
          <p:cNvSpPr/>
          <p:nvPr/>
        </p:nvSpPr>
        <p:spPr>
          <a:xfrm>
            <a:off x="190500" y="1687513"/>
            <a:ext cx="8763000" cy="55403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3000"/>
              <a:buFont typeface="Arial"/>
              <a:buNone/>
            </a:pPr>
            <a:endParaRPr sz="3000" b="1" i="0" u="none" strike="noStrike" cap="none">
              <a:solidFill>
                <a:srgbClr val="FFFFFF"/>
              </a:solidFill>
              <a:latin typeface="Calibri"/>
              <a:ea typeface="Calibri"/>
              <a:cs typeface="Calibri"/>
              <a:sym typeface="Calibri"/>
            </a:endParaRPr>
          </a:p>
        </p:txBody>
      </p:sp>
      <p:sp>
        <p:nvSpPr>
          <p:cNvPr id="1054" name="Google Shape;1054;p57"/>
          <p:cNvSpPr/>
          <p:nvPr/>
        </p:nvSpPr>
        <p:spPr>
          <a:xfrm flipH="1">
            <a:off x="6564313" y="6072188"/>
            <a:ext cx="46037" cy="214312"/>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Arial"/>
              <a:buNone/>
            </a:pPr>
            <a:endParaRPr sz="1800" b="0" i="0" u="none" strike="noStrike" cap="none">
              <a:solidFill>
                <a:srgbClr val="000000"/>
              </a:solidFill>
              <a:latin typeface="Arial"/>
              <a:ea typeface="Arial"/>
              <a:cs typeface="Arial"/>
              <a:sym typeface="Arial"/>
            </a:endParaRPr>
          </a:p>
        </p:txBody>
      </p:sp>
      <p:pic>
        <p:nvPicPr>
          <p:cNvPr id="1055" name="Google Shape;1055;p57" descr="C:\Users\parul\Desktop\Untitled-1.png"/>
          <p:cNvPicPr preferRelativeResize="0"/>
          <p:nvPr/>
        </p:nvPicPr>
        <p:blipFill rotWithShape="1">
          <a:blip r:embed="rId4">
            <a:alphaModFix/>
          </a:blip>
          <a:srcRect/>
          <a:stretch/>
        </p:blipFill>
        <p:spPr>
          <a:xfrm>
            <a:off x="1857375" y="3071813"/>
            <a:ext cx="5430838" cy="2803525"/>
          </a:xfrm>
          <a:prstGeom prst="rect">
            <a:avLst/>
          </a:prstGeom>
          <a:noFill/>
          <a:ln>
            <a:noFill/>
          </a:ln>
        </p:spPr>
      </p:pic>
      <p:sp>
        <p:nvSpPr>
          <p:cNvPr id="1056" name="Google Shape;1056;p57"/>
          <p:cNvSpPr txBox="1"/>
          <p:nvPr/>
        </p:nvSpPr>
        <p:spPr>
          <a:xfrm>
            <a:off x="190500" y="2492375"/>
            <a:ext cx="8763000" cy="31400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000000"/>
              </a:buClr>
              <a:buSzPts val="2200"/>
              <a:buFont typeface="Arial"/>
              <a:buNone/>
            </a:pPr>
            <a:r>
              <a:rPr lang="en-US" sz="2200" b="0" i="0" u="none" strike="noStrike" cap="none">
                <a:solidFill>
                  <a:srgbClr val="000000"/>
                </a:solidFill>
                <a:latin typeface="Calibri"/>
                <a:ea typeface="Calibri"/>
                <a:cs typeface="Calibri"/>
                <a:sym typeface="Calibri"/>
              </a:rPr>
              <a:t>X → Y</a:t>
            </a:r>
            <a:r>
              <a:rPr lang="en-US" sz="2200" b="1" i="0" u="none" strike="noStrike" cap="none">
                <a:solidFill>
                  <a:srgbClr val="000000"/>
                </a:solidFill>
                <a:latin typeface="Calibri"/>
                <a:ea typeface="Calibri"/>
                <a:cs typeface="Calibri"/>
                <a:sym typeface="Calibri"/>
              </a:rPr>
              <a:t>, </a:t>
            </a:r>
            <a:r>
              <a:rPr lang="en-US" sz="2200" b="0" i="0" u="none" strike="noStrike" cap="none">
                <a:solidFill>
                  <a:srgbClr val="000000"/>
                </a:solidFill>
                <a:latin typeface="Calibri"/>
                <a:ea typeface="Calibri"/>
                <a:cs typeface="Calibri"/>
                <a:sym typeface="Calibri"/>
              </a:rPr>
              <a:t>non-trivial FD in R with X not Super key can be, </a:t>
            </a:r>
            <a:endParaRPr/>
          </a:p>
          <a:p>
            <a:pPr marL="0" marR="0" lvl="0" indent="0" algn="l" rtl="0">
              <a:spcBef>
                <a:spcPts val="0"/>
              </a:spcBef>
              <a:spcAft>
                <a:spcPts val="0"/>
              </a:spcAft>
              <a:buClr>
                <a:schemeClr val="dk1"/>
              </a:buClr>
              <a:buSzPts val="2200"/>
              <a:buFont typeface="Arial"/>
              <a:buNone/>
            </a:pPr>
            <a:endParaRPr sz="2200" b="1" i="0" u="none" strike="noStrike" cap="none">
              <a:solidFill>
                <a:srgbClr val="000000"/>
              </a:solidFill>
              <a:latin typeface="Calibri"/>
              <a:ea typeface="Calibri"/>
              <a:cs typeface="Calibri"/>
              <a:sym typeface="Calibri"/>
            </a:endParaRPr>
          </a:p>
          <a:p>
            <a:pPr marL="0" marR="0" lvl="0" indent="0" algn="l" rtl="0">
              <a:spcBef>
                <a:spcPts val="0"/>
              </a:spcBef>
              <a:spcAft>
                <a:spcPts val="0"/>
              </a:spcAft>
              <a:buClr>
                <a:srgbClr val="000000"/>
              </a:buClr>
              <a:buSzPts val="2200"/>
              <a:buFont typeface="Arial"/>
              <a:buNone/>
            </a:pPr>
            <a:r>
              <a:rPr lang="en-US" sz="2200" b="1" i="0" u="none" strike="noStrike" cap="none">
                <a:solidFill>
                  <a:srgbClr val="000000"/>
                </a:solidFill>
                <a:latin typeface="Calibri"/>
                <a:ea typeface="Calibri"/>
                <a:cs typeface="Calibri"/>
                <a:sym typeface="Calibri"/>
              </a:rPr>
              <a:t>Case 1:</a:t>
            </a:r>
            <a:endParaRPr/>
          </a:p>
          <a:p>
            <a:pPr marL="0" marR="0" lvl="0" indent="0" algn="l" rtl="0">
              <a:spcBef>
                <a:spcPts val="0"/>
              </a:spcBef>
              <a:spcAft>
                <a:spcPts val="0"/>
              </a:spcAft>
              <a:buClr>
                <a:schemeClr val="dk1"/>
              </a:buClr>
              <a:buSzPts val="2200"/>
              <a:buFont typeface="Arial"/>
              <a:buNone/>
            </a:pPr>
            <a:endParaRPr sz="2200" b="0" i="0" u="none" strike="noStrike" cap="none">
              <a:solidFill>
                <a:srgbClr val="000000"/>
              </a:solidFill>
              <a:latin typeface="Calibri"/>
              <a:ea typeface="Calibri"/>
              <a:cs typeface="Calibri"/>
              <a:sym typeface="Calibri"/>
            </a:endParaRPr>
          </a:p>
          <a:p>
            <a:pPr marL="0" marR="0" lvl="0" indent="0" algn="l" rtl="0">
              <a:spcBef>
                <a:spcPts val="0"/>
              </a:spcBef>
              <a:spcAft>
                <a:spcPts val="0"/>
              </a:spcAft>
              <a:buClr>
                <a:schemeClr val="dk1"/>
              </a:buClr>
              <a:buSzPts val="2200"/>
              <a:buFont typeface="Arial"/>
              <a:buNone/>
            </a:pPr>
            <a:endParaRPr sz="2200" b="1" i="0" u="none" strike="noStrike" cap="none">
              <a:solidFill>
                <a:srgbClr val="000000"/>
              </a:solidFill>
              <a:latin typeface="Calibri"/>
              <a:ea typeface="Calibri"/>
              <a:cs typeface="Calibri"/>
              <a:sym typeface="Calibri"/>
            </a:endParaRPr>
          </a:p>
          <a:p>
            <a:pPr marL="0" marR="0" lvl="0" indent="0" algn="l" rtl="0">
              <a:spcBef>
                <a:spcPts val="0"/>
              </a:spcBef>
              <a:spcAft>
                <a:spcPts val="0"/>
              </a:spcAft>
              <a:buClr>
                <a:srgbClr val="000000"/>
              </a:buClr>
              <a:buSzPts val="2200"/>
              <a:buFont typeface="Arial"/>
              <a:buNone/>
            </a:pPr>
            <a:r>
              <a:rPr lang="en-US" sz="2200" b="1" i="0" u="none" strike="noStrike" cap="none">
                <a:solidFill>
                  <a:srgbClr val="000000"/>
                </a:solidFill>
                <a:latin typeface="Calibri"/>
                <a:ea typeface="Calibri"/>
                <a:cs typeface="Calibri"/>
                <a:sym typeface="Calibri"/>
              </a:rPr>
              <a:t>Case 2:</a:t>
            </a:r>
            <a:endParaRPr/>
          </a:p>
          <a:p>
            <a:pPr marL="0" marR="0" lvl="0" indent="0" algn="l" rtl="0">
              <a:spcBef>
                <a:spcPts val="0"/>
              </a:spcBef>
              <a:spcAft>
                <a:spcPts val="0"/>
              </a:spcAft>
              <a:buClr>
                <a:schemeClr val="dk1"/>
              </a:buClr>
              <a:buSzPts val="2200"/>
              <a:buFont typeface="Arial"/>
              <a:buNone/>
            </a:pPr>
            <a:endParaRPr sz="2200" b="1" i="0" u="none" strike="noStrike" cap="none">
              <a:solidFill>
                <a:srgbClr val="000000"/>
              </a:solidFill>
              <a:latin typeface="Calibri"/>
              <a:ea typeface="Calibri"/>
              <a:cs typeface="Calibri"/>
              <a:sym typeface="Calibri"/>
            </a:endParaRPr>
          </a:p>
          <a:p>
            <a:pPr marL="0" marR="0" lvl="0" indent="0" algn="l" rtl="0">
              <a:spcBef>
                <a:spcPts val="0"/>
              </a:spcBef>
              <a:spcAft>
                <a:spcPts val="0"/>
              </a:spcAft>
              <a:buClr>
                <a:schemeClr val="dk1"/>
              </a:buClr>
              <a:buSzPts val="2200"/>
              <a:buFont typeface="Arial"/>
              <a:buNone/>
            </a:pPr>
            <a:endParaRPr sz="2200" b="1" i="0" u="none" strike="noStrike" cap="none">
              <a:solidFill>
                <a:srgbClr val="000000"/>
              </a:solidFill>
              <a:latin typeface="Calibri"/>
              <a:ea typeface="Calibri"/>
              <a:cs typeface="Calibri"/>
              <a:sym typeface="Calibri"/>
            </a:endParaRPr>
          </a:p>
          <a:p>
            <a:pPr marL="0" marR="0" lvl="0" indent="0" algn="l" rtl="0">
              <a:spcBef>
                <a:spcPts val="0"/>
              </a:spcBef>
              <a:spcAft>
                <a:spcPts val="0"/>
              </a:spcAft>
              <a:buClr>
                <a:srgbClr val="000000"/>
              </a:buClr>
              <a:buSzPts val="2200"/>
              <a:buFont typeface="Arial"/>
              <a:buNone/>
            </a:pPr>
            <a:r>
              <a:rPr lang="en-US" sz="2200" b="1" i="0" u="none" strike="noStrike" cap="none">
                <a:solidFill>
                  <a:srgbClr val="000000"/>
                </a:solidFill>
                <a:latin typeface="Calibri"/>
                <a:ea typeface="Calibri"/>
                <a:cs typeface="Calibri"/>
                <a:sym typeface="Calibri"/>
              </a:rPr>
              <a:t>Case 3:</a:t>
            </a:r>
            <a:endParaRPr/>
          </a:p>
        </p:txBody>
      </p:sp>
      <p:sp>
        <p:nvSpPr>
          <p:cNvPr id="1057" name="Google Shape;1057;p57"/>
          <p:cNvSpPr/>
          <p:nvPr/>
        </p:nvSpPr>
        <p:spPr>
          <a:xfrm>
            <a:off x="1331913" y="3213100"/>
            <a:ext cx="2663825" cy="715963"/>
          </a:xfrm>
          <a:prstGeom prst="rect">
            <a:avLst/>
          </a:prstGeom>
          <a:solidFill>
            <a:schemeClr val="lt1"/>
          </a:solidFill>
          <a:ln w="2540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0" i="0" u="none" strike="noStrike" cap="none">
                <a:solidFill>
                  <a:schemeClr val="dk1"/>
                </a:solidFill>
                <a:latin typeface="Arial"/>
                <a:ea typeface="Arial"/>
                <a:cs typeface="Arial"/>
                <a:sym typeface="Arial"/>
              </a:rPr>
              <a:t>Proper Subset of CK (X)</a:t>
            </a:r>
            <a:endParaRPr sz="1800" b="0" i="0" u="none" strike="noStrike" cap="none">
              <a:solidFill>
                <a:schemeClr val="dk1"/>
              </a:solidFill>
              <a:latin typeface="Arial"/>
              <a:ea typeface="Arial"/>
              <a:cs typeface="Arial"/>
              <a:sym typeface="Arial"/>
            </a:endParaRPr>
          </a:p>
        </p:txBody>
      </p:sp>
      <p:sp>
        <p:nvSpPr>
          <p:cNvPr id="1058" name="Google Shape;1058;p57"/>
          <p:cNvSpPr/>
          <p:nvPr/>
        </p:nvSpPr>
        <p:spPr>
          <a:xfrm>
            <a:off x="4406900" y="3197225"/>
            <a:ext cx="2663825" cy="715963"/>
          </a:xfrm>
          <a:prstGeom prst="rect">
            <a:avLst/>
          </a:prstGeom>
          <a:solidFill>
            <a:schemeClr val="lt1"/>
          </a:solidFill>
          <a:ln w="2540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0" i="0" u="none" strike="noStrike" cap="none">
                <a:solidFill>
                  <a:schemeClr val="dk1"/>
                </a:solidFill>
                <a:latin typeface="Arial"/>
                <a:ea typeface="Arial"/>
                <a:cs typeface="Arial"/>
                <a:sym typeface="Arial"/>
              </a:rPr>
              <a:t>Non-Prime attribute (Y)</a:t>
            </a:r>
            <a:endParaRPr sz="1800" b="0" i="0" u="none" strike="noStrike" cap="none">
              <a:solidFill>
                <a:schemeClr val="dk1"/>
              </a:solidFill>
              <a:latin typeface="Arial"/>
              <a:ea typeface="Arial"/>
              <a:cs typeface="Arial"/>
              <a:sym typeface="Arial"/>
            </a:endParaRPr>
          </a:p>
        </p:txBody>
      </p:sp>
      <p:sp>
        <p:nvSpPr>
          <p:cNvPr id="1059" name="Google Shape;1059;p57"/>
          <p:cNvSpPr/>
          <p:nvPr/>
        </p:nvSpPr>
        <p:spPr>
          <a:xfrm>
            <a:off x="4406900" y="4238625"/>
            <a:ext cx="2663825" cy="715963"/>
          </a:xfrm>
          <a:prstGeom prst="rect">
            <a:avLst/>
          </a:prstGeom>
          <a:solidFill>
            <a:schemeClr val="lt1"/>
          </a:solidFill>
          <a:ln w="2540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Arial"/>
              <a:ea typeface="Arial"/>
              <a:cs typeface="Arial"/>
              <a:sym typeface="Arial"/>
            </a:endParaRPr>
          </a:p>
          <a:p>
            <a:pPr marL="0" marR="0" lvl="0" indent="0" algn="ctr" rtl="0">
              <a:spcBef>
                <a:spcPts val="0"/>
              </a:spcBef>
              <a:spcAft>
                <a:spcPts val="0"/>
              </a:spcAft>
              <a:buNone/>
            </a:pPr>
            <a:r>
              <a:rPr lang="en-US" sz="1800" b="0" i="0" u="none" strike="noStrike" cap="none">
                <a:solidFill>
                  <a:schemeClr val="dk1"/>
                </a:solidFill>
                <a:latin typeface="Arial"/>
                <a:ea typeface="Arial"/>
                <a:cs typeface="Arial"/>
                <a:sym typeface="Arial"/>
              </a:rPr>
              <a:t>Non-Prime attribute (Y)</a:t>
            </a:r>
            <a:endParaRPr sz="1800" b="0" i="0" u="none" strike="noStrike" cap="none">
              <a:solidFill>
                <a:schemeClr val="dk1"/>
              </a:solidFill>
              <a:latin typeface="Arial"/>
              <a:ea typeface="Arial"/>
              <a:cs typeface="Arial"/>
              <a:sym typeface="Arial"/>
            </a:endParaRPr>
          </a:p>
          <a:p>
            <a:pPr marL="0" marR="0" lvl="0" indent="0" algn="ctr" rtl="0">
              <a:spcBef>
                <a:spcPts val="0"/>
              </a:spcBef>
              <a:spcAft>
                <a:spcPts val="0"/>
              </a:spcAft>
              <a:buNone/>
            </a:pPr>
            <a:endParaRPr sz="1800" b="0" i="0" u="none" strike="noStrike" cap="none">
              <a:solidFill>
                <a:schemeClr val="dk1"/>
              </a:solidFill>
              <a:latin typeface="Arial"/>
              <a:ea typeface="Arial"/>
              <a:cs typeface="Arial"/>
              <a:sym typeface="Arial"/>
            </a:endParaRPr>
          </a:p>
        </p:txBody>
      </p:sp>
      <p:sp>
        <p:nvSpPr>
          <p:cNvPr id="1060" name="Google Shape;1060;p57"/>
          <p:cNvSpPr/>
          <p:nvPr/>
        </p:nvSpPr>
        <p:spPr>
          <a:xfrm>
            <a:off x="1331913" y="4224338"/>
            <a:ext cx="2663825" cy="715962"/>
          </a:xfrm>
          <a:prstGeom prst="rect">
            <a:avLst/>
          </a:prstGeom>
          <a:solidFill>
            <a:schemeClr val="lt1"/>
          </a:solidFill>
          <a:ln w="2540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Arial"/>
              <a:ea typeface="Arial"/>
              <a:cs typeface="Arial"/>
              <a:sym typeface="Arial"/>
            </a:endParaRPr>
          </a:p>
          <a:p>
            <a:pPr marL="0" marR="0" lvl="0" indent="0" algn="ctr" rtl="0">
              <a:spcBef>
                <a:spcPts val="0"/>
              </a:spcBef>
              <a:spcAft>
                <a:spcPts val="0"/>
              </a:spcAft>
              <a:buNone/>
            </a:pPr>
            <a:r>
              <a:rPr lang="en-US" sz="1800" b="0" i="0" u="none" strike="noStrike" cap="none">
                <a:solidFill>
                  <a:schemeClr val="dk1"/>
                </a:solidFill>
                <a:latin typeface="Arial"/>
                <a:ea typeface="Arial"/>
                <a:cs typeface="Arial"/>
                <a:sym typeface="Arial"/>
              </a:rPr>
              <a:t>Non-Prime attribute (X)</a:t>
            </a:r>
            <a:endParaRPr sz="1800" b="0" i="0" u="none" strike="noStrike" cap="none">
              <a:solidFill>
                <a:schemeClr val="dk1"/>
              </a:solidFill>
              <a:latin typeface="Arial"/>
              <a:ea typeface="Arial"/>
              <a:cs typeface="Arial"/>
              <a:sym typeface="Arial"/>
            </a:endParaRPr>
          </a:p>
          <a:p>
            <a:pPr marL="0" marR="0" lvl="0" indent="0" algn="ctr" rtl="0">
              <a:spcBef>
                <a:spcPts val="0"/>
              </a:spcBef>
              <a:spcAft>
                <a:spcPts val="0"/>
              </a:spcAft>
              <a:buNone/>
            </a:pPr>
            <a:endParaRPr sz="1800" b="0" i="0" u="none" strike="noStrike" cap="none">
              <a:solidFill>
                <a:schemeClr val="dk1"/>
              </a:solidFill>
              <a:latin typeface="Arial"/>
              <a:ea typeface="Arial"/>
              <a:cs typeface="Arial"/>
              <a:sym typeface="Arial"/>
            </a:endParaRPr>
          </a:p>
        </p:txBody>
      </p:sp>
      <p:sp>
        <p:nvSpPr>
          <p:cNvPr id="1061" name="Google Shape;1061;p57"/>
          <p:cNvSpPr/>
          <p:nvPr/>
        </p:nvSpPr>
        <p:spPr>
          <a:xfrm>
            <a:off x="1331913" y="5235575"/>
            <a:ext cx="2663825" cy="715963"/>
          </a:xfrm>
          <a:prstGeom prst="rect">
            <a:avLst/>
          </a:prstGeom>
          <a:solidFill>
            <a:schemeClr val="lt1"/>
          </a:solidFill>
          <a:ln w="2540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0" i="0" u="none" strike="noStrike" cap="none">
                <a:solidFill>
                  <a:schemeClr val="dk1"/>
                </a:solidFill>
                <a:latin typeface="Arial"/>
                <a:ea typeface="Arial"/>
                <a:cs typeface="Arial"/>
                <a:sym typeface="Arial"/>
              </a:rPr>
              <a:t>Proper Subset of CK (X)</a:t>
            </a:r>
            <a:endParaRPr sz="1800" b="0" i="0" u="none" strike="noStrike" cap="none">
              <a:solidFill>
                <a:schemeClr val="dk1"/>
              </a:solidFill>
              <a:latin typeface="Arial"/>
              <a:ea typeface="Arial"/>
              <a:cs typeface="Arial"/>
              <a:sym typeface="Arial"/>
            </a:endParaRPr>
          </a:p>
          <a:p>
            <a:pPr marL="0" marR="0" lvl="0" indent="0" algn="ctr" rtl="0">
              <a:spcBef>
                <a:spcPts val="0"/>
              </a:spcBef>
              <a:spcAft>
                <a:spcPts val="0"/>
              </a:spcAft>
              <a:buNone/>
            </a:pPr>
            <a:endParaRPr sz="1800" b="0" i="0" u="none" strike="noStrike" cap="none">
              <a:solidFill>
                <a:schemeClr val="dk1"/>
              </a:solidFill>
              <a:latin typeface="Arial"/>
              <a:ea typeface="Arial"/>
              <a:cs typeface="Arial"/>
              <a:sym typeface="Arial"/>
            </a:endParaRPr>
          </a:p>
        </p:txBody>
      </p:sp>
      <p:sp>
        <p:nvSpPr>
          <p:cNvPr id="1062" name="Google Shape;1062;p57"/>
          <p:cNvSpPr/>
          <p:nvPr/>
        </p:nvSpPr>
        <p:spPr>
          <a:xfrm>
            <a:off x="4406900" y="5214938"/>
            <a:ext cx="2663825" cy="715962"/>
          </a:xfrm>
          <a:prstGeom prst="rect">
            <a:avLst/>
          </a:prstGeom>
          <a:solidFill>
            <a:schemeClr val="lt1"/>
          </a:solidFill>
          <a:ln w="2540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Arial"/>
              <a:ea typeface="Arial"/>
              <a:cs typeface="Arial"/>
              <a:sym typeface="Arial"/>
            </a:endParaRPr>
          </a:p>
          <a:p>
            <a:pPr marL="0" marR="0" lvl="0" indent="0" algn="ctr" rtl="0">
              <a:spcBef>
                <a:spcPts val="0"/>
              </a:spcBef>
              <a:spcAft>
                <a:spcPts val="0"/>
              </a:spcAft>
              <a:buNone/>
            </a:pPr>
            <a:r>
              <a:rPr lang="en-US" sz="1800" b="0" i="0" u="none" strike="noStrike" cap="none">
                <a:solidFill>
                  <a:schemeClr val="dk1"/>
                </a:solidFill>
                <a:latin typeface="Arial"/>
                <a:ea typeface="Arial"/>
                <a:cs typeface="Arial"/>
                <a:sym typeface="Arial"/>
              </a:rPr>
              <a:t>Proper Subset of CK (Y)</a:t>
            </a:r>
            <a:endParaRPr sz="1800" b="0" i="0" u="none" strike="noStrike" cap="none">
              <a:solidFill>
                <a:schemeClr val="dk1"/>
              </a:solidFill>
              <a:latin typeface="Arial"/>
              <a:ea typeface="Arial"/>
              <a:cs typeface="Arial"/>
              <a:sym typeface="Arial"/>
            </a:endParaRPr>
          </a:p>
          <a:p>
            <a:pPr marL="0" marR="0" lvl="0" indent="0" algn="ctr" rtl="0">
              <a:spcBef>
                <a:spcPts val="0"/>
              </a:spcBef>
              <a:spcAft>
                <a:spcPts val="0"/>
              </a:spcAft>
              <a:buNone/>
            </a:pPr>
            <a:endParaRPr sz="1800" b="0" i="0" u="none" strike="noStrike" cap="none">
              <a:solidFill>
                <a:schemeClr val="dk1"/>
              </a:solidFill>
              <a:latin typeface="Arial"/>
              <a:ea typeface="Arial"/>
              <a:cs typeface="Arial"/>
              <a:sym typeface="Arial"/>
            </a:endParaRPr>
          </a:p>
        </p:txBody>
      </p:sp>
      <p:cxnSp>
        <p:nvCxnSpPr>
          <p:cNvPr id="1063" name="Google Shape;1063;p57"/>
          <p:cNvCxnSpPr>
            <a:stCxn id="1057" idx="3"/>
            <a:endCxn id="1058" idx="1"/>
          </p:cNvCxnSpPr>
          <p:nvPr/>
        </p:nvCxnSpPr>
        <p:spPr>
          <a:xfrm rot="10800000" flipH="1">
            <a:off x="3995738" y="3555181"/>
            <a:ext cx="411300" cy="15900"/>
          </a:xfrm>
          <a:prstGeom prst="straightConnector1">
            <a:avLst/>
          </a:prstGeom>
          <a:noFill/>
          <a:ln w="9525" cap="flat" cmpd="sng">
            <a:solidFill>
              <a:srgbClr val="4A7DBA"/>
            </a:solidFill>
            <a:prstDash val="solid"/>
            <a:round/>
            <a:headEnd type="none" w="sm" len="sm"/>
            <a:tailEnd type="triangle" w="med" len="med"/>
          </a:ln>
        </p:spPr>
      </p:cxnSp>
      <p:cxnSp>
        <p:nvCxnSpPr>
          <p:cNvPr id="1064" name="Google Shape;1064;p57"/>
          <p:cNvCxnSpPr>
            <a:stCxn id="1060" idx="3"/>
            <a:endCxn id="1059" idx="1"/>
          </p:cNvCxnSpPr>
          <p:nvPr/>
        </p:nvCxnSpPr>
        <p:spPr>
          <a:xfrm>
            <a:off x="3995738" y="4582319"/>
            <a:ext cx="411300" cy="14400"/>
          </a:xfrm>
          <a:prstGeom prst="straightConnector1">
            <a:avLst/>
          </a:prstGeom>
          <a:noFill/>
          <a:ln w="9525" cap="flat" cmpd="sng">
            <a:solidFill>
              <a:srgbClr val="4A7DBA"/>
            </a:solidFill>
            <a:prstDash val="solid"/>
            <a:round/>
            <a:headEnd type="none" w="sm" len="sm"/>
            <a:tailEnd type="triangle" w="med" len="med"/>
          </a:ln>
        </p:spPr>
      </p:cxnSp>
      <p:cxnSp>
        <p:nvCxnSpPr>
          <p:cNvPr id="1065" name="Google Shape;1065;p57"/>
          <p:cNvCxnSpPr>
            <a:stCxn id="1061" idx="3"/>
          </p:cNvCxnSpPr>
          <p:nvPr/>
        </p:nvCxnSpPr>
        <p:spPr>
          <a:xfrm>
            <a:off x="3995738" y="5593556"/>
            <a:ext cx="411300" cy="0"/>
          </a:xfrm>
          <a:prstGeom prst="straightConnector1">
            <a:avLst/>
          </a:prstGeom>
          <a:noFill/>
          <a:ln w="9525" cap="flat" cmpd="sng">
            <a:solidFill>
              <a:srgbClr val="4A7DBA"/>
            </a:solidFill>
            <a:prstDash val="solid"/>
            <a:round/>
            <a:headEnd type="none" w="sm" len="sm"/>
            <a:tailEnd type="triangle" w="med" len="med"/>
          </a:ln>
        </p:spPr>
      </p:cxnSp>
      <p:sp>
        <p:nvSpPr>
          <p:cNvPr id="1066" name="Google Shape;1066;p57"/>
          <p:cNvSpPr txBox="1"/>
          <p:nvPr/>
        </p:nvSpPr>
        <p:spPr>
          <a:xfrm>
            <a:off x="7235825" y="3213100"/>
            <a:ext cx="1439863" cy="36988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E.g. C → D</a:t>
            </a:r>
            <a:endParaRPr sz="1800" b="0" i="0" u="none" strike="noStrike" cap="none">
              <a:solidFill>
                <a:schemeClr val="dk1"/>
              </a:solidFill>
              <a:latin typeface="Arial"/>
              <a:ea typeface="Arial"/>
              <a:cs typeface="Arial"/>
              <a:sym typeface="Arial"/>
            </a:endParaRPr>
          </a:p>
        </p:txBody>
      </p:sp>
      <p:sp>
        <p:nvSpPr>
          <p:cNvPr id="1067" name="Google Shape;1067;p57"/>
          <p:cNvSpPr txBox="1"/>
          <p:nvPr/>
        </p:nvSpPr>
        <p:spPr>
          <a:xfrm>
            <a:off x="7235825" y="4376738"/>
            <a:ext cx="1223963" cy="64611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E.g. D → E</a:t>
            </a:r>
            <a:endParaRPr sz="1800" b="0" i="0" u="none" strike="noStrike" cap="none">
              <a:solidFill>
                <a:schemeClr val="dk1"/>
              </a:solidFill>
              <a:latin typeface="Arial"/>
              <a:ea typeface="Arial"/>
              <a:cs typeface="Arial"/>
              <a:sym typeface="Arial"/>
            </a:endParaRPr>
          </a:p>
          <a:p>
            <a:pPr marL="0" marR="0" lvl="0" indent="0" algn="l" rtl="0">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68" name="Google Shape;1068;p57"/>
          <p:cNvSpPr txBox="1"/>
          <p:nvPr/>
        </p:nvSpPr>
        <p:spPr>
          <a:xfrm>
            <a:off x="7288213" y="5445125"/>
            <a:ext cx="1387475" cy="64611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E.g. C → A</a:t>
            </a:r>
            <a:endParaRPr sz="1800" b="0" i="0" u="none" strike="noStrike" cap="none">
              <a:solidFill>
                <a:schemeClr val="dk1"/>
              </a:solidFill>
              <a:latin typeface="Arial"/>
              <a:ea typeface="Arial"/>
              <a:cs typeface="Arial"/>
              <a:sym typeface="Arial"/>
            </a:endParaRPr>
          </a:p>
          <a:p>
            <a:pPr marL="0" marR="0" lvl="0" indent="0" algn="l" rtl="0">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pic>
        <p:nvPicPr>
          <p:cNvPr id="256" name="Google Shape;256;p3" descr="C:\Users\parul\Desktop\Digital Learning Content.png"/>
          <p:cNvPicPr preferRelativeResize="0"/>
          <p:nvPr/>
        </p:nvPicPr>
        <p:blipFill rotWithShape="1">
          <a:blip r:embed="rId3">
            <a:alphaModFix/>
          </a:blip>
          <a:srcRect/>
          <a:stretch/>
        </p:blipFill>
        <p:spPr>
          <a:xfrm>
            <a:off x="0" y="-50800"/>
            <a:ext cx="9144000" cy="6900863"/>
          </a:xfrm>
          <a:prstGeom prst="rect">
            <a:avLst/>
          </a:prstGeom>
          <a:noFill/>
          <a:ln>
            <a:noFill/>
          </a:ln>
        </p:spPr>
      </p:pic>
      <p:pic>
        <p:nvPicPr>
          <p:cNvPr id="257" name="Google Shape;257;p3" descr="C:\Users\parul\Desktop\Untitled-1.png"/>
          <p:cNvPicPr preferRelativeResize="0"/>
          <p:nvPr/>
        </p:nvPicPr>
        <p:blipFill rotWithShape="1">
          <a:blip r:embed="rId4">
            <a:alphaModFix/>
          </a:blip>
          <a:srcRect/>
          <a:stretch/>
        </p:blipFill>
        <p:spPr>
          <a:xfrm>
            <a:off x="1857375" y="3071813"/>
            <a:ext cx="5430838" cy="2803525"/>
          </a:xfrm>
          <a:prstGeom prst="rect">
            <a:avLst/>
          </a:prstGeom>
          <a:noFill/>
          <a:ln>
            <a:noFill/>
          </a:ln>
        </p:spPr>
      </p:pic>
      <p:sp>
        <p:nvSpPr>
          <p:cNvPr id="258" name="Google Shape;258;p3"/>
          <p:cNvSpPr txBox="1"/>
          <p:nvPr/>
        </p:nvSpPr>
        <p:spPr>
          <a:xfrm>
            <a:off x="0" y="2387600"/>
            <a:ext cx="9144000" cy="4524275"/>
          </a:xfrm>
          <a:prstGeom prst="rect">
            <a:avLst/>
          </a:prstGeom>
          <a:noFill/>
          <a:ln>
            <a:noFill/>
          </a:ln>
        </p:spPr>
        <p:txBody>
          <a:bodyPr spcFirstLastPara="1" wrap="square" lIns="91425" tIns="45700" rIns="91425" bIns="45700" anchor="t" anchorCtr="0">
            <a:spAutoFit/>
          </a:bodyPr>
          <a:lstStyle/>
          <a:p>
            <a:pPr marL="342900" marR="0" lvl="0" indent="-342900" algn="l" rtl="0">
              <a:lnSpc>
                <a:spcPct val="150000"/>
              </a:lnSpc>
              <a:spcBef>
                <a:spcPts val="0"/>
              </a:spcBef>
              <a:spcAft>
                <a:spcPts val="0"/>
              </a:spcAft>
              <a:buClr>
                <a:schemeClr val="dk1"/>
              </a:buClr>
              <a:buSzPts val="2000"/>
              <a:buFont typeface="Arial"/>
              <a:buChar char="•"/>
            </a:pPr>
            <a:r>
              <a:rPr lang="en-US" sz="2400" b="0" i="0" u="none" strike="noStrike" cap="none" dirty="0">
                <a:solidFill>
                  <a:schemeClr val="dk1"/>
                </a:solidFill>
                <a:latin typeface="Calibri"/>
                <a:ea typeface="Calibri"/>
                <a:cs typeface="Calibri"/>
                <a:sym typeface="Calibri"/>
              </a:rPr>
              <a:t>Based on the number of </a:t>
            </a:r>
            <a:r>
              <a:rPr lang="en-US" sz="2400" b="0" i="0" u="none" strike="noStrike" cap="none" dirty="0" err="1">
                <a:solidFill>
                  <a:schemeClr val="dk1"/>
                </a:solidFill>
                <a:latin typeface="Calibri"/>
                <a:ea typeface="Calibri"/>
                <a:cs typeface="Calibri"/>
                <a:sym typeface="Calibri"/>
              </a:rPr>
              <a:t>i</a:t>
            </a:r>
            <a:r>
              <a:rPr lang="en-US" sz="2400" b="0" i="0" u="none" strike="noStrike" cap="none" dirty="0">
                <a:solidFill>
                  <a:schemeClr val="dk1"/>
                </a:solidFill>
                <a:latin typeface="Calibri"/>
                <a:ea typeface="Calibri"/>
                <a:cs typeface="Calibri"/>
                <a:sym typeface="Calibri"/>
              </a:rPr>
              <a:t>/p relations, these operations can also be categorized as:</a:t>
            </a:r>
          </a:p>
          <a:p>
            <a:pPr marL="342900" marR="0" lvl="0" indent="-342900" algn="l" rtl="0">
              <a:lnSpc>
                <a:spcPct val="150000"/>
              </a:lnSpc>
              <a:spcBef>
                <a:spcPts val="0"/>
              </a:spcBef>
              <a:spcAft>
                <a:spcPts val="0"/>
              </a:spcAft>
              <a:buClr>
                <a:schemeClr val="dk1"/>
              </a:buClr>
              <a:buSzPts val="2000"/>
              <a:buFont typeface="Arial"/>
              <a:buChar char="•"/>
            </a:pPr>
            <a:r>
              <a:rPr lang="en-US" sz="2400" b="1" i="0" u="sng" strike="noStrike" cap="none" dirty="0">
                <a:solidFill>
                  <a:schemeClr val="dk1"/>
                </a:solidFill>
                <a:latin typeface="Calibri"/>
                <a:ea typeface="Calibri"/>
                <a:cs typeface="Calibri"/>
                <a:sym typeface="Calibri"/>
              </a:rPr>
              <a:t>Unary Operations</a:t>
            </a:r>
            <a:r>
              <a:rPr lang="en-US" sz="2400" b="0" i="0" u="none" strike="noStrike" cap="none" dirty="0">
                <a:solidFill>
                  <a:schemeClr val="dk1"/>
                </a:solidFill>
                <a:latin typeface="Calibri"/>
                <a:ea typeface="Calibri"/>
                <a:cs typeface="Calibri"/>
                <a:sym typeface="Calibri"/>
              </a:rPr>
              <a:t>:</a:t>
            </a:r>
          </a:p>
          <a:p>
            <a:pPr marL="342900" marR="0" lvl="0" indent="-342900" algn="l" rtl="0">
              <a:lnSpc>
                <a:spcPct val="150000"/>
              </a:lnSpc>
              <a:spcBef>
                <a:spcPts val="0"/>
              </a:spcBef>
              <a:spcAft>
                <a:spcPts val="0"/>
              </a:spcAft>
              <a:buClr>
                <a:schemeClr val="dk1"/>
              </a:buClr>
              <a:buSzPts val="2000"/>
              <a:buFont typeface="Arial"/>
              <a:buChar char="•"/>
            </a:pPr>
            <a:r>
              <a:rPr lang="en-US" sz="2400" b="0" i="0" u="none" strike="noStrike" cap="none" dirty="0">
                <a:solidFill>
                  <a:schemeClr val="dk1"/>
                </a:solidFill>
                <a:latin typeface="Calibri"/>
                <a:ea typeface="Calibri"/>
                <a:cs typeface="Calibri"/>
                <a:sym typeface="Calibri"/>
              </a:rPr>
              <a:t>Operates on a single relation.</a:t>
            </a:r>
          </a:p>
          <a:p>
            <a:pPr marL="342900" marR="0" lvl="0" indent="-342900" algn="l" rtl="0">
              <a:lnSpc>
                <a:spcPct val="150000"/>
              </a:lnSpc>
              <a:spcBef>
                <a:spcPts val="0"/>
              </a:spcBef>
              <a:spcAft>
                <a:spcPts val="0"/>
              </a:spcAft>
              <a:buClr>
                <a:schemeClr val="dk1"/>
              </a:buClr>
              <a:buSzPts val="2000"/>
              <a:buFont typeface="Arial"/>
              <a:buChar char="•"/>
            </a:pPr>
            <a:r>
              <a:rPr lang="en-US" sz="2400" b="0" i="0" u="none" strike="noStrike" cap="none" dirty="0">
                <a:solidFill>
                  <a:schemeClr val="dk1"/>
                </a:solidFill>
                <a:latin typeface="Calibri"/>
                <a:ea typeface="Calibri"/>
                <a:cs typeface="Calibri"/>
                <a:sym typeface="Calibri"/>
              </a:rPr>
              <a:t>Examples: Select, Project, Rename etc.</a:t>
            </a:r>
          </a:p>
          <a:p>
            <a:pPr marL="342900" marR="0" lvl="0" indent="-342900" algn="l" rtl="0">
              <a:lnSpc>
                <a:spcPct val="150000"/>
              </a:lnSpc>
              <a:spcBef>
                <a:spcPts val="0"/>
              </a:spcBef>
              <a:spcAft>
                <a:spcPts val="0"/>
              </a:spcAft>
              <a:buClr>
                <a:schemeClr val="dk1"/>
              </a:buClr>
              <a:buSzPts val="2000"/>
              <a:buFont typeface="Arial"/>
              <a:buChar char="•"/>
            </a:pPr>
            <a:r>
              <a:rPr lang="en-US" sz="2400" b="1" i="0" u="sng" strike="noStrike" cap="none" dirty="0">
                <a:solidFill>
                  <a:schemeClr val="dk1"/>
                </a:solidFill>
                <a:latin typeface="Calibri"/>
                <a:ea typeface="Calibri"/>
                <a:cs typeface="Calibri"/>
                <a:sym typeface="Calibri"/>
              </a:rPr>
              <a:t>Binary Operations</a:t>
            </a:r>
            <a:r>
              <a:rPr lang="en-US" sz="2400" b="0" i="0" u="none" strike="noStrike" cap="none" dirty="0">
                <a:solidFill>
                  <a:schemeClr val="dk1"/>
                </a:solidFill>
                <a:latin typeface="Calibri"/>
                <a:ea typeface="Calibri"/>
                <a:cs typeface="Calibri"/>
                <a:sym typeface="Calibri"/>
              </a:rPr>
              <a:t>:</a:t>
            </a:r>
          </a:p>
          <a:p>
            <a:pPr marL="342900" marR="0" lvl="0" indent="-342900" algn="l" rtl="0">
              <a:lnSpc>
                <a:spcPct val="150000"/>
              </a:lnSpc>
              <a:spcBef>
                <a:spcPts val="0"/>
              </a:spcBef>
              <a:spcAft>
                <a:spcPts val="0"/>
              </a:spcAft>
              <a:buClr>
                <a:schemeClr val="dk1"/>
              </a:buClr>
              <a:buSzPts val="2000"/>
              <a:buFont typeface="Arial"/>
              <a:buChar char="•"/>
            </a:pPr>
            <a:r>
              <a:rPr lang="en-US" sz="2400" b="0" i="0" u="none" strike="noStrike" cap="none" dirty="0">
                <a:solidFill>
                  <a:schemeClr val="dk1"/>
                </a:solidFill>
                <a:latin typeface="Calibri"/>
                <a:ea typeface="Calibri"/>
                <a:cs typeface="Calibri"/>
                <a:sym typeface="Calibri"/>
              </a:rPr>
              <a:t>Operates on pair of relation.</a:t>
            </a:r>
          </a:p>
          <a:p>
            <a:pPr marL="342900" marR="0" lvl="0" indent="-342900" algn="l" rtl="0">
              <a:lnSpc>
                <a:spcPct val="150000"/>
              </a:lnSpc>
              <a:spcBef>
                <a:spcPts val="0"/>
              </a:spcBef>
              <a:spcAft>
                <a:spcPts val="0"/>
              </a:spcAft>
              <a:buClr>
                <a:schemeClr val="dk1"/>
              </a:buClr>
              <a:buSzPts val="2000"/>
              <a:buFont typeface="Arial"/>
              <a:buChar char="•"/>
            </a:pPr>
            <a:r>
              <a:rPr lang="en-US" sz="2400" b="0" i="0" u="none" strike="noStrike" cap="none" dirty="0">
                <a:solidFill>
                  <a:schemeClr val="dk1"/>
                </a:solidFill>
                <a:latin typeface="Calibri"/>
                <a:ea typeface="Calibri"/>
                <a:cs typeface="Calibri"/>
                <a:sym typeface="Calibri"/>
              </a:rPr>
              <a:t>Examples: Union, Cartesian Product etc.</a:t>
            </a:r>
          </a:p>
        </p:txBody>
      </p:sp>
      <p:sp>
        <p:nvSpPr>
          <p:cNvPr id="259" name="Google Shape;259;p3"/>
          <p:cNvSpPr/>
          <p:nvPr/>
        </p:nvSpPr>
        <p:spPr>
          <a:xfrm>
            <a:off x="0" y="1643063"/>
            <a:ext cx="9144000" cy="642937"/>
          </a:xfrm>
          <a:prstGeom prst="rect">
            <a:avLst/>
          </a:prstGeom>
          <a:solidFill>
            <a:srgbClr val="1F497D"/>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
        <p:nvSpPr>
          <p:cNvPr id="260" name="Google Shape;260;p3"/>
          <p:cNvSpPr/>
          <p:nvPr/>
        </p:nvSpPr>
        <p:spPr>
          <a:xfrm>
            <a:off x="190500" y="1687513"/>
            <a:ext cx="8763000" cy="55403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lt1"/>
              </a:buClr>
              <a:buSzPts val="3000"/>
              <a:buFont typeface="Arial"/>
              <a:buNone/>
            </a:pPr>
            <a:r>
              <a:rPr lang="en-US" sz="3000" b="1" i="0" u="none" strike="noStrike" cap="none" dirty="0">
                <a:solidFill>
                  <a:schemeClr val="lt1"/>
                </a:solidFill>
                <a:latin typeface="Calibri"/>
                <a:ea typeface="Calibri"/>
                <a:cs typeface="Calibri"/>
                <a:sym typeface="Calibri"/>
              </a:rPr>
              <a:t>Relational Algebra:</a:t>
            </a:r>
          </a:p>
        </p:txBody>
      </p:sp>
      <p:sp>
        <p:nvSpPr>
          <p:cNvPr id="261" name="Google Shape;261;p3"/>
          <p:cNvSpPr/>
          <p:nvPr/>
        </p:nvSpPr>
        <p:spPr>
          <a:xfrm>
            <a:off x="6643688" y="6073775"/>
            <a:ext cx="1111250" cy="215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800"/>
              <a:buFont typeface="Arial"/>
              <a:buNone/>
            </a:pPr>
            <a:endParaRPr sz="800" b="0" i="0" u="none" strike="noStrike" cap="none">
              <a:solidFill>
                <a:schemeClr val="dk1"/>
              </a:solidFill>
              <a:latin typeface="Calibri"/>
              <a:ea typeface="Calibri"/>
              <a:cs typeface="Calibri"/>
              <a:sym typeface="Calibri"/>
            </a:endParaRPr>
          </a:p>
        </p:txBody>
      </p:sp>
      <p:sp>
        <p:nvSpPr>
          <p:cNvPr id="262" name="Google Shape;262;p3"/>
          <p:cNvSpPr/>
          <p:nvPr/>
        </p:nvSpPr>
        <p:spPr>
          <a:xfrm flipH="1">
            <a:off x="6564313" y="6072188"/>
            <a:ext cx="46037" cy="214312"/>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36937765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1072"/>
        <p:cNvGrpSpPr/>
        <p:nvPr/>
      </p:nvGrpSpPr>
      <p:grpSpPr>
        <a:xfrm>
          <a:off x="0" y="0"/>
          <a:ext cx="0" cy="0"/>
          <a:chOff x="0" y="0"/>
          <a:chExt cx="0" cy="0"/>
        </a:xfrm>
      </p:grpSpPr>
      <p:pic>
        <p:nvPicPr>
          <p:cNvPr id="1073" name="Google Shape;1073;p58" descr="C:\Users\parul\Desktop\Digital Learning Content.png"/>
          <p:cNvPicPr preferRelativeResize="0"/>
          <p:nvPr/>
        </p:nvPicPr>
        <p:blipFill rotWithShape="1">
          <a:blip r:embed="rId3">
            <a:alphaModFix/>
          </a:blip>
          <a:srcRect/>
          <a:stretch/>
        </p:blipFill>
        <p:spPr>
          <a:xfrm>
            <a:off x="0" y="0"/>
            <a:ext cx="9144000" cy="6900863"/>
          </a:xfrm>
          <a:prstGeom prst="rect">
            <a:avLst/>
          </a:prstGeom>
          <a:noFill/>
          <a:ln>
            <a:noFill/>
          </a:ln>
        </p:spPr>
      </p:pic>
      <p:sp>
        <p:nvSpPr>
          <p:cNvPr id="1074" name="Google Shape;1074;p58"/>
          <p:cNvSpPr/>
          <p:nvPr/>
        </p:nvSpPr>
        <p:spPr>
          <a:xfrm>
            <a:off x="0" y="1643063"/>
            <a:ext cx="9144000" cy="642937"/>
          </a:xfrm>
          <a:prstGeom prst="rect">
            <a:avLst/>
          </a:prstGeom>
          <a:solidFill>
            <a:srgbClr val="1F497D"/>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FFFFFF"/>
              </a:buClr>
              <a:buSzPts val="3000"/>
              <a:buFont typeface="Arial"/>
              <a:buNone/>
            </a:pPr>
            <a:r>
              <a:rPr lang="en-US" sz="3000" b="1" i="0" u="none" strike="noStrike" cap="none">
                <a:solidFill>
                  <a:srgbClr val="FFFFFF"/>
                </a:solidFill>
                <a:latin typeface="Calibri"/>
                <a:ea typeface="Calibri"/>
                <a:cs typeface="Calibri"/>
                <a:sym typeface="Calibri"/>
              </a:rPr>
              <a:t>Normalization:</a:t>
            </a:r>
            <a:endParaRPr/>
          </a:p>
        </p:txBody>
      </p:sp>
      <p:sp>
        <p:nvSpPr>
          <p:cNvPr id="1075" name="Google Shape;1075;p58"/>
          <p:cNvSpPr/>
          <p:nvPr/>
        </p:nvSpPr>
        <p:spPr>
          <a:xfrm>
            <a:off x="190500" y="1687513"/>
            <a:ext cx="8763000" cy="55403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3000"/>
              <a:buFont typeface="Arial"/>
              <a:buNone/>
            </a:pPr>
            <a:endParaRPr sz="3000" b="1" i="0" u="none" strike="noStrike" cap="none">
              <a:solidFill>
                <a:srgbClr val="FFFFFF"/>
              </a:solidFill>
              <a:latin typeface="Calibri"/>
              <a:ea typeface="Calibri"/>
              <a:cs typeface="Calibri"/>
              <a:sym typeface="Calibri"/>
            </a:endParaRPr>
          </a:p>
        </p:txBody>
      </p:sp>
      <p:sp>
        <p:nvSpPr>
          <p:cNvPr id="1076" name="Google Shape;1076;p58"/>
          <p:cNvSpPr/>
          <p:nvPr/>
        </p:nvSpPr>
        <p:spPr>
          <a:xfrm flipH="1">
            <a:off x="6564313" y="6072188"/>
            <a:ext cx="46037" cy="214312"/>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Arial"/>
              <a:buNone/>
            </a:pPr>
            <a:endParaRPr sz="1800" b="0" i="0" u="none" strike="noStrike" cap="none">
              <a:solidFill>
                <a:srgbClr val="000000"/>
              </a:solidFill>
              <a:latin typeface="Arial"/>
              <a:ea typeface="Arial"/>
              <a:cs typeface="Arial"/>
              <a:sym typeface="Arial"/>
            </a:endParaRPr>
          </a:p>
        </p:txBody>
      </p:sp>
      <p:pic>
        <p:nvPicPr>
          <p:cNvPr id="1077" name="Google Shape;1077;p58" descr="C:\Users\parul\Desktop\Untitled-1.png"/>
          <p:cNvPicPr preferRelativeResize="0"/>
          <p:nvPr/>
        </p:nvPicPr>
        <p:blipFill rotWithShape="1">
          <a:blip r:embed="rId4">
            <a:alphaModFix/>
          </a:blip>
          <a:srcRect/>
          <a:stretch/>
        </p:blipFill>
        <p:spPr>
          <a:xfrm>
            <a:off x="1857375" y="3071813"/>
            <a:ext cx="5430838" cy="2803525"/>
          </a:xfrm>
          <a:prstGeom prst="rect">
            <a:avLst/>
          </a:prstGeom>
          <a:noFill/>
          <a:ln>
            <a:noFill/>
          </a:ln>
        </p:spPr>
      </p:pic>
      <p:sp>
        <p:nvSpPr>
          <p:cNvPr id="1078" name="Google Shape;1078;p58"/>
          <p:cNvSpPr txBox="1"/>
          <p:nvPr/>
        </p:nvSpPr>
        <p:spPr>
          <a:xfrm>
            <a:off x="190500" y="2492375"/>
            <a:ext cx="8763000" cy="280193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000000"/>
              </a:buClr>
              <a:buSzPts val="2200"/>
              <a:buFont typeface="Arial"/>
              <a:buNone/>
            </a:pPr>
            <a:r>
              <a:rPr lang="en-US" sz="2200" b="1" i="0" u="none" strike="noStrike" cap="none">
                <a:solidFill>
                  <a:srgbClr val="000000"/>
                </a:solidFill>
                <a:latin typeface="Calibri"/>
                <a:ea typeface="Calibri"/>
                <a:cs typeface="Calibri"/>
                <a:sym typeface="Calibri"/>
              </a:rPr>
              <a:t>Summary:</a:t>
            </a:r>
            <a:endParaRPr/>
          </a:p>
          <a:p>
            <a:pPr marL="0" marR="0" lvl="0" indent="0" algn="l" rtl="0">
              <a:spcBef>
                <a:spcPts val="0"/>
              </a:spcBef>
              <a:spcAft>
                <a:spcPts val="0"/>
              </a:spcAft>
              <a:buClr>
                <a:schemeClr val="dk1"/>
              </a:buClr>
              <a:buSzPts val="2200"/>
              <a:buFont typeface="Arial"/>
              <a:buNone/>
            </a:pPr>
            <a:endParaRPr sz="2200" b="1" i="0" u="none" strike="noStrike" cap="none">
              <a:solidFill>
                <a:srgbClr val="000000"/>
              </a:solidFill>
              <a:latin typeface="Calibri"/>
              <a:ea typeface="Calibri"/>
              <a:cs typeface="Calibri"/>
              <a:sym typeface="Calibri"/>
            </a:endParaRPr>
          </a:p>
          <a:p>
            <a:pPr marL="0" marR="0" lvl="0" indent="0" algn="ctr" rtl="0">
              <a:spcBef>
                <a:spcPts val="0"/>
              </a:spcBef>
              <a:spcAft>
                <a:spcPts val="0"/>
              </a:spcAft>
              <a:buClr>
                <a:schemeClr val="dk1"/>
              </a:buClr>
              <a:buSzPts val="2200"/>
              <a:buFont typeface="Arial"/>
              <a:buNone/>
            </a:pPr>
            <a:endParaRPr sz="2200" b="1" i="0" u="none" strike="noStrike" cap="none">
              <a:solidFill>
                <a:srgbClr val="000000"/>
              </a:solidFill>
              <a:latin typeface="Calibri"/>
              <a:ea typeface="Calibri"/>
              <a:cs typeface="Calibri"/>
              <a:sym typeface="Calibri"/>
            </a:endParaRPr>
          </a:p>
          <a:p>
            <a:pPr marL="0" marR="0" lvl="0" indent="0" algn="l" rtl="0">
              <a:spcBef>
                <a:spcPts val="0"/>
              </a:spcBef>
              <a:spcAft>
                <a:spcPts val="0"/>
              </a:spcAft>
              <a:buClr>
                <a:schemeClr val="dk1"/>
              </a:buClr>
              <a:buSzPts val="2200"/>
              <a:buFont typeface="Arial"/>
              <a:buNone/>
            </a:pPr>
            <a:endParaRPr sz="2200" b="1" i="0" u="none" strike="noStrike" cap="none">
              <a:solidFill>
                <a:srgbClr val="000000"/>
              </a:solidFill>
              <a:latin typeface="Calibri"/>
              <a:ea typeface="Calibri"/>
              <a:cs typeface="Calibri"/>
              <a:sym typeface="Calibri"/>
            </a:endParaRPr>
          </a:p>
          <a:p>
            <a:pPr marL="0" marR="0" lvl="0" indent="0" algn="l" rtl="0">
              <a:spcBef>
                <a:spcPts val="0"/>
              </a:spcBef>
              <a:spcAft>
                <a:spcPts val="0"/>
              </a:spcAft>
              <a:buClr>
                <a:schemeClr val="dk1"/>
              </a:buClr>
              <a:buSzPts val="2200"/>
              <a:buFont typeface="Arial"/>
              <a:buNone/>
            </a:pPr>
            <a:endParaRPr sz="2200" b="1" i="0" u="none" strike="noStrike" cap="none">
              <a:solidFill>
                <a:srgbClr val="000000"/>
              </a:solidFill>
              <a:latin typeface="Calibri"/>
              <a:ea typeface="Calibri"/>
              <a:cs typeface="Calibri"/>
              <a:sym typeface="Calibri"/>
            </a:endParaRPr>
          </a:p>
          <a:p>
            <a:pPr marL="0" marR="0" lvl="0" indent="0" algn="l" rtl="0">
              <a:spcBef>
                <a:spcPts val="0"/>
              </a:spcBef>
              <a:spcAft>
                <a:spcPts val="0"/>
              </a:spcAft>
              <a:buClr>
                <a:schemeClr val="dk1"/>
              </a:buClr>
              <a:buSzPts val="2200"/>
              <a:buFont typeface="Arial"/>
              <a:buNone/>
            </a:pPr>
            <a:endParaRPr sz="2200" b="0" i="0" u="none" strike="noStrike" cap="none">
              <a:solidFill>
                <a:srgbClr val="000000"/>
              </a:solidFill>
              <a:latin typeface="Calibri"/>
              <a:ea typeface="Calibri"/>
              <a:cs typeface="Calibri"/>
              <a:sym typeface="Calibri"/>
            </a:endParaRPr>
          </a:p>
          <a:p>
            <a:pPr marL="0" marR="0" lvl="0" indent="0" algn="l" rtl="0">
              <a:spcBef>
                <a:spcPts val="0"/>
              </a:spcBef>
              <a:spcAft>
                <a:spcPts val="0"/>
              </a:spcAft>
              <a:buClr>
                <a:schemeClr val="dk1"/>
              </a:buClr>
              <a:buSzPts val="2200"/>
              <a:buFont typeface="Arial"/>
              <a:buNone/>
            </a:pPr>
            <a:endParaRPr sz="2200" b="1" i="0" u="none" strike="noStrike" cap="none">
              <a:solidFill>
                <a:srgbClr val="000000"/>
              </a:solidFill>
              <a:latin typeface="Calibri"/>
              <a:ea typeface="Calibri"/>
              <a:cs typeface="Calibri"/>
              <a:sym typeface="Calibri"/>
            </a:endParaRPr>
          </a:p>
          <a:p>
            <a:pPr marL="0" marR="0" lvl="0" indent="0" algn="l" rtl="0">
              <a:spcBef>
                <a:spcPts val="0"/>
              </a:spcBef>
              <a:spcAft>
                <a:spcPts val="0"/>
              </a:spcAft>
              <a:buClr>
                <a:schemeClr val="dk1"/>
              </a:buClr>
              <a:buSzPts val="2200"/>
              <a:buFont typeface="Arial"/>
              <a:buNone/>
            </a:pPr>
            <a:endParaRPr sz="2200" b="1" i="0" u="none" strike="noStrike" cap="none">
              <a:solidFill>
                <a:srgbClr val="000000"/>
              </a:solidFill>
              <a:latin typeface="Calibri"/>
              <a:ea typeface="Calibri"/>
              <a:cs typeface="Calibri"/>
              <a:sym typeface="Calibri"/>
            </a:endParaRPr>
          </a:p>
        </p:txBody>
      </p:sp>
      <p:graphicFrame>
        <p:nvGraphicFramePr>
          <p:cNvPr id="1079" name="Google Shape;1079;p58"/>
          <p:cNvGraphicFramePr/>
          <p:nvPr/>
        </p:nvGraphicFramePr>
        <p:xfrm>
          <a:off x="1524000" y="3581400"/>
          <a:ext cx="6096000" cy="1482700"/>
        </p:xfrm>
        <a:graphic>
          <a:graphicData uri="http://schemas.openxmlformats.org/drawingml/2006/table">
            <a:tbl>
              <a:tblPr firstRow="1" bandRow="1">
                <a:noFill/>
                <a:tableStyleId>{A6D5F4F0-71AE-48C2-BE61-0E4CC1C9F9AF}</a:tableStyleId>
              </a:tblPr>
              <a:tblGrid>
                <a:gridCol w="1219200">
                  <a:extLst>
                    <a:ext uri="{9D8B030D-6E8A-4147-A177-3AD203B41FA5}">
                      <a16:colId xmlns:a16="http://schemas.microsoft.com/office/drawing/2014/main" val="20000"/>
                    </a:ext>
                  </a:extLst>
                </a:gridCol>
                <a:gridCol w="1219200">
                  <a:extLst>
                    <a:ext uri="{9D8B030D-6E8A-4147-A177-3AD203B41FA5}">
                      <a16:colId xmlns:a16="http://schemas.microsoft.com/office/drawing/2014/main" val="20001"/>
                    </a:ext>
                  </a:extLst>
                </a:gridCol>
                <a:gridCol w="1219200">
                  <a:extLst>
                    <a:ext uri="{9D8B030D-6E8A-4147-A177-3AD203B41FA5}">
                      <a16:colId xmlns:a16="http://schemas.microsoft.com/office/drawing/2014/main" val="20002"/>
                    </a:ext>
                  </a:extLst>
                </a:gridCol>
                <a:gridCol w="1219200">
                  <a:extLst>
                    <a:ext uri="{9D8B030D-6E8A-4147-A177-3AD203B41FA5}">
                      <a16:colId xmlns:a16="http://schemas.microsoft.com/office/drawing/2014/main" val="20003"/>
                    </a:ext>
                  </a:extLst>
                </a:gridCol>
                <a:gridCol w="1219200">
                  <a:extLst>
                    <a:ext uri="{9D8B030D-6E8A-4147-A177-3AD203B41FA5}">
                      <a16:colId xmlns:a16="http://schemas.microsoft.com/office/drawing/2014/main" val="20004"/>
                    </a:ext>
                  </a:extLst>
                </a:gridCol>
              </a:tblGrid>
              <a:tr h="370675">
                <a:tc>
                  <a:txBody>
                    <a:bodyPr/>
                    <a:lstStyle/>
                    <a:p>
                      <a:pPr marL="0" marR="0" lvl="0" indent="0" algn="l" rtl="0">
                        <a:spcBef>
                          <a:spcPts val="0"/>
                        </a:spcBef>
                        <a:spcAft>
                          <a:spcPts val="0"/>
                        </a:spcAft>
                        <a:buNone/>
                      </a:pPr>
                      <a:endParaRPr sz="1800"/>
                    </a:p>
                  </a:txBody>
                  <a:tcPr marL="91450" marR="91450" marT="45700" marB="45700"/>
                </a:tc>
                <a:tc>
                  <a:txBody>
                    <a:bodyPr/>
                    <a:lstStyle/>
                    <a:p>
                      <a:pPr marL="0" marR="0" lvl="0" indent="0" algn="l" rtl="0">
                        <a:spcBef>
                          <a:spcPts val="0"/>
                        </a:spcBef>
                        <a:spcAft>
                          <a:spcPts val="0"/>
                        </a:spcAft>
                        <a:buNone/>
                      </a:pPr>
                      <a:r>
                        <a:rPr lang="en-US" sz="1800"/>
                        <a:t>1 NF</a:t>
                      </a:r>
                      <a:endParaRPr sz="1800"/>
                    </a:p>
                  </a:txBody>
                  <a:tcPr marL="91450" marR="91450" marT="45700" marB="45700"/>
                </a:tc>
                <a:tc>
                  <a:txBody>
                    <a:bodyPr/>
                    <a:lstStyle/>
                    <a:p>
                      <a:pPr marL="0" marR="0" lvl="0" indent="0" algn="l" rtl="0">
                        <a:spcBef>
                          <a:spcPts val="0"/>
                        </a:spcBef>
                        <a:spcAft>
                          <a:spcPts val="0"/>
                        </a:spcAft>
                        <a:buNone/>
                      </a:pPr>
                      <a:r>
                        <a:rPr lang="en-US" sz="1800"/>
                        <a:t>2 NF</a:t>
                      </a:r>
                      <a:endParaRPr sz="1800"/>
                    </a:p>
                  </a:txBody>
                  <a:tcPr marL="91450" marR="91450" marT="45700" marB="45700"/>
                </a:tc>
                <a:tc>
                  <a:txBody>
                    <a:bodyPr/>
                    <a:lstStyle/>
                    <a:p>
                      <a:pPr marL="0" marR="0" lvl="0" indent="0" algn="l" rtl="0">
                        <a:spcBef>
                          <a:spcPts val="0"/>
                        </a:spcBef>
                        <a:spcAft>
                          <a:spcPts val="0"/>
                        </a:spcAft>
                        <a:buNone/>
                      </a:pPr>
                      <a:r>
                        <a:rPr lang="en-US" sz="1800"/>
                        <a:t>3 NF</a:t>
                      </a:r>
                      <a:endParaRPr sz="1800"/>
                    </a:p>
                  </a:txBody>
                  <a:tcPr marL="91450" marR="91450" marT="45700" marB="45700"/>
                </a:tc>
                <a:tc>
                  <a:txBody>
                    <a:bodyPr/>
                    <a:lstStyle/>
                    <a:p>
                      <a:pPr marL="0" marR="0" lvl="0" indent="0" algn="l" rtl="0">
                        <a:spcBef>
                          <a:spcPts val="0"/>
                        </a:spcBef>
                        <a:spcAft>
                          <a:spcPts val="0"/>
                        </a:spcAft>
                        <a:buNone/>
                      </a:pPr>
                      <a:r>
                        <a:rPr lang="en-US" sz="1800"/>
                        <a:t>BCNF</a:t>
                      </a:r>
                      <a:endParaRPr sz="1800"/>
                    </a:p>
                  </a:txBody>
                  <a:tcPr marL="91450" marR="91450" marT="45700" marB="45700"/>
                </a:tc>
                <a:extLst>
                  <a:ext uri="{0D108BD9-81ED-4DB2-BD59-A6C34878D82A}">
                    <a16:rowId xmlns:a16="http://schemas.microsoft.com/office/drawing/2014/main" val="10000"/>
                  </a:ext>
                </a:extLst>
              </a:tr>
              <a:tr h="370675">
                <a:tc>
                  <a:txBody>
                    <a:bodyPr/>
                    <a:lstStyle/>
                    <a:p>
                      <a:pPr marL="0" marR="0" lvl="0" indent="0" algn="l" rtl="0">
                        <a:spcBef>
                          <a:spcPts val="0"/>
                        </a:spcBef>
                        <a:spcAft>
                          <a:spcPts val="0"/>
                        </a:spcAft>
                        <a:buNone/>
                      </a:pPr>
                      <a:r>
                        <a:rPr lang="en-US" sz="1800"/>
                        <a:t>Case 1</a:t>
                      </a:r>
                      <a:endParaRPr sz="1800"/>
                    </a:p>
                  </a:txBody>
                  <a:tcPr marL="91450" marR="91450" marT="45700" marB="45700"/>
                </a:tc>
                <a:tc>
                  <a:txBody>
                    <a:bodyPr/>
                    <a:lstStyle/>
                    <a:p>
                      <a:pPr marL="0" marR="0" lvl="0" indent="0" algn="l" rtl="0">
                        <a:spcBef>
                          <a:spcPts val="0"/>
                        </a:spcBef>
                        <a:spcAft>
                          <a:spcPts val="0"/>
                        </a:spcAft>
                        <a:buNone/>
                      </a:pPr>
                      <a:r>
                        <a:rPr lang="en-US" sz="1800"/>
                        <a:t>Yes</a:t>
                      </a:r>
                      <a:endParaRPr sz="1800"/>
                    </a:p>
                  </a:txBody>
                  <a:tcPr marL="91450" marR="91450" marT="45700" marB="45700"/>
                </a:tc>
                <a:tc>
                  <a:txBody>
                    <a:bodyPr/>
                    <a:lstStyle/>
                    <a:p>
                      <a:pPr marL="0" marR="0" lvl="0" indent="0" algn="l" rtl="0">
                        <a:spcBef>
                          <a:spcPts val="0"/>
                        </a:spcBef>
                        <a:spcAft>
                          <a:spcPts val="0"/>
                        </a:spcAft>
                        <a:buNone/>
                      </a:pPr>
                      <a:r>
                        <a:rPr lang="en-US" sz="1800"/>
                        <a:t>No</a:t>
                      </a:r>
                      <a:endParaRPr sz="1800"/>
                    </a:p>
                  </a:txBody>
                  <a:tcPr marL="91450" marR="91450" marT="45700" marB="45700"/>
                </a:tc>
                <a:tc>
                  <a:txBody>
                    <a:bodyPr/>
                    <a:lstStyle/>
                    <a:p>
                      <a:pPr marL="0" marR="0" lvl="0" indent="0" algn="l" rtl="0">
                        <a:spcBef>
                          <a:spcPts val="0"/>
                        </a:spcBef>
                        <a:spcAft>
                          <a:spcPts val="0"/>
                        </a:spcAft>
                        <a:buNone/>
                      </a:pPr>
                      <a:r>
                        <a:rPr lang="en-US" sz="1800"/>
                        <a:t>No</a:t>
                      </a:r>
                      <a:endParaRPr sz="1800"/>
                    </a:p>
                  </a:txBody>
                  <a:tcPr marL="91450" marR="91450" marT="45700" marB="45700"/>
                </a:tc>
                <a:tc>
                  <a:txBody>
                    <a:bodyPr/>
                    <a:lstStyle/>
                    <a:p>
                      <a:pPr marL="0" marR="0" lvl="0" indent="0" algn="l" rtl="0">
                        <a:spcBef>
                          <a:spcPts val="0"/>
                        </a:spcBef>
                        <a:spcAft>
                          <a:spcPts val="0"/>
                        </a:spcAft>
                        <a:buNone/>
                      </a:pPr>
                      <a:r>
                        <a:rPr lang="en-US" sz="1800"/>
                        <a:t>No</a:t>
                      </a:r>
                      <a:endParaRPr sz="1800"/>
                    </a:p>
                  </a:txBody>
                  <a:tcPr marL="91450" marR="91450" marT="45700" marB="45700"/>
                </a:tc>
                <a:extLst>
                  <a:ext uri="{0D108BD9-81ED-4DB2-BD59-A6C34878D82A}">
                    <a16:rowId xmlns:a16="http://schemas.microsoft.com/office/drawing/2014/main" val="10001"/>
                  </a:ext>
                </a:extLst>
              </a:tr>
              <a:tr h="370675">
                <a:tc>
                  <a:txBody>
                    <a:bodyPr/>
                    <a:lstStyle/>
                    <a:p>
                      <a:pPr marL="0" marR="0" lvl="0" indent="0" algn="l" rtl="0">
                        <a:spcBef>
                          <a:spcPts val="0"/>
                        </a:spcBef>
                        <a:spcAft>
                          <a:spcPts val="0"/>
                        </a:spcAft>
                        <a:buNone/>
                      </a:pPr>
                      <a:r>
                        <a:rPr lang="en-US" sz="1800"/>
                        <a:t>Case 2</a:t>
                      </a:r>
                      <a:endParaRPr sz="1800"/>
                    </a:p>
                  </a:txBody>
                  <a:tcPr marL="91450" marR="91450" marT="45700" marB="45700"/>
                </a:tc>
                <a:tc>
                  <a:txBody>
                    <a:bodyPr/>
                    <a:lstStyle/>
                    <a:p>
                      <a:pPr marL="0" marR="0" lvl="0" indent="0" algn="l" rtl="0">
                        <a:spcBef>
                          <a:spcPts val="0"/>
                        </a:spcBef>
                        <a:spcAft>
                          <a:spcPts val="0"/>
                        </a:spcAft>
                        <a:buNone/>
                      </a:pPr>
                      <a:r>
                        <a:rPr lang="en-US" sz="1800"/>
                        <a:t>Yes </a:t>
                      </a:r>
                      <a:endParaRPr sz="1800"/>
                    </a:p>
                  </a:txBody>
                  <a:tcPr marL="91450" marR="91450" marT="45700" marB="45700"/>
                </a:tc>
                <a:tc>
                  <a:txBody>
                    <a:bodyPr/>
                    <a:lstStyle/>
                    <a:p>
                      <a:pPr marL="0" marR="0" lvl="0" indent="0" algn="l" rtl="0">
                        <a:spcBef>
                          <a:spcPts val="0"/>
                        </a:spcBef>
                        <a:spcAft>
                          <a:spcPts val="0"/>
                        </a:spcAft>
                        <a:buNone/>
                      </a:pPr>
                      <a:r>
                        <a:rPr lang="en-US" sz="1800"/>
                        <a:t>Yes</a:t>
                      </a:r>
                      <a:endParaRPr sz="1800"/>
                    </a:p>
                  </a:txBody>
                  <a:tcPr marL="91450" marR="91450" marT="45700" marB="45700"/>
                </a:tc>
                <a:tc>
                  <a:txBody>
                    <a:bodyPr/>
                    <a:lstStyle/>
                    <a:p>
                      <a:pPr marL="0" marR="0" lvl="0" indent="0" algn="l" rtl="0">
                        <a:spcBef>
                          <a:spcPts val="0"/>
                        </a:spcBef>
                        <a:spcAft>
                          <a:spcPts val="0"/>
                        </a:spcAft>
                        <a:buNone/>
                      </a:pPr>
                      <a:r>
                        <a:rPr lang="en-US" sz="1800"/>
                        <a:t>No</a:t>
                      </a:r>
                      <a:endParaRPr sz="1800"/>
                    </a:p>
                  </a:txBody>
                  <a:tcPr marL="91450" marR="91450" marT="45700" marB="45700"/>
                </a:tc>
                <a:tc>
                  <a:txBody>
                    <a:bodyPr/>
                    <a:lstStyle/>
                    <a:p>
                      <a:pPr marL="0" marR="0" lvl="0" indent="0" algn="l" rtl="0">
                        <a:spcBef>
                          <a:spcPts val="0"/>
                        </a:spcBef>
                        <a:spcAft>
                          <a:spcPts val="0"/>
                        </a:spcAft>
                        <a:buNone/>
                      </a:pPr>
                      <a:r>
                        <a:rPr lang="en-US" sz="1800"/>
                        <a:t>No</a:t>
                      </a:r>
                      <a:endParaRPr sz="1800"/>
                    </a:p>
                  </a:txBody>
                  <a:tcPr marL="91450" marR="91450" marT="45700" marB="45700"/>
                </a:tc>
                <a:extLst>
                  <a:ext uri="{0D108BD9-81ED-4DB2-BD59-A6C34878D82A}">
                    <a16:rowId xmlns:a16="http://schemas.microsoft.com/office/drawing/2014/main" val="10002"/>
                  </a:ext>
                </a:extLst>
              </a:tr>
              <a:tr h="370675">
                <a:tc>
                  <a:txBody>
                    <a:bodyPr/>
                    <a:lstStyle/>
                    <a:p>
                      <a:pPr marL="0" marR="0" lvl="0" indent="0" algn="l" rtl="0">
                        <a:spcBef>
                          <a:spcPts val="0"/>
                        </a:spcBef>
                        <a:spcAft>
                          <a:spcPts val="0"/>
                        </a:spcAft>
                        <a:buNone/>
                      </a:pPr>
                      <a:r>
                        <a:rPr lang="en-US" sz="1800"/>
                        <a:t>Case 3 </a:t>
                      </a:r>
                      <a:endParaRPr sz="1800"/>
                    </a:p>
                  </a:txBody>
                  <a:tcPr marL="91450" marR="91450" marT="45700" marB="45700"/>
                </a:tc>
                <a:tc>
                  <a:txBody>
                    <a:bodyPr/>
                    <a:lstStyle/>
                    <a:p>
                      <a:pPr marL="0" marR="0" lvl="0" indent="0" algn="l" rtl="0">
                        <a:spcBef>
                          <a:spcPts val="0"/>
                        </a:spcBef>
                        <a:spcAft>
                          <a:spcPts val="0"/>
                        </a:spcAft>
                        <a:buNone/>
                      </a:pPr>
                      <a:r>
                        <a:rPr lang="en-US" sz="1800"/>
                        <a:t>Yes </a:t>
                      </a:r>
                      <a:endParaRPr sz="1800"/>
                    </a:p>
                  </a:txBody>
                  <a:tcPr marL="91450" marR="91450" marT="45700" marB="45700"/>
                </a:tc>
                <a:tc>
                  <a:txBody>
                    <a:bodyPr/>
                    <a:lstStyle/>
                    <a:p>
                      <a:pPr marL="0" marR="0" lvl="0" indent="0" algn="l" rtl="0">
                        <a:spcBef>
                          <a:spcPts val="0"/>
                        </a:spcBef>
                        <a:spcAft>
                          <a:spcPts val="0"/>
                        </a:spcAft>
                        <a:buNone/>
                      </a:pPr>
                      <a:r>
                        <a:rPr lang="en-US" sz="1800"/>
                        <a:t>Yes </a:t>
                      </a:r>
                      <a:endParaRPr sz="1800"/>
                    </a:p>
                  </a:txBody>
                  <a:tcPr marL="91450" marR="91450" marT="45700" marB="45700"/>
                </a:tc>
                <a:tc>
                  <a:txBody>
                    <a:bodyPr/>
                    <a:lstStyle/>
                    <a:p>
                      <a:pPr marL="0" marR="0" lvl="0" indent="0" algn="l" rtl="0">
                        <a:spcBef>
                          <a:spcPts val="0"/>
                        </a:spcBef>
                        <a:spcAft>
                          <a:spcPts val="0"/>
                        </a:spcAft>
                        <a:buNone/>
                      </a:pPr>
                      <a:r>
                        <a:rPr lang="en-US" sz="1800"/>
                        <a:t>Yes </a:t>
                      </a:r>
                      <a:endParaRPr sz="1800"/>
                    </a:p>
                  </a:txBody>
                  <a:tcPr marL="91450" marR="91450" marT="45700" marB="45700"/>
                </a:tc>
                <a:tc>
                  <a:txBody>
                    <a:bodyPr/>
                    <a:lstStyle/>
                    <a:p>
                      <a:pPr marL="0" marR="0" lvl="0" indent="0" algn="l" rtl="0">
                        <a:spcBef>
                          <a:spcPts val="0"/>
                        </a:spcBef>
                        <a:spcAft>
                          <a:spcPts val="0"/>
                        </a:spcAft>
                        <a:buNone/>
                      </a:pPr>
                      <a:r>
                        <a:rPr lang="en-US" sz="1800"/>
                        <a:t>no</a:t>
                      </a:r>
                      <a:endParaRPr sz="1800"/>
                    </a:p>
                  </a:txBody>
                  <a:tcPr marL="91450" marR="91450" marT="45700" marB="45700"/>
                </a:tc>
                <a:extLst>
                  <a:ext uri="{0D108BD9-81ED-4DB2-BD59-A6C34878D82A}">
                    <a16:rowId xmlns:a16="http://schemas.microsoft.com/office/drawing/2014/main" val="10003"/>
                  </a:ext>
                </a:extLst>
              </a:tr>
            </a:tbl>
          </a:graphicData>
        </a:graphic>
      </p:graphicFrame>
      <p:sp>
        <p:nvSpPr>
          <p:cNvPr id="1080" name="Google Shape;1080;p58"/>
          <p:cNvSpPr txBox="1"/>
          <p:nvPr/>
        </p:nvSpPr>
        <p:spPr>
          <a:xfrm>
            <a:off x="-107950" y="3319463"/>
            <a:ext cx="9144000" cy="26193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chemeClr val="dk1"/>
              </a:buClr>
              <a:buSzPts val="1100"/>
              <a:buFont typeface="Arial"/>
              <a:buNone/>
            </a:pPr>
            <a:r>
              <a:rPr lang="en-US" sz="1100" b="0" i="0" u="none" strike="noStrike" cap="none">
                <a:solidFill>
                  <a:schemeClr val="dk1"/>
                </a:solidFill>
                <a:latin typeface="Arial"/>
                <a:ea typeface="Arial"/>
                <a:cs typeface="Arial"/>
                <a:sym typeface="Arial"/>
              </a:rPr>
              <a:t>Table 1.9 : Summary of Normal forms</a:t>
            </a:r>
            <a:endParaRPr sz="1100" b="0" i="0" u="none" strike="noStrike" cap="none">
              <a:solidFill>
                <a:schemeClr val="dk1"/>
              </a:solidFill>
              <a:latin typeface="Arial"/>
              <a:ea typeface="Arial"/>
              <a:cs typeface="Arial"/>
              <a:sym typeface="Arial"/>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1084"/>
        <p:cNvGrpSpPr/>
        <p:nvPr/>
      </p:nvGrpSpPr>
      <p:grpSpPr>
        <a:xfrm>
          <a:off x="0" y="0"/>
          <a:ext cx="0" cy="0"/>
          <a:chOff x="0" y="0"/>
          <a:chExt cx="0" cy="0"/>
        </a:xfrm>
      </p:grpSpPr>
      <p:pic>
        <p:nvPicPr>
          <p:cNvPr id="1085" name="Google Shape;1085;p59" descr="C:\Users\parul\Desktop\Digital Learning Content.png"/>
          <p:cNvPicPr preferRelativeResize="0"/>
          <p:nvPr/>
        </p:nvPicPr>
        <p:blipFill rotWithShape="1">
          <a:blip r:embed="rId3">
            <a:alphaModFix/>
          </a:blip>
          <a:srcRect/>
          <a:stretch/>
        </p:blipFill>
        <p:spPr>
          <a:xfrm>
            <a:off x="0" y="0"/>
            <a:ext cx="9144000" cy="6900863"/>
          </a:xfrm>
          <a:prstGeom prst="rect">
            <a:avLst/>
          </a:prstGeom>
          <a:noFill/>
          <a:ln>
            <a:noFill/>
          </a:ln>
        </p:spPr>
      </p:pic>
      <p:sp>
        <p:nvSpPr>
          <p:cNvPr id="1086" name="Google Shape;1086;p59"/>
          <p:cNvSpPr/>
          <p:nvPr/>
        </p:nvSpPr>
        <p:spPr>
          <a:xfrm>
            <a:off x="0" y="1643063"/>
            <a:ext cx="9144000" cy="642937"/>
          </a:xfrm>
          <a:prstGeom prst="rect">
            <a:avLst/>
          </a:prstGeom>
          <a:solidFill>
            <a:srgbClr val="1F497D"/>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FFFFFF"/>
              </a:buClr>
              <a:buSzPts val="3000"/>
              <a:buFont typeface="Arial"/>
              <a:buNone/>
            </a:pPr>
            <a:r>
              <a:rPr lang="en-US" sz="3000" b="1" i="0" u="none" strike="noStrike" cap="none">
                <a:solidFill>
                  <a:srgbClr val="FFFFFF"/>
                </a:solidFill>
                <a:latin typeface="Calibri"/>
                <a:ea typeface="Calibri"/>
                <a:cs typeface="Calibri"/>
                <a:sym typeface="Calibri"/>
              </a:rPr>
              <a:t>Normalization:</a:t>
            </a:r>
            <a:endParaRPr/>
          </a:p>
        </p:txBody>
      </p:sp>
      <p:sp>
        <p:nvSpPr>
          <p:cNvPr id="1087" name="Google Shape;1087;p59"/>
          <p:cNvSpPr/>
          <p:nvPr/>
        </p:nvSpPr>
        <p:spPr>
          <a:xfrm>
            <a:off x="190500" y="1687513"/>
            <a:ext cx="8763000" cy="55403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3000"/>
              <a:buFont typeface="Arial"/>
              <a:buNone/>
            </a:pPr>
            <a:endParaRPr sz="3000" b="1" i="0" u="none" strike="noStrike" cap="none">
              <a:solidFill>
                <a:srgbClr val="FFFFFF"/>
              </a:solidFill>
              <a:latin typeface="Calibri"/>
              <a:ea typeface="Calibri"/>
              <a:cs typeface="Calibri"/>
              <a:sym typeface="Calibri"/>
            </a:endParaRPr>
          </a:p>
        </p:txBody>
      </p:sp>
      <p:sp>
        <p:nvSpPr>
          <p:cNvPr id="1088" name="Google Shape;1088;p59"/>
          <p:cNvSpPr/>
          <p:nvPr/>
        </p:nvSpPr>
        <p:spPr>
          <a:xfrm flipH="1">
            <a:off x="6564313" y="6072188"/>
            <a:ext cx="46037" cy="214312"/>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Arial"/>
              <a:buNone/>
            </a:pPr>
            <a:endParaRPr sz="1800" b="0" i="0" u="none" strike="noStrike" cap="none">
              <a:solidFill>
                <a:srgbClr val="000000"/>
              </a:solidFill>
              <a:latin typeface="Arial"/>
              <a:ea typeface="Arial"/>
              <a:cs typeface="Arial"/>
              <a:sym typeface="Arial"/>
            </a:endParaRPr>
          </a:p>
        </p:txBody>
      </p:sp>
      <p:pic>
        <p:nvPicPr>
          <p:cNvPr id="1089" name="Google Shape;1089;p59" descr="C:\Users\parul\Desktop\Untitled-1.png"/>
          <p:cNvPicPr preferRelativeResize="0"/>
          <p:nvPr/>
        </p:nvPicPr>
        <p:blipFill rotWithShape="1">
          <a:blip r:embed="rId4">
            <a:alphaModFix/>
          </a:blip>
          <a:srcRect/>
          <a:stretch/>
        </p:blipFill>
        <p:spPr>
          <a:xfrm>
            <a:off x="1857375" y="3071813"/>
            <a:ext cx="5430838" cy="2803525"/>
          </a:xfrm>
          <a:prstGeom prst="rect">
            <a:avLst/>
          </a:prstGeom>
          <a:noFill/>
          <a:ln>
            <a:noFill/>
          </a:ln>
        </p:spPr>
      </p:pic>
      <p:sp>
        <p:nvSpPr>
          <p:cNvPr id="1090" name="Google Shape;1090;p59"/>
          <p:cNvSpPr txBox="1"/>
          <p:nvPr/>
        </p:nvSpPr>
        <p:spPr>
          <a:xfrm>
            <a:off x="190500" y="2492375"/>
            <a:ext cx="8763000" cy="321934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200" b="1" i="0" u="none" strike="noStrike" cap="none">
                <a:solidFill>
                  <a:srgbClr val="000000"/>
                </a:solidFill>
                <a:latin typeface="Calibri"/>
                <a:ea typeface="Calibri"/>
                <a:cs typeface="Calibri"/>
                <a:sym typeface="Calibri"/>
              </a:rPr>
              <a:t>2NF:</a:t>
            </a:r>
            <a:endParaRPr/>
          </a:p>
          <a:p>
            <a:pPr marL="0" marR="0" lvl="0" indent="0" algn="l" rtl="0">
              <a:spcBef>
                <a:spcPts val="0"/>
              </a:spcBef>
              <a:spcAft>
                <a:spcPts val="0"/>
              </a:spcAft>
              <a:buNone/>
            </a:pPr>
            <a:endParaRPr sz="2200" b="1" i="0" u="none" strike="noStrike" cap="none">
              <a:solidFill>
                <a:srgbClr val="000000"/>
              </a:solidFill>
              <a:latin typeface="Calibri"/>
              <a:ea typeface="Calibri"/>
              <a:cs typeface="Calibri"/>
              <a:sym typeface="Calibri"/>
            </a:endParaRPr>
          </a:p>
          <a:p>
            <a:pPr marL="0" marR="0" lvl="0" indent="0" algn="l" rtl="0">
              <a:lnSpc>
                <a:spcPct val="70000"/>
              </a:lnSpc>
              <a:spcBef>
                <a:spcPts val="1000"/>
              </a:spcBef>
              <a:spcAft>
                <a:spcPts val="0"/>
              </a:spcAft>
              <a:buNone/>
            </a:pPr>
            <a:r>
              <a:rPr lang="en-US" sz="2000" b="0" i="0" u="none" strike="noStrike" cap="none">
                <a:solidFill>
                  <a:schemeClr val="dk1"/>
                </a:solidFill>
                <a:highlight>
                  <a:srgbClr val="FFFF00"/>
                </a:highlight>
                <a:latin typeface="Calibri"/>
                <a:ea typeface="Calibri"/>
                <a:cs typeface="Calibri"/>
                <a:sym typeface="Calibri"/>
              </a:rPr>
              <a:t>A relation schema R is in second normal form (2NF) if and only if it is in 1NF</a:t>
            </a:r>
            <a:endParaRPr/>
          </a:p>
          <a:p>
            <a:pPr marL="0" marR="0" lvl="0" indent="0" algn="ctr" rtl="0">
              <a:lnSpc>
                <a:spcPct val="70000"/>
              </a:lnSpc>
              <a:spcBef>
                <a:spcPts val="1000"/>
              </a:spcBef>
              <a:spcAft>
                <a:spcPts val="0"/>
              </a:spcAft>
              <a:buNone/>
            </a:pPr>
            <a:r>
              <a:rPr lang="en-US" sz="2000" b="0" i="0" u="none" strike="noStrike" cap="none">
                <a:solidFill>
                  <a:schemeClr val="dk1"/>
                </a:solidFill>
                <a:latin typeface="Calibri"/>
                <a:ea typeface="Calibri"/>
                <a:cs typeface="Calibri"/>
                <a:sym typeface="Calibri"/>
              </a:rPr>
              <a:t>and </a:t>
            </a:r>
            <a:endParaRPr/>
          </a:p>
          <a:p>
            <a:pPr marL="0" marR="0" lvl="0" indent="0" algn="l" rtl="0">
              <a:lnSpc>
                <a:spcPct val="70000"/>
              </a:lnSpc>
              <a:spcBef>
                <a:spcPts val="1000"/>
              </a:spcBef>
              <a:spcAft>
                <a:spcPts val="0"/>
              </a:spcAft>
              <a:buNone/>
            </a:pPr>
            <a:r>
              <a:rPr lang="en-US" sz="2000" b="0" i="0" u="none" strike="noStrike" cap="none">
                <a:solidFill>
                  <a:schemeClr val="dk1"/>
                </a:solidFill>
                <a:highlight>
                  <a:srgbClr val="FFFF00"/>
                </a:highlight>
                <a:latin typeface="Calibri"/>
                <a:ea typeface="Calibri"/>
                <a:cs typeface="Calibri"/>
                <a:sym typeface="Calibri"/>
              </a:rPr>
              <a:t>no any non-key attribute is </a:t>
            </a:r>
            <a:r>
              <a:rPr lang="en-US" sz="2000" b="1" i="0" u="none" strike="noStrike" cap="none">
                <a:solidFill>
                  <a:schemeClr val="dk1"/>
                </a:solidFill>
                <a:highlight>
                  <a:srgbClr val="FFFF00"/>
                </a:highlight>
                <a:latin typeface="Calibri"/>
                <a:ea typeface="Calibri"/>
                <a:cs typeface="Calibri"/>
                <a:sym typeface="Calibri"/>
              </a:rPr>
              <a:t>partially dependent on the primary key</a:t>
            </a:r>
            <a:r>
              <a:rPr lang="en-US" sz="2000" b="0" i="0" u="none" strike="noStrike" cap="none">
                <a:solidFill>
                  <a:schemeClr val="dk1"/>
                </a:solidFill>
                <a:highlight>
                  <a:srgbClr val="FFFF00"/>
                </a:highlight>
                <a:latin typeface="Calibri"/>
                <a:ea typeface="Calibri"/>
                <a:cs typeface="Calibri"/>
                <a:sym typeface="Calibri"/>
              </a:rPr>
              <a:t>.</a:t>
            </a:r>
            <a:endParaRPr/>
          </a:p>
          <a:p>
            <a:pPr marL="0" marR="0" lvl="0" indent="0" algn="l" rtl="0">
              <a:spcBef>
                <a:spcPts val="0"/>
              </a:spcBef>
              <a:spcAft>
                <a:spcPts val="0"/>
              </a:spcAft>
              <a:buNone/>
            </a:pPr>
            <a:endParaRPr sz="2200" b="1" i="0" u="none" strike="noStrike" cap="none">
              <a:solidFill>
                <a:srgbClr val="000000"/>
              </a:solidFill>
              <a:highlight>
                <a:srgbClr val="FFFF00"/>
              </a:highlight>
              <a:latin typeface="Calibri"/>
              <a:ea typeface="Calibri"/>
              <a:cs typeface="Calibri"/>
              <a:sym typeface="Calibri"/>
            </a:endParaRPr>
          </a:p>
          <a:p>
            <a:pPr marL="0" marR="0" lvl="0" indent="0" algn="l" rtl="0">
              <a:spcBef>
                <a:spcPts val="0"/>
              </a:spcBef>
              <a:spcAft>
                <a:spcPts val="0"/>
              </a:spcAft>
              <a:buNone/>
            </a:pPr>
            <a:endParaRPr sz="2200" b="1" i="0" u="none" strike="noStrike" cap="none">
              <a:solidFill>
                <a:srgbClr val="000000"/>
              </a:solidFill>
              <a:latin typeface="Calibri"/>
              <a:ea typeface="Calibri"/>
              <a:cs typeface="Calibri"/>
              <a:sym typeface="Calibri"/>
            </a:endParaRPr>
          </a:p>
          <a:p>
            <a:pPr marL="0" marR="0" lvl="0" indent="0" algn="l" rtl="0">
              <a:spcBef>
                <a:spcPts val="0"/>
              </a:spcBef>
              <a:spcAft>
                <a:spcPts val="0"/>
              </a:spcAft>
              <a:buNone/>
            </a:pPr>
            <a:endParaRPr sz="2200" b="1" i="0" u="none" strike="noStrike" cap="none">
              <a:solidFill>
                <a:srgbClr val="000000"/>
              </a:solidFill>
              <a:latin typeface="Calibri"/>
              <a:ea typeface="Calibri"/>
              <a:cs typeface="Calibri"/>
              <a:sym typeface="Calibri"/>
            </a:endParaRPr>
          </a:p>
          <a:p>
            <a:pPr marL="0" marR="0" lvl="0" indent="0" algn="l" rtl="0">
              <a:spcBef>
                <a:spcPts val="0"/>
              </a:spcBef>
              <a:spcAft>
                <a:spcPts val="0"/>
              </a:spcAft>
              <a:buNone/>
            </a:pPr>
            <a:endParaRPr sz="2200" b="1" i="0" u="none" strike="noStrike" cap="none">
              <a:solidFill>
                <a:srgbClr val="000000"/>
              </a:solidFill>
              <a:latin typeface="Calibri"/>
              <a:ea typeface="Calibri"/>
              <a:cs typeface="Calibri"/>
              <a:sym typeface="Calibri"/>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1094"/>
        <p:cNvGrpSpPr/>
        <p:nvPr/>
      </p:nvGrpSpPr>
      <p:grpSpPr>
        <a:xfrm>
          <a:off x="0" y="0"/>
          <a:ext cx="0" cy="0"/>
          <a:chOff x="0" y="0"/>
          <a:chExt cx="0" cy="0"/>
        </a:xfrm>
      </p:grpSpPr>
      <p:pic>
        <p:nvPicPr>
          <p:cNvPr id="1095" name="Google Shape;1095;p60" descr="C:\Users\parul\Desktop\Digital Learning Content.png"/>
          <p:cNvPicPr preferRelativeResize="0"/>
          <p:nvPr/>
        </p:nvPicPr>
        <p:blipFill rotWithShape="1">
          <a:blip r:embed="rId3">
            <a:alphaModFix/>
          </a:blip>
          <a:srcRect/>
          <a:stretch/>
        </p:blipFill>
        <p:spPr>
          <a:xfrm>
            <a:off x="0" y="0"/>
            <a:ext cx="9144000" cy="6900863"/>
          </a:xfrm>
          <a:prstGeom prst="rect">
            <a:avLst/>
          </a:prstGeom>
          <a:noFill/>
          <a:ln>
            <a:noFill/>
          </a:ln>
        </p:spPr>
      </p:pic>
      <p:sp>
        <p:nvSpPr>
          <p:cNvPr id="1096" name="Google Shape;1096;p60"/>
          <p:cNvSpPr/>
          <p:nvPr/>
        </p:nvSpPr>
        <p:spPr>
          <a:xfrm>
            <a:off x="0" y="1643063"/>
            <a:ext cx="9144000" cy="642937"/>
          </a:xfrm>
          <a:prstGeom prst="rect">
            <a:avLst/>
          </a:prstGeom>
          <a:solidFill>
            <a:srgbClr val="1F497D"/>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FFFFFF"/>
              </a:buClr>
              <a:buSzPts val="3000"/>
              <a:buFont typeface="Arial"/>
              <a:buNone/>
            </a:pPr>
            <a:r>
              <a:rPr lang="en-US" sz="3000" b="1" i="0" u="none" strike="noStrike" cap="none">
                <a:solidFill>
                  <a:srgbClr val="FFFFFF"/>
                </a:solidFill>
                <a:latin typeface="Calibri"/>
                <a:ea typeface="Calibri"/>
                <a:cs typeface="Calibri"/>
                <a:sym typeface="Calibri"/>
              </a:rPr>
              <a:t>Normalization:</a:t>
            </a:r>
            <a:endParaRPr/>
          </a:p>
        </p:txBody>
      </p:sp>
      <p:sp>
        <p:nvSpPr>
          <p:cNvPr id="1097" name="Google Shape;1097;p60"/>
          <p:cNvSpPr/>
          <p:nvPr/>
        </p:nvSpPr>
        <p:spPr>
          <a:xfrm>
            <a:off x="190500" y="1687513"/>
            <a:ext cx="8763000" cy="55403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3000"/>
              <a:buFont typeface="Arial"/>
              <a:buNone/>
            </a:pPr>
            <a:endParaRPr sz="3000" b="1" i="0" u="none" strike="noStrike" cap="none">
              <a:solidFill>
                <a:srgbClr val="FFFFFF"/>
              </a:solidFill>
              <a:latin typeface="Calibri"/>
              <a:ea typeface="Calibri"/>
              <a:cs typeface="Calibri"/>
              <a:sym typeface="Calibri"/>
            </a:endParaRPr>
          </a:p>
        </p:txBody>
      </p:sp>
      <p:sp>
        <p:nvSpPr>
          <p:cNvPr id="1098" name="Google Shape;1098;p60"/>
          <p:cNvSpPr/>
          <p:nvPr/>
        </p:nvSpPr>
        <p:spPr>
          <a:xfrm flipH="1">
            <a:off x="6564313" y="6072188"/>
            <a:ext cx="46037" cy="214312"/>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Arial"/>
              <a:buNone/>
            </a:pPr>
            <a:endParaRPr sz="1800" b="0" i="0" u="none" strike="noStrike" cap="none">
              <a:solidFill>
                <a:srgbClr val="000000"/>
              </a:solidFill>
              <a:latin typeface="Arial"/>
              <a:ea typeface="Arial"/>
              <a:cs typeface="Arial"/>
              <a:sym typeface="Arial"/>
            </a:endParaRPr>
          </a:p>
        </p:txBody>
      </p:sp>
      <p:pic>
        <p:nvPicPr>
          <p:cNvPr id="1099" name="Google Shape;1099;p60" descr="C:\Users\parul\Desktop\Untitled-1.png"/>
          <p:cNvPicPr preferRelativeResize="0"/>
          <p:nvPr/>
        </p:nvPicPr>
        <p:blipFill rotWithShape="1">
          <a:blip r:embed="rId4">
            <a:alphaModFix/>
          </a:blip>
          <a:srcRect/>
          <a:stretch/>
        </p:blipFill>
        <p:spPr>
          <a:xfrm>
            <a:off x="1857375" y="3071813"/>
            <a:ext cx="5430838" cy="2803525"/>
          </a:xfrm>
          <a:prstGeom prst="rect">
            <a:avLst/>
          </a:prstGeom>
          <a:noFill/>
          <a:ln>
            <a:noFill/>
          </a:ln>
        </p:spPr>
      </p:pic>
      <p:sp>
        <p:nvSpPr>
          <p:cNvPr id="1100" name="Google Shape;1100;p60"/>
          <p:cNvSpPr txBox="1"/>
          <p:nvPr/>
        </p:nvSpPr>
        <p:spPr>
          <a:xfrm>
            <a:off x="190500" y="2492375"/>
            <a:ext cx="8763000" cy="4837113"/>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2200" b="1" i="0" u="none" strike="noStrike" cap="none">
                <a:solidFill>
                  <a:srgbClr val="000000"/>
                </a:solidFill>
                <a:latin typeface="Calibri"/>
                <a:ea typeface="Calibri"/>
                <a:cs typeface="Calibri"/>
                <a:sym typeface="Calibri"/>
              </a:rPr>
              <a:t>2NF Example:</a:t>
            </a:r>
            <a:endParaRPr/>
          </a:p>
          <a:p>
            <a:pPr marL="0" marR="0" lvl="0" indent="0" algn="just" rtl="0">
              <a:spcBef>
                <a:spcPts val="0"/>
              </a:spcBef>
              <a:spcAft>
                <a:spcPts val="0"/>
              </a:spcAft>
              <a:buNone/>
            </a:pPr>
            <a:endParaRPr sz="2200" b="1" i="0" u="none" strike="noStrike" cap="none">
              <a:solidFill>
                <a:srgbClr val="000000"/>
              </a:solidFill>
              <a:latin typeface="Calibri"/>
              <a:ea typeface="Calibri"/>
              <a:cs typeface="Calibri"/>
              <a:sym typeface="Calibri"/>
            </a:endParaRPr>
          </a:p>
          <a:p>
            <a:pPr marL="0" marR="0" lvl="0" indent="0" algn="just" rtl="0">
              <a:spcBef>
                <a:spcPts val="0"/>
              </a:spcBef>
              <a:spcAft>
                <a:spcPts val="0"/>
              </a:spcAft>
              <a:buNone/>
            </a:pPr>
            <a:endParaRPr sz="2200" b="1" i="0" u="none" strike="noStrike" cap="none">
              <a:solidFill>
                <a:srgbClr val="000000"/>
              </a:solidFill>
              <a:latin typeface="Calibri"/>
              <a:ea typeface="Calibri"/>
              <a:cs typeface="Calibri"/>
              <a:sym typeface="Calibri"/>
            </a:endParaRPr>
          </a:p>
          <a:p>
            <a:pPr marL="0" marR="0" lvl="0" indent="0" algn="just" rtl="0">
              <a:spcBef>
                <a:spcPts val="0"/>
              </a:spcBef>
              <a:spcAft>
                <a:spcPts val="0"/>
              </a:spcAft>
              <a:buNone/>
            </a:pPr>
            <a:endParaRPr sz="2200" b="1" i="0" u="none" strike="noStrike" cap="none">
              <a:solidFill>
                <a:srgbClr val="000000"/>
              </a:solidFill>
              <a:latin typeface="Calibri"/>
              <a:ea typeface="Calibri"/>
              <a:cs typeface="Calibri"/>
              <a:sym typeface="Calibri"/>
            </a:endParaRPr>
          </a:p>
          <a:p>
            <a:pPr marL="0" marR="0" lvl="0" indent="0" algn="just" rtl="0">
              <a:spcBef>
                <a:spcPts val="0"/>
              </a:spcBef>
              <a:spcAft>
                <a:spcPts val="0"/>
              </a:spcAft>
              <a:buNone/>
            </a:pPr>
            <a:endParaRPr sz="2200" b="1" i="0" u="none" strike="noStrike" cap="none">
              <a:solidFill>
                <a:srgbClr val="000000"/>
              </a:solidFill>
              <a:latin typeface="Calibri"/>
              <a:ea typeface="Calibri"/>
              <a:cs typeface="Calibri"/>
              <a:sym typeface="Calibri"/>
            </a:endParaRPr>
          </a:p>
          <a:p>
            <a:pPr marL="0" marR="0" lvl="0" indent="0" algn="just" rtl="0">
              <a:spcBef>
                <a:spcPts val="0"/>
              </a:spcBef>
              <a:spcAft>
                <a:spcPts val="0"/>
              </a:spcAft>
              <a:buNone/>
            </a:pPr>
            <a:endParaRPr sz="2200" b="1" i="0" u="none" strike="noStrike" cap="none">
              <a:solidFill>
                <a:srgbClr val="000000"/>
              </a:solidFill>
              <a:latin typeface="Calibri"/>
              <a:ea typeface="Calibri"/>
              <a:cs typeface="Calibri"/>
              <a:sym typeface="Calibri"/>
            </a:endParaRPr>
          </a:p>
          <a:p>
            <a:pPr marL="342900" marR="0" lvl="0" indent="-342900" algn="just" rtl="0">
              <a:lnSpc>
                <a:spcPct val="70000"/>
              </a:lnSpc>
              <a:spcBef>
                <a:spcPts val="1000"/>
              </a:spcBef>
              <a:spcAft>
                <a:spcPts val="0"/>
              </a:spcAft>
              <a:buClr>
                <a:schemeClr val="dk1"/>
              </a:buClr>
              <a:buSzPts val="2590"/>
              <a:buFont typeface="Arial"/>
              <a:buChar char="•"/>
            </a:pPr>
            <a:r>
              <a:rPr lang="en-US" sz="2200" b="0" i="0" u="none" strike="noStrike" cap="none">
                <a:solidFill>
                  <a:schemeClr val="dk1"/>
                </a:solidFill>
                <a:latin typeface="Calibri"/>
                <a:ea typeface="Calibri"/>
                <a:cs typeface="Calibri"/>
                <a:sym typeface="Calibri"/>
              </a:rPr>
              <a:t>Above relation has five attributes cid, ano, acess_date, balance, bname and two FDS</a:t>
            </a:r>
            <a:endParaRPr/>
          </a:p>
          <a:p>
            <a:pPr marL="0" marR="0" lvl="0" indent="0" algn="just" rtl="0">
              <a:lnSpc>
                <a:spcPct val="70000"/>
              </a:lnSpc>
              <a:spcBef>
                <a:spcPts val="1000"/>
              </a:spcBef>
              <a:spcAft>
                <a:spcPts val="0"/>
              </a:spcAft>
              <a:buNone/>
            </a:pPr>
            <a:r>
              <a:rPr lang="en-US" sz="2200" b="0" i="0" u="none" strike="noStrike" cap="none">
                <a:solidFill>
                  <a:schemeClr val="dk1"/>
                </a:solidFill>
                <a:latin typeface="Calibri"/>
                <a:ea typeface="Calibri"/>
                <a:cs typeface="Calibri"/>
                <a:sym typeface="Calibri"/>
              </a:rPr>
              <a:t>		FD1 :  {cid,ano} -&gt; {acess_date,balance,bname} and</a:t>
            </a:r>
            <a:endParaRPr/>
          </a:p>
          <a:p>
            <a:pPr marL="0" marR="0" lvl="0" indent="0" algn="just" rtl="0">
              <a:lnSpc>
                <a:spcPct val="70000"/>
              </a:lnSpc>
              <a:spcBef>
                <a:spcPts val="1000"/>
              </a:spcBef>
              <a:spcAft>
                <a:spcPts val="0"/>
              </a:spcAft>
              <a:buNone/>
            </a:pPr>
            <a:r>
              <a:rPr lang="en-US" sz="2200" b="0" i="0" u="none" strike="noStrike" cap="none">
                <a:solidFill>
                  <a:schemeClr val="dk1"/>
                </a:solidFill>
                <a:latin typeface="Calibri"/>
                <a:ea typeface="Calibri"/>
                <a:cs typeface="Calibri"/>
                <a:sym typeface="Calibri"/>
              </a:rPr>
              <a:t>		FD2 :  {ano} -&gt; {balance,bname}</a:t>
            </a:r>
            <a:endParaRPr/>
          </a:p>
          <a:p>
            <a:pPr marL="342900" marR="0" lvl="0" indent="-178435" algn="just" rtl="0">
              <a:lnSpc>
                <a:spcPct val="70000"/>
              </a:lnSpc>
              <a:spcBef>
                <a:spcPts val="1000"/>
              </a:spcBef>
              <a:spcAft>
                <a:spcPts val="0"/>
              </a:spcAft>
              <a:buClr>
                <a:schemeClr val="dk1"/>
              </a:buClr>
              <a:buSzPts val="2590"/>
              <a:buFont typeface="Arial"/>
              <a:buNone/>
            </a:pPr>
            <a:endParaRPr sz="2200" b="0" i="0" u="none" strike="noStrike" cap="none">
              <a:solidFill>
                <a:schemeClr val="dk1"/>
              </a:solidFill>
              <a:latin typeface="Calibri"/>
              <a:ea typeface="Calibri"/>
              <a:cs typeface="Calibri"/>
              <a:sym typeface="Calibri"/>
            </a:endParaRPr>
          </a:p>
          <a:p>
            <a:pPr marL="0" marR="0" lvl="0" indent="0" algn="just" rtl="0">
              <a:spcBef>
                <a:spcPts val="0"/>
              </a:spcBef>
              <a:spcAft>
                <a:spcPts val="0"/>
              </a:spcAft>
              <a:buNone/>
            </a:pPr>
            <a:endParaRPr sz="2200" b="1" i="0" u="none" strike="noStrike" cap="none">
              <a:solidFill>
                <a:srgbClr val="000000"/>
              </a:solidFill>
              <a:latin typeface="Calibri"/>
              <a:ea typeface="Calibri"/>
              <a:cs typeface="Calibri"/>
              <a:sym typeface="Calibri"/>
            </a:endParaRPr>
          </a:p>
          <a:p>
            <a:pPr marL="0" marR="0" lvl="0" indent="0" algn="just" rtl="0">
              <a:spcBef>
                <a:spcPts val="0"/>
              </a:spcBef>
              <a:spcAft>
                <a:spcPts val="0"/>
              </a:spcAft>
              <a:buNone/>
            </a:pPr>
            <a:endParaRPr sz="2200" b="1" i="0" u="none" strike="noStrike" cap="none">
              <a:solidFill>
                <a:srgbClr val="000000"/>
              </a:solidFill>
              <a:latin typeface="Calibri"/>
              <a:ea typeface="Calibri"/>
              <a:cs typeface="Calibri"/>
              <a:sym typeface="Calibri"/>
            </a:endParaRPr>
          </a:p>
          <a:p>
            <a:pPr marL="0" marR="0" lvl="0" indent="0" algn="just" rtl="0">
              <a:spcBef>
                <a:spcPts val="0"/>
              </a:spcBef>
              <a:spcAft>
                <a:spcPts val="0"/>
              </a:spcAft>
              <a:buNone/>
            </a:pPr>
            <a:endParaRPr sz="2200" b="1" i="0" u="none" strike="noStrike" cap="none">
              <a:solidFill>
                <a:srgbClr val="000000"/>
              </a:solidFill>
              <a:latin typeface="Calibri"/>
              <a:ea typeface="Calibri"/>
              <a:cs typeface="Calibri"/>
              <a:sym typeface="Calibri"/>
            </a:endParaRPr>
          </a:p>
        </p:txBody>
      </p:sp>
      <p:pic>
        <p:nvPicPr>
          <p:cNvPr id="1101" name="Google Shape;1101;p60"/>
          <p:cNvPicPr preferRelativeResize="0"/>
          <p:nvPr/>
        </p:nvPicPr>
        <p:blipFill rotWithShape="1">
          <a:blip r:embed="rId5">
            <a:alphaModFix/>
          </a:blip>
          <a:srcRect l="21124" t="23766" r="43123" b="64226"/>
          <a:stretch/>
        </p:blipFill>
        <p:spPr>
          <a:xfrm>
            <a:off x="1331913" y="2901950"/>
            <a:ext cx="7345362" cy="1387475"/>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1105"/>
        <p:cNvGrpSpPr/>
        <p:nvPr/>
      </p:nvGrpSpPr>
      <p:grpSpPr>
        <a:xfrm>
          <a:off x="0" y="0"/>
          <a:ext cx="0" cy="0"/>
          <a:chOff x="0" y="0"/>
          <a:chExt cx="0" cy="0"/>
        </a:xfrm>
      </p:grpSpPr>
      <p:pic>
        <p:nvPicPr>
          <p:cNvPr id="1106" name="Google Shape;1106;p61" descr="C:\Users\parul\Desktop\Digital Learning Content.png"/>
          <p:cNvPicPr preferRelativeResize="0"/>
          <p:nvPr/>
        </p:nvPicPr>
        <p:blipFill rotWithShape="1">
          <a:blip r:embed="rId3">
            <a:alphaModFix/>
          </a:blip>
          <a:srcRect/>
          <a:stretch/>
        </p:blipFill>
        <p:spPr>
          <a:xfrm>
            <a:off x="0" y="0"/>
            <a:ext cx="9144000" cy="6900863"/>
          </a:xfrm>
          <a:prstGeom prst="rect">
            <a:avLst/>
          </a:prstGeom>
          <a:noFill/>
          <a:ln>
            <a:noFill/>
          </a:ln>
        </p:spPr>
      </p:pic>
      <p:sp>
        <p:nvSpPr>
          <p:cNvPr id="1107" name="Google Shape;1107;p61"/>
          <p:cNvSpPr/>
          <p:nvPr/>
        </p:nvSpPr>
        <p:spPr>
          <a:xfrm>
            <a:off x="0" y="1643063"/>
            <a:ext cx="9144000" cy="642937"/>
          </a:xfrm>
          <a:prstGeom prst="rect">
            <a:avLst/>
          </a:prstGeom>
          <a:solidFill>
            <a:srgbClr val="1F497D"/>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FFFFFF"/>
              </a:buClr>
              <a:buSzPts val="3000"/>
              <a:buFont typeface="Arial"/>
              <a:buNone/>
            </a:pPr>
            <a:r>
              <a:rPr lang="en-US" sz="3000" b="1" i="0" u="none" strike="noStrike" cap="none">
                <a:solidFill>
                  <a:srgbClr val="FFFFFF"/>
                </a:solidFill>
                <a:latin typeface="Calibri"/>
                <a:ea typeface="Calibri"/>
                <a:cs typeface="Calibri"/>
                <a:sym typeface="Calibri"/>
              </a:rPr>
              <a:t>Normalization:</a:t>
            </a:r>
            <a:endParaRPr/>
          </a:p>
        </p:txBody>
      </p:sp>
      <p:sp>
        <p:nvSpPr>
          <p:cNvPr id="1108" name="Google Shape;1108;p61"/>
          <p:cNvSpPr/>
          <p:nvPr/>
        </p:nvSpPr>
        <p:spPr>
          <a:xfrm>
            <a:off x="190500" y="1687513"/>
            <a:ext cx="8763000" cy="55403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3000"/>
              <a:buFont typeface="Arial"/>
              <a:buNone/>
            </a:pPr>
            <a:endParaRPr sz="3000" b="1" i="0" u="none" strike="noStrike" cap="none">
              <a:solidFill>
                <a:srgbClr val="FFFFFF"/>
              </a:solidFill>
              <a:latin typeface="Calibri"/>
              <a:ea typeface="Calibri"/>
              <a:cs typeface="Calibri"/>
              <a:sym typeface="Calibri"/>
            </a:endParaRPr>
          </a:p>
        </p:txBody>
      </p:sp>
      <p:sp>
        <p:nvSpPr>
          <p:cNvPr id="1109" name="Google Shape;1109;p61"/>
          <p:cNvSpPr/>
          <p:nvPr/>
        </p:nvSpPr>
        <p:spPr>
          <a:xfrm flipH="1">
            <a:off x="6564313" y="6072188"/>
            <a:ext cx="46037" cy="214312"/>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Arial"/>
              <a:buNone/>
            </a:pPr>
            <a:endParaRPr sz="1800" b="0" i="0" u="none" strike="noStrike" cap="none">
              <a:solidFill>
                <a:srgbClr val="000000"/>
              </a:solidFill>
              <a:latin typeface="Arial"/>
              <a:ea typeface="Arial"/>
              <a:cs typeface="Arial"/>
              <a:sym typeface="Arial"/>
            </a:endParaRPr>
          </a:p>
        </p:txBody>
      </p:sp>
      <p:pic>
        <p:nvPicPr>
          <p:cNvPr id="1110" name="Google Shape;1110;p61" descr="C:\Users\parul\Desktop\Untitled-1.png"/>
          <p:cNvPicPr preferRelativeResize="0"/>
          <p:nvPr/>
        </p:nvPicPr>
        <p:blipFill rotWithShape="1">
          <a:blip r:embed="rId4">
            <a:alphaModFix/>
          </a:blip>
          <a:srcRect/>
          <a:stretch/>
        </p:blipFill>
        <p:spPr>
          <a:xfrm>
            <a:off x="1857375" y="3071813"/>
            <a:ext cx="5430838" cy="2803525"/>
          </a:xfrm>
          <a:prstGeom prst="rect">
            <a:avLst/>
          </a:prstGeom>
          <a:noFill/>
          <a:ln>
            <a:noFill/>
          </a:ln>
        </p:spPr>
      </p:pic>
      <p:sp>
        <p:nvSpPr>
          <p:cNvPr id="1111" name="Google Shape;1111;p61"/>
          <p:cNvSpPr txBox="1"/>
          <p:nvPr/>
        </p:nvSpPr>
        <p:spPr>
          <a:xfrm>
            <a:off x="190500" y="2492375"/>
            <a:ext cx="8763000" cy="486410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2200" b="1" i="0" u="none" strike="noStrike" cap="none">
                <a:solidFill>
                  <a:srgbClr val="000000"/>
                </a:solidFill>
                <a:latin typeface="Calibri"/>
                <a:ea typeface="Calibri"/>
                <a:cs typeface="Calibri"/>
                <a:sym typeface="Calibri"/>
              </a:rPr>
              <a:t>2NF Example:</a:t>
            </a:r>
            <a:endParaRPr/>
          </a:p>
          <a:p>
            <a:pPr marL="0" marR="0" lvl="0" indent="0" algn="just" rtl="0">
              <a:spcBef>
                <a:spcPts val="0"/>
              </a:spcBef>
              <a:spcAft>
                <a:spcPts val="0"/>
              </a:spcAft>
              <a:buNone/>
            </a:pPr>
            <a:endParaRPr sz="2200" b="1" i="0" u="none" strike="noStrike" cap="none">
              <a:solidFill>
                <a:srgbClr val="000000"/>
              </a:solidFill>
              <a:latin typeface="Calibri"/>
              <a:ea typeface="Calibri"/>
              <a:cs typeface="Calibri"/>
              <a:sym typeface="Calibri"/>
            </a:endParaRPr>
          </a:p>
          <a:p>
            <a:pPr marL="0" marR="0" lvl="0" indent="0" algn="just" rtl="0">
              <a:spcBef>
                <a:spcPts val="0"/>
              </a:spcBef>
              <a:spcAft>
                <a:spcPts val="0"/>
              </a:spcAft>
              <a:buNone/>
            </a:pPr>
            <a:endParaRPr sz="2200" b="1" i="0" u="none" strike="noStrike" cap="none">
              <a:solidFill>
                <a:srgbClr val="000000"/>
              </a:solidFill>
              <a:latin typeface="Calibri"/>
              <a:ea typeface="Calibri"/>
              <a:cs typeface="Calibri"/>
              <a:sym typeface="Calibri"/>
            </a:endParaRPr>
          </a:p>
          <a:p>
            <a:pPr marL="0" marR="0" lvl="0" indent="0" algn="just" rtl="0">
              <a:spcBef>
                <a:spcPts val="0"/>
              </a:spcBef>
              <a:spcAft>
                <a:spcPts val="0"/>
              </a:spcAft>
              <a:buNone/>
            </a:pPr>
            <a:endParaRPr sz="2200" b="1" i="0" u="none" strike="noStrike" cap="none">
              <a:solidFill>
                <a:srgbClr val="000000"/>
              </a:solidFill>
              <a:latin typeface="Calibri"/>
              <a:ea typeface="Calibri"/>
              <a:cs typeface="Calibri"/>
              <a:sym typeface="Calibri"/>
            </a:endParaRPr>
          </a:p>
          <a:p>
            <a:pPr marL="0" marR="0" lvl="0" indent="0" algn="just" rtl="0">
              <a:spcBef>
                <a:spcPts val="0"/>
              </a:spcBef>
              <a:spcAft>
                <a:spcPts val="0"/>
              </a:spcAft>
              <a:buNone/>
            </a:pPr>
            <a:endParaRPr sz="2200" b="1" i="0" u="none" strike="noStrike" cap="none">
              <a:solidFill>
                <a:srgbClr val="000000"/>
              </a:solidFill>
              <a:latin typeface="Calibri"/>
              <a:ea typeface="Calibri"/>
              <a:cs typeface="Calibri"/>
              <a:sym typeface="Calibri"/>
            </a:endParaRPr>
          </a:p>
          <a:p>
            <a:pPr marL="0" marR="0" lvl="0" indent="0" algn="just" rtl="0">
              <a:lnSpc>
                <a:spcPct val="70000"/>
              </a:lnSpc>
              <a:spcBef>
                <a:spcPts val="1000"/>
              </a:spcBef>
              <a:spcAft>
                <a:spcPts val="0"/>
              </a:spcAft>
              <a:buNone/>
            </a:pPr>
            <a:endParaRPr sz="2200" b="0" i="0" u="none" strike="noStrike" cap="none">
              <a:solidFill>
                <a:schemeClr val="dk1"/>
              </a:solidFill>
              <a:latin typeface="Calibri"/>
              <a:ea typeface="Calibri"/>
              <a:cs typeface="Calibri"/>
              <a:sym typeface="Calibri"/>
            </a:endParaRPr>
          </a:p>
          <a:p>
            <a:pPr marL="342900" marR="0" lvl="0" indent="-342900" algn="just" rtl="0">
              <a:lnSpc>
                <a:spcPct val="70000"/>
              </a:lnSpc>
              <a:spcBef>
                <a:spcPts val="1000"/>
              </a:spcBef>
              <a:spcAft>
                <a:spcPts val="0"/>
              </a:spcAft>
              <a:buClr>
                <a:schemeClr val="dk1"/>
              </a:buClr>
              <a:buSzPts val="2590"/>
              <a:buFont typeface="Arial"/>
              <a:buChar char="•"/>
            </a:pPr>
            <a:r>
              <a:rPr lang="en-US" sz="2200" b="0" i="0" u="none" strike="noStrike" cap="none">
                <a:solidFill>
                  <a:schemeClr val="dk1"/>
                </a:solidFill>
                <a:latin typeface="Calibri"/>
                <a:ea typeface="Calibri"/>
                <a:cs typeface="Calibri"/>
                <a:sym typeface="Calibri"/>
              </a:rPr>
              <a:t>We have cid and ano as primary key.</a:t>
            </a:r>
            <a:endParaRPr/>
          </a:p>
          <a:p>
            <a:pPr marL="342900" marR="0" lvl="0" indent="-342900" algn="just" rtl="0">
              <a:lnSpc>
                <a:spcPct val="70000"/>
              </a:lnSpc>
              <a:spcBef>
                <a:spcPts val="1000"/>
              </a:spcBef>
              <a:spcAft>
                <a:spcPts val="0"/>
              </a:spcAft>
              <a:buClr>
                <a:schemeClr val="dk1"/>
              </a:buClr>
              <a:buSzPts val="2590"/>
              <a:buFont typeface="Arial"/>
              <a:buChar char="•"/>
            </a:pPr>
            <a:r>
              <a:rPr lang="en-US" sz="2200" b="0" i="0" u="none" strike="noStrike" cap="none">
                <a:solidFill>
                  <a:schemeClr val="dk1"/>
                </a:solidFill>
                <a:latin typeface="Calibri"/>
                <a:ea typeface="Calibri"/>
                <a:cs typeface="Calibri"/>
                <a:sym typeface="Calibri"/>
              </a:rPr>
              <a:t>As per FD2 </a:t>
            </a:r>
            <a:r>
              <a:rPr lang="en-US" sz="2200" b="1" i="0" u="none" strike="noStrike" cap="none">
                <a:solidFill>
                  <a:schemeClr val="dk1"/>
                </a:solidFill>
                <a:latin typeface="Calibri"/>
                <a:ea typeface="Calibri"/>
                <a:cs typeface="Calibri"/>
                <a:sym typeface="Calibri"/>
              </a:rPr>
              <a:t>balace and bname are only depend on ano not cid. </a:t>
            </a:r>
            <a:endParaRPr/>
          </a:p>
          <a:p>
            <a:pPr marL="342900" marR="0" lvl="0" indent="-342900" algn="just" rtl="0">
              <a:lnSpc>
                <a:spcPct val="70000"/>
              </a:lnSpc>
              <a:spcBef>
                <a:spcPts val="1000"/>
              </a:spcBef>
              <a:spcAft>
                <a:spcPts val="0"/>
              </a:spcAft>
              <a:buClr>
                <a:schemeClr val="dk1"/>
              </a:buClr>
              <a:buSzPts val="2590"/>
              <a:buFont typeface="Arial"/>
              <a:buChar char="•"/>
            </a:pPr>
            <a:r>
              <a:rPr lang="en-US" sz="2200" b="0" i="0" u="none" strike="noStrike" cap="none">
                <a:solidFill>
                  <a:schemeClr val="dk1"/>
                </a:solidFill>
                <a:latin typeface="Calibri"/>
                <a:ea typeface="Calibri"/>
                <a:cs typeface="Calibri"/>
                <a:sym typeface="Calibri"/>
              </a:rPr>
              <a:t>In above table </a:t>
            </a:r>
            <a:r>
              <a:rPr lang="en-US" sz="2200" b="1" i="0" u="none" strike="noStrike" cap="none">
                <a:solidFill>
                  <a:schemeClr val="dk1"/>
                </a:solidFill>
                <a:latin typeface="Calibri"/>
                <a:ea typeface="Calibri"/>
                <a:cs typeface="Calibri"/>
                <a:sym typeface="Calibri"/>
              </a:rPr>
              <a:t>balance and bname are partial dependent on primary key</a:t>
            </a:r>
            <a:r>
              <a:rPr lang="en-US" sz="2200" b="0" i="0" u="none" strike="noStrike" cap="none">
                <a:solidFill>
                  <a:schemeClr val="dk1"/>
                </a:solidFill>
                <a:latin typeface="Calibri"/>
                <a:ea typeface="Calibri"/>
                <a:cs typeface="Calibri"/>
                <a:sym typeface="Calibri"/>
              </a:rPr>
              <a:t>. </a:t>
            </a:r>
            <a:endParaRPr/>
          </a:p>
          <a:p>
            <a:pPr marL="342900" marR="0" lvl="0" indent="-342900" algn="just" rtl="0">
              <a:lnSpc>
                <a:spcPct val="70000"/>
              </a:lnSpc>
              <a:spcBef>
                <a:spcPts val="1000"/>
              </a:spcBef>
              <a:spcAft>
                <a:spcPts val="0"/>
              </a:spcAft>
              <a:buClr>
                <a:schemeClr val="dk1"/>
              </a:buClr>
              <a:buSzPts val="2590"/>
              <a:buFont typeface="Arial"/>
              <a:buChar char="•"/>
            </a:pPr>
            <a:r>
              <a:rPr lang="en-US" sz="2200" b="0" i="0" u="none" strike="noStrike" cap="none">
                <a:solidFill>
                  <a:schemeClr val="dk1"/>
                </a:solidFill>
                <a:latin typeface="Calibri"/>
                <a:ea typeface="Calibri"/>
                <a:cs typeface="Calibri"/>
                <a:sym typeface="Calibri"/>
              </a:rPr>
              <a:t>So above relation is </a:t>
            </a:r>
            <a:r>
              <a:rPr lang="en-US" sz="2200" b="1" i="0" u="none" strike="noStrike" cap="none">
                <a:solidFill>
                  <a:schemeClr val="dk1"/>
                </a:solidFill>
                <a:latin typeface="Calibri"/>
                <a:ea typeface="Calibri"/>
                <a:cs typeface="Calibri"/>
                <a:sym typeface="Calibri"/>
              </a:rPr>
              <a:t>not in 2NF</a:t>
            </a:r>
            <a:r>
              <a:rPr lang="en-US" sz="2200" b="0" i="0" u="none" strike="noStrike" cap="none">
                <a:solidFill>
                  <a:schemeClr val="dk1"/>
                </a:solidFill>
                <a:latin typeface="Calibri"/>
                <a:ea typeface="Calibri"/>
                <a:cs typeface="Calibri"/>
                <a:sym typeface="Calibri"/>
              </a:rPr>
              <a:t>.</a:t>
            </a:r>
            <a:endParaRPr/>
          </a:p>
          <a:p>
            <a:pPr marL="0" marR="0" lvl="0" indent="0" algn="just" rtl="0">
              <a:spcBef>
                <a:spcPts val="0"/>
              </a:spcBef>
              <a:spcAft>
                <a:spcPts val="0"/>
              </a:spcAft>
              <a:buNone/>
            </a:pPr>
            <a:endParaRPr sz="2200" b="1" i="0" u="none" strike="noStrike" cap="none">
              <a:solidFill>
                <a:srgbClr val="000000"/>
              </a:solidFill>
              <a:latin typeface="Calibri"/>
              <a:ea typeface="Calibri"/>
              <a:cs typeface="Calibri"/>
              <a:sym typeface="Calibri"/>
            </a:endParaRPr>
          </a:p>
          <a:p>
            <a:pPr marL="0" marR="0" lvl="0" indent="0" algn="just" rtl="0">
              <a:spcBef>
                <a:spcPts val="0"/>
              </a:spcBef>
              <a:spcAft>
                <a:spcPts val="0"/>
              </a:spcAft>
              <a:buNone/>
            </a:pPr>
            <a:endParaRPr sz="2200" b="1" i="0" u="none" strike="noStrike" cap="none">
              <a:solidFill>
                <a:srgbClr val="000000"/>
              </a:solidFill>
              <a:latin typeface="Calibri"/>
              <a:ea typeface="Calibri"/>
              <a:cs typeface="Calibri"/>
              <a:sym typeface="Calibri"/>
            </a:endParaRPr>
          </a:p>
          <a:p>
            <a:pPr marL="0" marR="0" lvl="0" indent="0" algn="just" rtl="0">
              <a:spcBef>
                <a:spcPts val="0"/>
              </a:spcBef>
              <a:spcAft>
                <a:spcPts val="0"/>
              </a:spcAft>
              <a:buNone/>
            </a:pPr>
            <a:endParaRPr sz="2200" b="1" i="0" u="none" strike="noStrike" cap="none">
              <a:solidFill>
                <a:srgbClr val="000000"/>
              </a:solidFill>
              <a:latin typeface="Calibri"/>
              <a:ea typeface="Calibri"/>
              <a:cs typeface="Calibri"/>
              <a:sym typeface="Calibri"/>
            </a:endParaRPr>
          </a:p>
        </p:txBody>
      </p:sp>
      <p:pic>
        <p:nvPicPr>
          <p:cNvPr id="1112" name="Google Shape;1112;p61"/>
          <p:cNvPicPr preferRelativeResize="0"/>
          <p:nvPr/>
        </p:nvPicPr>
        <p:blipFill rotWithShape="1">
          <a:blip r:embed="rId5">
            <a:alphaModFix/>
          </a:blip>
          <a:srcRect l="21124" t="23766" r="43123" b="64226"/>
          <a:stretch/>
        </p:blipFill>
        <p:spPr>
          <a:xfrm>
            <a:off x="1331913" y="2901950"/>
            <a:ext cx="7345362" cy="1387475"/>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1116"/>
        <p:cNvGrpSpPr/>
        <p:nvPr/>
      </p:nvGrpSpPr>
      <p:grpSpPr>
        <a:xfrm>
          <a:off x="0" y="0"/>
          <a:ext cx="0" cy="0"/>
          <a:chOff x="0" y="0"/>
          <a:chExt cx="0" cy="0"/>
        </a:xfrm>
      </p:grpSpPr>
      <p:pic>
        <p:nvPicPr>
          <p:cNvPr id="1117" name="Google Shape;1117;p62" descr="C:\Users\parul\Desktop\Digital Learning Content.png"/>
          <p:cNvPicPr preferRelativeResize="0"/>
          <p:nvPr/>
        </p:nvPicPr>
        <p:blipFill rotWithShape="1">
          <a:blip r:embed="rId3">
            <a:alphaModFix/>
          </a:blip>
          <a:srcRect/>
          <a:stretch/>
        </p:blipFill>
        <p:spPr>
          <a:xfrm>
            <a:off x="0" y="0"/>
            <a:ext cx="9144000" cy="6900863"/>
          </a:xfrm>
          <a:prstGeom prst="rect">
            <a:avLst/>
          </a:prstGeom>
          <a:noFill/>
          <a:ln>
            <a:noFill/>
          </a:ln>
        </p:spPr>
      </p:pic>
      <p:sp>
        <p:nvSpPr>
          <p:cNvPr id="1118" name="Google Shape;1118;p62"/>
          <p:cNvSpPr/>
          <p:nvPr/>
        </p:nvSpPr>
        <p:spPr>
          <a:xfrm>
            <a:off x="0" y="1643063"/>
            <a:ext cx="9144000" cy="642937"/>
          </a:xfrm>
          <a:prstGeom prst="rect">
            <a:avLst/>
          </a:prstGeom>
          <a:solidFill>
            <a:srgbClr val="1F497D"/>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FFFFFF"/>
              </a:buClr>
              <a:buSzPts val="3000"/>
              <a:buFont typeface="Arial"/>
              <a:buNone/>
            </a:pPr>
            <a:r>
              <a:rPr lang="en-US" sz="3000" b="1" i="0" u="none" strike="noStrike" cap="none">
                <a:solidFill>
                  <a:srgbClr val="FFFFFF"/>
                </a:solidFill>
                <a:latin typeface="Calibri"/>
                <a:ea typeface="Calibri"/>
                <a:cs typeface="Calibri"/>
                <a:sym typeface="Calibri"/>
              </a:rPr>
              <a:t>Normalization:</a:t>
            </a:r>
            <a:endParaRPr/>
          </a:p>
        </p:txBody>
      </p:sp>
      <p:sp>
        <p:nvSpPr>
          <p:cNvPr id="1119" name="Google Shape;1119;p62"/>
          <p:cNvSpPr/>
          <p:nvPr/>
        </p:nvSpPr>
        <p:spPr>
          <a:xfrm>
            <a:off x="190500" y="1687513"/>
            <a:ext cx="8763000" cy="55403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3000"/>
              <a:buFont typeface="Arial"/>
              <a:buNone/>
            </a:pPr>
            <a:endParaRPr sz="3000" b="1" i="0" u="none" strike="noStrike" cap="none">
              <a:solidFill>
                <a:srgbClr val="FFFFFF"/>
              </a:solidFill>
              <a:latin typeface="Calibri"/>
              <a:ea typeface="Calibri"/>
              <a:cs typeface="Calibri"/>
              <a:sym typeface="Calibri"/>
            </a:endParaRPr>
          </a:p>
        </p:txBody>
      </p:sp>
      <p:sp>
        <p:nvSpPr>
          <p:cNvPr id="1120" name="Google Shape;1120;p62"/>
          <p:cNvSpPr/>
          <p:nvPr/>
        </p:nvSpPr>
        <p:spPr>
          <a:xfrm flipH="1">
            <a:off x="6564313" y="6072188"/>
            <a:ext cx="46037" cy="214312"/>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Arial"/>
              <a:buNone/>
            </a:pPr>
            <a:endParaRPr sz="1800" b="0" i="0" u="none" strike="noStrike" cap="none">
              <a:solidFill>
                <a:srgbClr val="000000"/>
              </a:solidFill>
              <a:latin typeface="Arial"/>
              <a:ea typeface="Arial"/>
              <a:cs typeface="Arial"/>
              <a:sym typeface="Arial"/>
            </a:endParaRPr>
          </a:p>
        </p:txBody>
      </p:sp>
      <p:pic>
        <p:nvPicPr>
          <p:cNvPr id="1121" name="Google Shape;1121;p62" descr="C:\Users\parul\Desktop\Untitled-1.png"/>
          <p:cNvPicPr preferRelativeResize="0"/>
          <p:nvPr/>
        </p:nvPicPr>
        <p:blipFill rotWithShape="1">
          <a:blip r:embed="rId4">
            <a:alphaModFix/>
          </a:blip>
          <a:srcRect/>
          <a:stretch/>
        </p:blipFill>
        <p:spPr>
          <a:xfrm>
            <a:off x="1857375" y="3071813"/>
            <a:ext cx="5430838" cy="2803525"/>
          </a:xfrm>
          <a:prstGeom prst="rect">
            <a:avLst/>
          </a:prstGeom>
          <a:noFill/>
          <a:ln>
            <a:noFill/>
          </a:ln>
        </p:spPr>
      </p:pic>
      <p:sp>
        <p:nvSpPr>
          <p:cNvPr id="1122" name="Google Shape;1122;p62"/>
          <p:cNvSpPr txBox="1"/>
          <p:nvPr/>
        </p:nvSpPr>
        <p:spPr>
          <a:xfrm>
            <a:off x="190500" y="2492375"/>
            <a:ext cx="8763000" cy="494665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2200" b="1" i="0" u="none" strike="noStrike" cap="none">
                <a:solidFill>
                  <a:srgbClr val="000000"/>
                </a:solidFill>
                <a:latin typeface="Calibri"/>
                <a:ea typeface="Calibri"/>
                <a:cs typeface="Calibri"/>
                <a:sym typeface="Calibri"/>
              </a:rPr>
              <a:t>2NF Example:</a:t>
            </a:r>
            <a:endParaRPr/>
          </a:p>
          <a:p>
            <a:pPr marL="0" marR="0" lvl="0" indent="0" algn="just" rtl="0">
              <a:spcBef>
                <a:spcPts val="0"/>
              </a:spcBef>
              <a:spcAft>
                <a:spcPts val="0"/>
              </a:spcAft>
              <a:buNone/>
            </a:pPr>
            <a:endParaRPr sz="2200" b="1" i="0" u="none" strike="noStrike" cap="none">
              <a:solidFill>
                <a:srgbClr val="000000"/>
              </a:solidFill>
              <a:latin typeface="Calibri"/>
              <a:ea typeface="Calibri"/>
              <a:cs typeface="Calibri"/>
              <a:sym typeface="Calibri"/>
            </a:endParaRPr>
          </a:p>
          <a:p>
            <a:pPr marL="0" marR="0" lvl="0" indent="0" algn="just" rtl="0">
              <a:spcBef>
                <a:spcPts val="0"/>
              </a:spcBef>
              <a:spcAft>
                <a:spcPts val="0"/>
              </a:spcAft>
              <a:buNone/>
            </a:pPr>
            <a:endParaRPr sz="2200" b="1" i="0" u="none" strike="noStrike" cap="none">
              <a:solidFill>
                <a:srgbClr val="000000"/>
              </a:solidFill>
              <a:latin typeface="Calibri"/>
              <a:ea typeface="Calibri"/>
              <a:cs typeface="Calibri"/>
              <a:sym typeface="Calibri"/>
            </a:endParaRPr>
          </a:p>
          <a:p>
            <a:pPr marL="0" marR="0" lvl="0" indent="0" algn="just" rtl="0">
              <a:spcBef>
                <a:spcPts val="0"/>
              </a:spcBef>
              <a:spcAft>
                <a:spcPts val="0"/>
              </a:spcAft>
              <a:buNone/>
            </a:pPr>
            <a:endParaRPr sz="2200" b="1" i="0" u="none" strike="noStrike" cap="none">
              <a:solidFill>
                <a:srgbClr val="000000"/>
              </a:solidFill>
              <a:latin typeface="Calibri"/>
              <a:ea typeface="Calibri"/>
              <a:cs typeface="Calibri"/>
              <a:sym typeface="Calibri"/>
            </a:endParaRPr>
          </a:p>
          <a:p>
            <a:pPr marL="0" marR="0" lvl="0" indent="0" algn="just" rtl="0">
              <a:lnSpc>
                <a:spcPct val="70000"/>
              </a:lnSpc>
              <a:spcBef>
                <a:spcPts val="1000"/>
              </a:spcBef>
              <a:spcAft>
                <a:spcPts val="0"/>
              </a:spcAft>
              <a:buNone/>
            </a:pPr>
            <a:endParaRPr sz="2200" b="0" i="0" u="none" strike="noStrike" cap="none">
              <a:solidFill>
                <a:schemeClr val="dk1"/>
              </a:solidFill>
              <a:latin typeface="Calibri"/>
              <a:ea typeface="Calibri"/>
              <a:cs typeface="Calibri"/>
              <a:sym typeface="Calibri"/>
            </a:endParaRPr>
          </a:p>
          <a:p>
            <a:pPr marL="0" marR="0" lvl="0" indent="0" algn="just" rtl="0">
              <a:spcBef>
                <a:spcPts val="0"/>
              </a:spcBef>
              <a:spcAft>
                <a:spcPts val="0"/>
              </a:spcAft>
              <a:buNone/>
            </a:pPr>
            <a:r>
              <a:rPr lang="en-US" sz="2200" b="1" i="0" u="none" strike="noStrike" cap="none">
                <a:solidFill>
                  <a:srgbClr val="000000"/>
                </a:solidFill>
                <a:latin typeface="Calibri"/>
                <a:ea typeface="Calibri"/>
                <a:cs typeface="Calibri"/>
                <a:sym typeface="Calibri"/>
              </a:rPr>
              <a:t>Problem: </a:t>
            </a:r>
            <a:endParaRPr/>
          </a:p>
          <a:p>
            <a:pPr marL="342900" marR="0" lvl="0" indent="-342900" algn="just" rtl="0">
              <a:lnSpc>
                <a:spcPct val="90000"/>
              </a:lnSpc>
              <a:spcBef>
                <a:spcPts val="1000"/>
              </a:spcBef>
              <a:spcAft>
                <a:spcPts val="0"/>
              </a:spcAft>
              <a:buClr>
                <a:schemeClr val="dk1"/>
              </a:buClr>
              <a:buSzPts val="2800"/>
              <a:buFont typeface="Arial"/>
              <a:buChar char="•"/>
            </a:pPr>
            <a:r>
              <a:rPr lang="en-US" sz="2200" b="0" i="0" u="none" strike="noStrike" cap="none">
                <a:solidFill>
                  <a:schemeClr val="dk1"/>
                </a:solidFill>
                <a:latin typeface="Calibri"/>
                <a:ea typeface="Calibri"/>
                <a:cs typeface="Calibri"/>
                <a:sym typeface="Calibri"/>
              </a:rPr>
              <a:t>For example in case of joint account multiple customers have common accounts. </a:t>
            </a:r>
            <a:endParaRPr/>
          </a:p>
          <a:p>
            <a:pPr marL="342900" marR="0" lvl="0" indent="-342900" algn="just" rtl="0">
              <a:lnSpc>
                <a:spcPct val="90000"/>
              </a:lnSpc>
              <a:spcBef>
                <a:spcPts val="1000"/>
              </a:spcBef>
              <a:spcAft>
                <a:spcPts val="0"/>
              </a:spcAft>
              <a:buClr>
                <a:schemeClr val="dk1"/>
              </a:buClr>
              <a:buSzPts val="2800"/>
              <a:buFont typeface="Arial"/>
              <a:buChar char="•"/>
            </a:pPr>
            <a:r>
              <a:rPr lang="en-US" sz="2200" b="0" i="0" u="none" strike="noStrike" cap="none">
                <a:solidFill>
                  <a:schemeClr val="dk1"/>
                </a:solidFill>
                <a:latin typeface="Calibri"/>
                <a:ea typeface="Calibri"/>
                <a:cs typeface="Calibri"/>
                <a:sym typeface="Calibri"/>
              </a:rPr>
              <a:t>If some account says ‘A02’ is jointly by two customers says ‘C02’ and ‘C04’ then data values for attributes balance and bname will be duplicated in two different tuples of customers ‘C02’ and ‘C04’.</a:t>
            </a:r>
            <a:endParaRPr/>
          </a:p>
          <a:p>
            <a:pPr marL="0" marR="0" lvl="0" indent="0" algn="just" rtl="0">
              <a:spcBef>
                <a:spcPts val="0"/>
              </a:spcBef>
              <a:spcAft>
                <a:spcPts val="0"/>
              </a:spcAft>
              <a:buNone/>
            </a:pPr>
            <a:endParaRPr sz="2200" b="1" i="0" u="none" strike="noStrike" cap="none">
              <a:solidFill>
                <a:srgbClr val="000000"/>
              </a:solidFill>
              <a:latin typeface="Calibri"/>
              <a:ea typeface="Calibri"/>
              <a:cs typeface="Calibri"/>
              <a:sym typeface="Calibri"/>
            </a:endParaRPr>
          </a:p>
          <a:p>
            <a:pPr marL="0" marR="0" lvl="0" indent="0" algn="just" rtl="0">
              <a:spcBef>
                <a:spcPts val="0"/>
              </a:spcBef>
              <a:spcAft>
                <a:spcPts val="0"/>
              </a:spcAft>
              <a:buNone/>
            </a:pPr>
            <a:endParaRPr sz="2200" b="1" i="0" u="none" strike="noStrike" cap="none">
              <a:solidFill>
                <a:srgbClr val="000000"/>
              </a:solidFill>
              <a:latin typeface="Calibri"/>
              <a:ea typeface="Calibri"/>
              <a:cs typeface="Calibri"/>
              <a:sym typeface="Calibri"/>
            </a:endParaRPr>
          </a:p>
          <a:p>
            <a:pPr marL="0" marR="0" lvl="0" indent="0" algn="just" rtl="0">
              <a:spcBef>
                <a:spcPts val="0"/>
              </a:spcBef>
              <a:spcAft>
                <a:spcPts val="0"/>
              </a:spcAft>
              <a:buNone/>
            </a:pPr>
            <a:endParaRPr sz="2200" b="1" i="0" u="none" strike="noStrike" cap="none">
              <a:solidFill>
                <a:srgbClr val="000000"/>
              </a:solidFill>
              <a:latin typeface="Calibri"/>
              <a:ea typeface="Calibri"/>
              <a:cs typeface="Calibri"/>
              <a:sym typeface="Calibri"/>
            </a:endParaRPr>
          </a:p>
        </p:txBody>
      </p:sp>
      <p:pic>
        <p:nvPicPr>
          <p:cNvPr id="1123" name="Google Shape;1123;p62"/>
          <p:cNvPicPr preferRelativeResize="0"/>
          <p:nvPr/>
        </p:nvPicPr>
        <p:blipFill rotWithShape="1">
          <a:blip r:embed="rId5">
            <a:alphaModFix/>
          </a:blip>
          <a:srcRect l="21124" t="23766" r="43123" b="64226"/>
          <a:stretch/>
        </p:blipFill>
        <p:spPr>
          <a:xfrm>
            <a:off x="1331913" y="2901950"/>
            <a:ext cx="7345362" cy="1387475"/>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1127"/>
        <p:cNvGrpSpPr/>
        <p:nvPr/>
      </p:nvGrpSpPr>
      <p:grpSpPr>
        <a:xfrm>
          <a:off x="0" y="0"/>
          <a:ext cx="0" cy="0"/>
          <a:chOff x="0" y="0"/>
          <a:chExt cx="0" cy="0"/>
        </a:xfrm>
      </p:grpSpPr>
      <p:pic>
        <p:nvPicPr>
          <p:cNvPr id="1128" name="Google Shape;1128;p63" descr="C:\Users\parul\Desktop\Digital Learning Content.png"/>
          <p:cNvPicPr preferRelativeResize="0"/>
          <p:nvPr/>
        </p:nvPicPr>
        <p:blipFill rotWithShape="1">
          <a:blip r:embed="rId3">
            <a:alphaModFix/>
          </a:blip>
          <a:srcRect/>
          <a:stretch/>
        </p:blipFill>
        <p:spPr>
          <a:xfrm>
            <a:off x="0" y="0"/>
            <a:ext cx="9144000" cy="6900863"/>
          </a:xfrm>
          <a:prstGeom prst="rect">
            <a:avLst/>
          </a:prstGeom>
          <a:noFill/>
          <a:ln>
            <a:noFill/>
          </a:ln>
        </p:spPr>
      </p:pic>
      <p:sp>
        <p:nvSpPr>
          <p:cNvPr id="1129" name="Google Shape;1129;p63"/>
          <p:cNvSpPr/>
          <p:nvPr/>
        </p:nvSpPr>
        <p:spPr>
          <a:xfrm>
            <a:off x="0" y="1643063"/>
            <a:ext cx="9144000" cy="642937"/>
          </a:xfrm>
          <a:prstGeom prst="rect">
            <a:avLst/>
          </a:prstGeom>
          <a:solidFill>
            <a:srgbClr val="1F497D"/>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FFFFFF"/>
              </a:buClr>
              <a:buSzPts val="3000"/>
              <a:buFont typeface="Arial"/>
              <a:buNone/>
            </a:pPr>
            <a:r>
              <a:rPr lang="en-US" sz="3000" b="1" i="0" u="none" strike="noStrike" cap="none">
                <a:solidFill>
                  <a:srgbClr val="FFFFFF"/>
                </a:solidFill>
                <a:latin typeface="Calibri"/>
                <a:ea typeface="Calibri"/>
                <a:cs typeface="Calibri"/>
                <a:sym typeface="Calibri"/>
              </a:rPr>
              <a:t>Normalization:</a:t>
            </a:r>
            <a:endParaRPr/>
          </a:p>
        </p:txBody>
      </p:sp>
      <p:sp>
        <p:nvSpPr>
          <p:cNvPr id="1130" name="Google Shape;1130;p63"/>
          <p:cNvSpPr/>
          <p:nvPr/>
        </p:nvSpPr>
        <p:spPr>
          <a:xfrm>
            <a:off x="190500" y="1687513"/>
            <a:ext cx="8763000" cy="55403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3000"/>
              <a:buFont typeface="Arial"/>
              <a:buNone/>
            </a:pPr>
            <a:endParaRPr sz="3000" b="1" i="0" u="none" strike="noStrike" cap="none">
              <a:solidFill>
                <a:srgbClr val="FFFFFF"/>
              </a:solidFill>
              <a:latin typeface="Calibri"/>
              <a:ea typeface="Calibri"/>
              <a:cs typeface="Calibri"/>
              <a:sym typeface="Calibri"/>
            </a:endParaRPr>
          </a:p>
        </p:txBody>
      </p:sp>
      <p:sp>
        <p:nvSpPr>
          <p:cNvPr id="1131" name="Google Shape;1131;p63"/>
          <p:cNvSpPr/>
          <p:nvPr/>
        </p:nvSpPr>
        <p:spPr>
          <a:xfrm flipH="1">
            <a:off x="6564313" y="6072188"/>
            <a:ext cx="46037" cy="214312"/>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Arial"/>
              <a:buNone/>
            </a:pPr>
            <a:endParaRPr sz="1800" b="0" i="0" u="none" strike="noStrike" cap="none">
              <a:solidFill>
                <a:srgbClr val="000000"/>
              </a:solidFill>
              <a:latin typeface="Arial"/>
              <a:ea typeface="Arial"/>
              <a:cs typeface="Arial"/>
              <a:sym typeface="Arial"/>
            </a:endParaRPr>
          </a:p>
        </p:txBody>
      </p:sp>
      <p:pic>
        <p:nvPicPr>
          <p:cNvPr id="1132" name="Google Shape;1132;p63" descr="C:\Users\parul\Desktop\Untitled-1.png"/>
          <p:cNvPicPr preferRelativeResize="0"/>
          <p:nvPr/>
        </p:nvPicPr>
        <p:blipFill rotWithShape="1">
          <a:blip r:embed="rId4">
            <a:alphaModFix/>
          </a:blip>
          <a:srcRect/>
          <a:stretch/>
        </p:blipFill>
        <p:spPr>
          <a:xfrm>
            <a:off x="1857375" y="3071813"/>
            <a:ext cx="5430838" cy="2803525"/>
          </a:xfrm>
          <a:prstGeom prst="rect">
            <a:avLst/>
          </a:prstGeom>
          <a:noFill/>
          <a:ln>
            <a:noFill/>
          </a:ln>
        </p:spPr>
      </p:pic>
      <p:sp>
        <p:nvSpPr>
          <p:cNvPr id="1133" name="Google Shape;1133;p63"/>
          <p:cNvSpPr txBox="1"/>
          <p:nvPr/>
        </p:nvSpPr>
        <p:spPr>
          <a:xfrm>
            <a:off x="190500" y="2492375"/>
            <a:ext cx="8763000" cy="4486275"/>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2200" b="1" i="0" u="none" strike="noStrike" cap="none">
                <a:solidFill>
                  <a:srgbClr val="000000"/>
                </a:solidFill>
                <a:latin typeface="Calibri"/>
                <a:ea typeface="Calibri"/>
                <a:cs typeface="Calibri"/>
                <a:sym typeface="Calibri"/>
              </a:rPr>
              <a:t>2NF Example:</a:t>
            </a:r>
            <a:endParaRPr/>
          </a:p>
          <a:p>
            <a:pPr marL="0" marR="0" lvl="0" indent="0" algn="just" rtl="0">
              <a:spcBef>
                <a:spcPts val="0"/>
              </a:spcBef>
              <a:spcAft>
                <a:spcPts val="0"/>
              </a:spcAft>
              <a:buNone/>
            </a:pPr>
            <a:endParaRPr sz="2200" b="1" i="0" u="none" strike="noStrike" cap="none">
              <a:solidFill>
                <a:srgbClr val="000000"/>
              </a:solidFill>
              <a:latin typeface="Calibri"/>
              <a:ea typeface="Calibri"/>
              <a:cs typeface="Calibri"/>
              <a:sym typeface="Calibri"/>
            </a:endParaRPr>
          </a:p>
          <a:p>
            <a:pPr marL="0" marR="0" lvl="0" indent="0" algn="just" rtl="0">
              <a:spcBef>
                <a:spcPts val="0"/>
              </a:spcBef>
              <a:spcAft>
                <a:spcPts val="0"/>
              </a:spcAft>
              <a:buNone/>
            </a:pPr>
            <a:endParaRPr sz="2200" b="1" i="0" u="none" strike="noStrike" cap="none">
              <a:solidFill>
                <a:srgbClr val="000000"/>
              </a:solidFill>
              <a:latin typeface="Calibri"/>
              <a:ea typeface="Calibri"/>
              <a:cs typeface="Calibri"/>
              <a:sym typeface="Calibri"/>
            </a:endParaRPr>
          </a:p>
          <a:p>
            <a:pPr marL="0" marR="0" lvl="0" indent="0" algn="just" rtl="0">
              <a:spcBef>
                <a:spcPts val="0"/>
              </a:spcBef>
              <a:spcAft>
                <a:spcPts val="0"/>
              </a:spcAft>
              <a:buNone/>
            </a:pPr>
            <a:endParaRPr sz="2200" b="0" i="0" u="none" strike="noStrike" cap="none">
              <a:solidFill>
                <a:schemeClr val="dk1"/>
              </a:solidFill>
              <a:latin typeface="Calibri"/>
              <a:ea typeface="Calibri"/>
              <a:cs typeface="Calibri"/>
              <a:sym typeface="Calibri"/>
            </a:endParaRPr>
          </a:p>
          <a:p>
            <a:pPr marL="0" marR="0" lvl="0" indent="0" algn="just" rtl="0">
              <a:spcBef>
                <a:spcPts val="0"/>
              </a:spcBef>
              <a:spcAft>
                <a:spcPts val="0"/>
              </a:spcAft>
              <a:buNone/>
            </a:pPr>
            <a:endParaRPr sz="2200" b="0" i="0" u="none" strike="noStrike" cap="none">
              <a:solidFill>
                <a:schemeClr val="dk1"/>
              </a:solidFill>
              <a:latin typeface="Calibri"/>
              <a:ea typeface="Calibri"/>
              <a:cs typeface="Calibri"/>
              <a:sym typeface="Calibri"/>
            </a:endParaRPr>
          </a:p>
          <a:p>
            <a:pPr marL="0" marR="0" lvl="0" indent="0" algn="just" rtl="0">
              <a:spcBef>
                <a:spcPts val="0"/>
              </a:spcBef>
              <a:spcAft>
                <a:spcPts val="0"/>
              </a:spcAft>
              <a:buNone/>
            </a:pPr>
            <a:endParaRPr sz="2200" b="0" i="0" u="none" strike="noStrike" cap="none">
              <a:solidFill>
                <a:schemeClr val="dk1"/>
              </a:solidFill>
              <a:latin typeface="Calibri"/>
              <a:ea typeface="Calibri"/>
              <a:cs typeface="Calibri"/>
              <a:sym typeface="Calibri"/>
            </a:endParaRPr>
          </a:p>
          <a:p>
            <a:pPr marL="0" marR="0" lvl="0" indent="0" algn="just" rtl="0">
              <a:spcBef>
                <a:spcPts val="0"/>
              </a:spcBef>
              <a:spcAft>
                <a:spcPts val="0"/>
              </a:spcAft>
              <a:buNone/>
            </a:pPr>
            <a:r>
              <a:rPr lang="en-US" sz="2200" b="1" i="0" u="none" strike="noStrike" cap="none">
                <a:solidFill>
                  <a:srgbClr val="000000"/>
                </a:solidFill>
                <a:latin typeface="Calibri"/>
                <a:ea typeface="Calibri"/>
                <a:cs typeface="Calibri"/>
                <a:sym typeface="Calibri"/>
              </a:rPr>
              <a:t>Solution: </a:t>
            </a:r>
            <a:endParaRPr/>
          </a:p>
          <a:p>
            <a:pPr marL="342900" marR="0" lvl="0" indent="-342900" algn="just" rtl="0">
              <a:lnSpc>
                <a:spcPct val="90000"/>
              </a:lnSpc>
              <a:spcBef>
                <a:spcPts val="0"/>
              </a:spcBef>
              <a:spcAft>
                <a:spcPts val="0"/>
              </a:spcAft>
              <a:buClr>
                <a:schemeClr val="dk1"/>
              </a:buClr>
              <a:buSzPts val="2400"/>
              <a:buFont typeface="Arial"/>
              <a:buChar char="•"/>
            </a:pPr>
            <a:r>
              <a:rPr lang="en-US" sz="2200" b="0" i="0" u="none" strike="noStrike" cap="none">
                <a:solidFill>
                  <a:schemeClr val="dk1"/>
                </a:solidFill>
                <a:latin typeface="Calibri"/>
                <a:ea typeface="Calibri"/>
                <a:cs typeface="Calibri"/>
                <a:sym typeface="Calibri"/>
              </a:rPr>
              <a:t>Decompose relation in such a way that resultant relation does not have any partial FD.</a:t>
            </a:r>
            <a:endParaRPr/>
          </a:p>
          <a:p>
            <a:pPr marL="342900" marR="0" lvl="0" indent="-342900" algn="just" rtl="0">
              <a:lnSpc>
                <a:spcPct val="90000"/>
              </a:lnSpc>
              <a:spcBef>
                <a:spcPts val="1000"/>
              </a:spcBef>
              <a:spcAft>
                <a:spcPts val="0"/>
              </a:spcAft>
              <a:buClr>
                <a:schemeClr val="dk1"/>
              </a:buClr>
              <a:buSzPts val="2400"/>
              <a:buFont typeface="Arial"/>
              <a:buChar char="•"/>
            </a:pPr>
            <a:r>
              <a:rPr lang="en-US" sz="2200" b="0" i="0" u="none" strike="noStrike" cap="none">
                <a:solidFill>
                  <a:schemeClr val="dk1"/>
                </a:solidFill>
                <a:latin typeface="Calibri"/>
                <a:ea typeface="Calibri"/>
                <a:cs typeface="Calibri"/>
                <a:sym typeface="Calibri"/>
              </a:rPr>
              <a:t>For this purpose </a:t>
            </a:r>
            <a:r>
              <a:rPr lang="en-US" sz="2200" b="1" i="0" u="none" strike="noStrike" cap="none">
                <a:solidFill>
                  <a:schemeClr val="dk1"/>
                </a:solidFill>
                <a:latin typeface="Calibri"/>
                <a:ea typeface="Calibri"/>
                <a:cs typeface="Calibri"/>
                <a:sym typeface="Calibri"/>
              </a:rPr>
              <a:t>remove partial dependent attribute that violets 2NF from relation</a:t>
            </a:r>
            <a:r>
              <a:rPr lang="en-US" sz="2200" b="0" i="0" u="none" strike="noStrike" cap="none">
                <a:solidFill>
                  <a:schemeClr val="dk1"/>
                </a:solidFill>
                <a:latin typeface="Calibri"/>
                <a:ea typeface="Calibri"/>
                <a:cs typeface="Calibri"/>
                <a:sym typeface="Calibri"/>
              </a:rPr>
              <a:t>.</a:t>
            </a:r>
            <a:endParaRPr/>
          </a:p>
          <a:p>
            <a:pPr marL="0" marR="0" lvl="0" indent="0" algn="just" rtl="0">
              <a:spcBef>
                <a:spcPts val="0"/>
              </a:spcBef>
              <a:spcAft>
                <a:spcPts val="0"/>
              </a:spcAft>
              <a:buNone/>
            </a:pPr>
            <a:endParaRPr sz="2200" b="1" i="0" u="none" strike="noStrike" cap="none">
              <a:solidFill>
                <a:srgbClr val="000000"/>
              </a:solidFill>
              <a:latin typeface="Calibri"/>
              <a:ea typeface="Calibri"/>
              <a:cs typeface="Calibri"/>
              <a:sym typeface="Calibri"/>
            </a:endParaRPr>
          </a:p>
          <a:p>
            <a:pPr marL="0" marR="0" lvl="0" indent="0" algn="just" rtl="0">
              <a:spcBef>
                <a:spcPts val="0"/>
              </a:spcBef>
              <a:spcAft>
                <a:spcPts val="0"/>
              </a:spcAft>
              <a:buNone/>
            </a:pPr>
            <a:endParaRPr sz="2200" b="1" i="0" u="none" strike="noStrike" cap="none">
              <a:solidFill>
                <a:srgbClr val="000000"/>
              </a:solidFill>
              <a:latin typeface="Calibri"/>
              <a:ea typeface="Calibri"/>
              <a:cs typeface="Calibri"/>
              <a:sym typeface="Calibri"/>
            </a:endParaRPr>
          </a:p>
        </p:txBody>
      </p:sp>
      <p:pic>
        <p:nvPicPr>
          <p:cNvPr id="1134" name="Google Shape;1134;p63"/>
          <p:cNvPicPr preferRelativeResize="0"/>
          <p:nvPr/>
        </p:nvPicPr>
        <p:blipFill rotWithShape="1">
          <a:blip r:embed="rId5">
            <a:alphaModFix/>
          </a:blip>
          <a:srcRect l="20125" t="66008" r="56250" b="14427"/>
          <a:stretch/>
        </p:blipFill>
        <p:spPr>
          <a:xfrm>
            <a:off x="1846263" y="2820988"/>
            <a:ext cx="5440362" cy="1993900"/>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1138"/>
        <p:cNvGrpSpPr/>
        <p:nvPr/>
      </p:nvGrpSpPr>
      <p:grpSpPr>
        <a:xfrm>
          <a:off x="0" y="0"/>
          <a:ext cx="0" cy="0"/>
          <a:chOff x="0" y="0"/>
          <a:chExt cx="0" cy="0"/>
        </a:xfrm>
      </p:grpSpPr>
      <p:pic>
        <p:nvPicPr>
          <p:cNvPr id="1139" name="Google Shape;1139;p64" descr="C:\Users\parul\Desktop\Digital Learning Content.png"/>
          <p:cNvPicPr preferRelativeResize="0"/>
          <p:nvPr/>
        </p:nvPicPr>
        <p:blipFill rotWithShape="1">
          <a:blip r:embed="rId3">
            <a:alphaModFix/>
          </a:blip>
          <a:srcRect/>
          <a:stretch/>
        </p:blipFill>
        <p:spPr>
          <a:xfrm>
            <a:off x="0" y="0"/>
            <a:ext cx="9144000" cy="6900863"/>
          </a:xfrm>
          <a:prstGeom prst="rect">
            <a:avLst/>
          </a:prstGeom>
          <a:noFill/>
          <a:ln>
            <a:noFill/>
          </a:ln>
        </p:spPr>
      </p:pic>
      <p:sp>
        <p:nvSpPr>
          <p:cNvPr id="1140" name="Google Shape;1140;p64"/>
          <p:cNvSpPr/>
          <p:nvPr/>
        </p:nvSpPr>
        <p:spPr>
          <a:xfrm>
            <a:off x="0" y="1643063"/>
            <a:ext cx="9144000" cy="642937"/>
          </a:xfrm>
          <a:prstGeom prst="rect">
            <a:avLst/>
          </a:prstGeom>
          <a:solidFill>
            <a:srgbClr val="1F497D"/>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FFFFFF"/>
              </a:buClr>
              <a:buSzPts val="3000"/>
              <a:buFont typeface="Arial"/>
              <a:buNone/>
            </a:pPr>
            <a:r>
              <a:rPr lang="en-US" sz="3000" b="1" i="0" u="none" strike="noStrike" cap="none">
                <a:solidFill>
                  <a:srgbClr val="FFFFFF"/>
                </a:solidFill>
                <a:latin typeface="Calibri"/>
                <a:ea typeface="Calibri"/>
                <a:cs typeface="Calibri"/>
                <a:sym typeface="Calibri"/>
              </a:rPr>
              <a:t>Normalization:</a:t>
            </a:r>
            <a:endParaRPr/>
          </a:p>
        </p:txBody>
      </p:sp>
      <p:sp>
        <p:nvSpPr>
          <p:cNvPr id="1141" name="Google Shape;1141;p64"/>
          <p:cNvSpPr/>
          <p:nvPr/>
        </p:nvSpPr>
        <p:spPr>
          <a:xfrm>
            <a:off x="190500" y="1687513"/>
            <a:ext cx="8763000" cy="55403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3000"/>
              <a:buFont typeface="Arial"/>
              <a:buNone/>
            </a:pPr>
            <a:endParaRPr sz="3000" b="1" i="0" u="none" strike="noStrike" cap="none">
              <a:solidFill>
                <a:srgbClr val="FFFFFF"/>
              </a:solidFill>
              <a:latin typeface="Calibri"/>
              <a:ea typeface="Calibri"/>
              <a:cs typeface="Calibri"/>
              <a:sym typeface="Calibri"/>
            </a:endParaRPr>
          </a:p>
        </p:txBody>
      </p:sp>
      <p:sp>
        <p:nvSpPr>
          <p:cNvPr id="1142" name="Google Shape;1142;p64"/>
          <p:cNvSpPr/>
          <p:nvPr/>
        </p:nvSpPr>
        <p:spPr>
          <a:xfrm flipH="1">
            <a:off x="6564313" y="6072188"/>
            <a:ext cx="46037" cy="214312"/>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Arial"/>
              <a:buNone/>
            </a:pPr>
            <a:endParaRPr sz="1800" b="0" i="0" u="none" strike="noStrike" cap="none">
              <a:solidFill>
                <a:srgbClr val="000000"/>
              </a:solidFill>
              <a:latin typeface="Arial"/>
              <a:ea typeface="Arial"/>
              <a:cs typeface="Arial"/>
              <a:sym typeface="Arial"/>
            </a:endParaRPr>
          </a:p>
        </p:txBody>
      </p:sp>
      <p:pic>
        <p:nvPicPr>
          <p:cNvPr id="1143" name="Google Shape;1143;p64" descr="C:\Users\parul\Desktop\Untitled-1.png"/>
          <p:cNvPicPr preferRelativeResize="0"/>
          <p:nvPr/>
        </p:nvPicPr>
        <p:blipFill rotWithShape="1">
          <a:blip r:embed="rId4">
            <a:alphaModFix/>
          </a:blip>
          <a:srcRect/>
          <a:stretch/>
        </p:blipFill>
        <p:spPr>
          <a:xfrm>
            <a:off x="1857375" y="3071813"/>
            <a:ext cx="5430838" cy="2803525"/>
          </a:xfrm>
          <a:prstGeom prst="rect">
            <a:avLst/>
          </a:prstGeom>
          <a:noFill/>
          <a:ln>
            <a:noFill/>
          </a:ln>
        </p:spPr>
      </p:pic>
      <p:sp>
        <p:nvSpPr>
          <p:cNvPr id="1144" name="Google Shape;1144;p64"/>
          <p:cNvSpPr txBox="1"/>
          <p:nvPr/>
        </p:nvSpPr>
        <p:spPr>
          <a:xfrm>
            <a:off x="190500" y="2492375"/>
            <a:ext cx="8763000" cy="4708525"/>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2200" b="1" i="0" u="none" strike="noStrike" cap="none">
                <a:solidFill>
                  <a:srgbClr val="000000"/>
                </a:solidFill>
                <a:latin typeface="Calibri"/>
                <a:ea typeface="Calibri"/>
                <a:cs typeface="Calibri"/>
                <a:sym typeface="Calibri"/>
              </a:rPr>
              <a:t>2NF Example:</a:t>
            </a:r>
            <a:endParaRPr/>
          </a:p>
          <a:p>
            <a:pPr marL="0" marR="0" lvl="0" indent="0" algn="just" rtl="0">
              <a:spcBef>
                <a:spcPts val="0"/>
              </a:spcBef>
              <a:spcAft>
                <a:spcPts val="0"/>
              </a:spcAft>
              <a:buNone/>
            </a:pPr>
            <a:endParaRPr sz="2200" b="1" i="0" u="none" strike="noStrike" cap="none">
              <a:solidFill>
                <a:srgbClr val="000000"/>
              </a:solidFill>
              <a:latin typeface="Calibri"/>
              <a:ea typeface="Calibri"/>
              <a:cs typeface="Calibri"/>
              <a:sym typeface="Calibri"/>
            </a:endParaRPr>
          </a:p>
          <a:p>
            <a:pPr marL="0" marR="0" lvl="0" indent="0" algn="just" rtl="0">
              <a:spcBef>
                <a:spcPts val="0"/>
              </a:spcBef>
              <a:spcAft>
                <a:spcPts val="0"/>
              </a:spcAft>
              <a:buNone/>
            </a:pPr>
            <a:endParaRPr sz="2200" b="1" i="0" u="none" strike="noStrike" cap="none">
              <a:solidFill>
                <a:srgbClr val="000000"/>
              </a:solidFill>
              <a:latin typeface="Calibri"/>
              <a:ea typeface="Calibri"/>
              <a:cs typeface="Calibri"/>
              <a:sym typeface="Calibri"/>
            </a:endParaRPr>
          </a:p>
          <a:p>
            <a:pPr marL="0" marR="0" lvl="0" indent="0" algn="just" rtl="0">
              <a:spcBef>
                <a:spcPts val="0"/>
              </a:spcBef>
              <a:spcAft>
                <a:spcPts val="0"/>
              </a:spcAft>
              <a:buNone/>
            </a:pPr>
            <a:endParaRPr sz="2200" b="0" i="0" u="none" strike="noStrike" cap="none">
              <a:solidFill>
                <a:schemeClr val="dk1"/>
              </a:solidFill>
              <a:latin typeface="Calibri"/>
              <a:ea typeface="Calibri"/>
              <a:cs typeface="Calibri"/>
              <a:sym typeface="Calibri"/>
            </a:endParaRPr>
          </a:p>
          <a:p>
            <a:pPr marL="0" marR="0" lvl="0" indent="0" algn="just" rtl="0">
              <a:spcBef>
                <a:spcPts val="0"/>
              </a:spcBef>
              <a:spcAft>
                <a:spcPts val="0"/>
              </a:spcAft>
              <a:buNone/>
            </a:pPr>
            <a:endParaRPr sz="2200" b="0" i="0" u="none" strike="noStrike" cap="none">
              <a:solidFill>
                <a:schemeClr val="dk1"/>
              </a:solidFill>
              <a:latin typeface="Calibri"/>
              <a:ea typeface="Calibri"/>
              <a:cs typeface="Calibri"/>
              <a:sym typeface="Calibri"/>
            </a:endParaRPr>
          </a:p>
          <a:p>
            <a:pPr marL="0" marR="0" lvl="0" indent="0" algn="just" rtl="0">
              <a:spcBef>
                <a:spcPts val="0"/>
              </a:spcBef>
              <a:spcAft>
                <a:spcPts val="0"/>
              </a:spcAft>
              <a:buNone/>
            </a:pPr>
            <a:r>
              <a:rPr lang="en-US" sz="2200" b="1" i="0" u="none" strike="noStrike" cap="none">
                <a:solidFill>
                  <a:srgbClr val="000000"/>
                </a:solidFill>
                <a:latin typeface="Calibri"/>
                <a:ea typeface="Calibri"/>
                <a:cs typeface="Calibri"/>
                <a:sym typeface="Calibri"/>
              </a:rPr>
              <a:t>Solution: </a:t>
            </a:r>
            <a:endParaRPr/>
          </a:p>
          <a:p>
            <a:pPr marL="342900" marR="0" lvl="0" indent="-342900" algn="just" rtl="0">
              <a:lnSpc>
                <a:spcPct val="90000"/>
              </a:lnSpc>
              <a:spcBef>
                <a:spcPts val="1000"/>
              </a:spcBef>
              <a:spcAft>
                <a:spcPts val="0"/>
              </a:spcAft>
              <a:buClr>
                <a:schemeClr val="dk1"/>
              </a:buClr>
              <a:buSzPts val="2400"/>
              <a:buFont typeface="Arial"/>
              <a:buChar char="•"/>
            </a:pPr>
            <a:r>
              <a:rPr lang="en-US" sz="2200" b="1" i="0" u="none" strike="noStrike" cap="none">
                <a:solidFill>
                  <a:schemeClr val="dk1"/>
                </a:solidFill>
                <a:latin typeface="Calibri"/>
                <a:ea typeface="Calibri"/>
                <a:cs typeface="Calibri"/>
                <a:sym typeface="Calibri"/>
              </a:rPr>
              <a:t>Place them in separate new relation along with the prime attribute</a:t>
            </a:r>
            <a:r>
              <a:rPr lang="en-US" sz="2200" b="0" i="0" u="none" strike="noStrike" cap="none">
                <a:solidFill>
                  <a:schemeClr val="dk1"/>
                </a:solidFill>
                <a:latin typeface="Calibri"/>
                <a:ea typeface="Calibri"/>
                <a:cs typeface="Calibri"/>
                <a:sym typeface="Calibri"/>
              </a:rPr>
              <a:t> on which they are full dependent.</a:t>
            </a:r>
            <a:endParaRPr/>
          </a:p>
          <a:p>
            <a:pPr marL="342900" marR="0" lvl="0" indent="-342900" algn="just" rtl="0">
              <a:lnSpc>
                <a:spcPct val="90000"/>
              </a:lnSpc>
              <a:spcBef>
                <a:spcPts val="1000"/>
              </a:spcBef>
              <a:spcAft>
                <a:spcPts val="0"/>
              </a:spcAft>
              <a:buClr>
                <a:schemeClr val="dk1"/>
              </a:buClr>
              <a:buSzPts val="2400"/>
              <a:buFont typeface="Arial"/>
              <a:buChar char="•"/>
            </a:pPr>
            <a:r>
              <a:rPr lang="en-US" sz="2200" b="0" i="0" u="none" strike="noStrike" cap="none">
                <a:solidFill>
                  <a:schemeClr val="dk1"/>
                </a:solidFill>
                <a:latin typeface="Calibri"/>
                <a:ea typeface="Calibri"/>
                <a:cs typeface="Calibri"/>
                <a:sym typeface="Calibri"/>
              </a:rPr>
              <a:t>The primary key of new relation will be the attribute on which it if fully dependent.</a:t>
            </a:r>
            <a:endParaRPr/>
          </a:p>
          <a:p>
            <a:pPr marL="342900" marR="0" lvl="0" indent="-342900" algn="just" rtl="0">
              <a:lnSpc>
                <a:spcPct val="90000"/>
              </a:lnSpc>
              <a:spcBef>
                <a:spcPts val="1000"/>
              </a:spcBef>
              <a:spcAft>
                <a:spcPts val="0"/>
              </a:spcAft>
              <a:buClr>
                <a:schemeClr val="dk1"/>
              </a:buClr>
              <a:buSzPts val="2400"/>
              <a:buFont typeface="Arial"/>
              <a:buChar char="•"/>
            </a:pPr>
            <a:r>
              <a:rPr lang="en-US" sz="2200" b="0" i="0" u="none" strike="noStrike" cap="none">
                <a:solidFill>
                  <a:schemeClr val="dk1"/>
                </a:solidFill>
                <a:latin typeface="Calibri"/>
                <a:ea typeface="Calibri"/>
                <a:cs typeface="Calibri"/>
                <a:sym typeface="Calibri"/>
              </a:rPr>
              <a:t>Keep other attribute same as in that table with same primary key.</a:t>
            </a:r>
            <a:endParaRPr/>
          </a:p>
          <a:p>
            <a:pPr marL="0" marR="0" lvl="0" indent="0" algn="just" rtl="0">
              <a:spcBef>
                <a:spcPts val="0"/>
              </a:spcBef>
              <a:spcAft>
                <a:spcPts val="0"/>
              </a:spcAft>
              <a:buNone/>
            </a:pPr>
            <a:endParaRPr sz="2200" b="1" i="0" u="none" strike="noStrike" cap="none">
              <a:solidFill>
                <a:srgbClr val="000000"/>
              </a:solidFill>
              <a:latin typeface="Calibri"/>
              <a:ea typeface="Calibri"/>
              <a:cs typeface="Calibri"/>
              <a:sym typeface="Calibri"/>
            </a:endParaRPr>
          </a:p>
          <a:p>
            <a:pPr marL="0" marR="0" lvl="0" indent="0" algn="just" rtl="0">
              <a:spcBef>
                <a:spcPts val="0"/>
              </a:spcBef>
              <a:spcAft>
                <a:spcPts val="0"/>
              </a:spcAft>
              <a:buNone/>
            </a:pPr>
            <a:endParaRPr sz="2200" b="1" i="0" u="none" strike="noStrike" cap="none">
              <a:solidFill>
                <a:srgbClr val="000000"/>
              </a:solidFill>
              <a:latin typeface="Calibri"/>
              <a:ea typeface="Calibri"/>
              <a:cs typeface="Calibri"/>
              <a:sym typeface="Calibri"/>
            </a:endParaRPr>
          </a:p>
        </p:txBody>
      </p:sp>
      <p:pic>
        <p:nvPicPr>
          <p:cNvPr id="1145" name="Google Shape;1145;p64"/>
          <p:cNvPicPr preferRelativeResize="0"/>
          <p:nvPr/>
        </p:nvPicPr>
        <p:blipFill rotWithShape="1">
          <a:blip r:embed="rId5">
            <a:alphaModFix/>
          </a:blip>
          <a:srcRect l="20125" t="66008" r="56250" b="14427"/>
          <a:stretch/>
        </p:blipFill>
        <p:spPr>
          <a:xfrm>
            <a:off x="1855788" y="2814638"/>
            <a:ext cx="5440362" cy="1766887"/>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1149"/>
        <p:cNvGrpSpPr/>
        <p:nvPr/>
      </p:nvGrpSpPr>
      <p:grpSpPr>
        <a:xfrm>
          <a:off x="0" y="0"/>
          <a:ext cx="0" cy="0"/>
          <a:chOff x="0" y="0"/>
          <a:chExt cx="0" cy="0"/>
        </a:xfrm>
      </p:grpSpPr>
      <p:pic>
        <p:nvPicPr>
          <p:cNvPr id="1150" name="Google Shape;1150;p65" descr="C:\Users\parul\Desktop\Digital Learning Content.png"/>
          <p:cNvPicPr preferRelativeResize="0"/>
          <p:nvPr/>
        </p:nvPicPr>
        <p:blipFill rotWithShape="1">
          <a:blip r:embed="rId3">
            <a:alphaModFix/>
          </a:blip>
          <a:srcRect/>
          <a:stretch/>
        </p:blipFill>
        <p:spPr>
          <a:xfrm>
            <a:off x="0" y="0"/>
            <a:ext cx="9144000" cy="6900863"/>
          </a:xfrm>
          <a:prstGeom prst="rect">
            <a:avLst/>
          </a:prstGeom>
          <a:noFill/>
          <a:ln>
            <a:noFill/>
          </a:ln>
        </p:spPr>
      </p:pic>
      <p:sp>
        <p:nvSpPr>
          <p:cNvPr id="1151" name="Google Shape;1151;p65"/>
          <p:cNvSpPr/>
          <p:nvPr/>
        </p:nvSpPr>
        <p:spPr>
          <a:xfrm>
            <a:off x="0" y="1643063"/>
            <a:ext cx="9144000" cy="642937"/>
          </a:xfrm>
          <a:prstGeom prst="rect">
            <a:avLst/>
          </a:prstGeom>
          <a:solidFill>
            <a:srgbClr val="1F497D"/>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FFFFFF"/>
              </a:buClr>
              <a:buSzPts val="3000"/>
              <a:buFont typeface="Arial"/>
              <a:buNone/>
            </a:pPr>
            <a:r>
              <a:rPr lang="en-US" sz="3000" b="1" i="0" u="none" strike="noStrike" cap="none">
                <a:solidFill>
                  <a:srgbClr val="FFFFFF"/>
                </a:solidFill>
                <a:latin typeface="Calibri"/>
                <a:ea typeface="Calibri"/>
                <a:cs typeface="Calibri"/>
                <a:sym typeface="Calibri"/>
              </a:rPr>
              <a:t>Normalization:</a:t>
            </a:r>
            <a:endParaRPr/>
          </a:p>
        </p:txBody>
      </p:sp>
      <p:sp>
        <p:nvSpPr>
          <p:cNvPr id="1152" name="Google Shape;1152;p65"/>
          <p:cNvSpPr/>
          <p:nvPr/>
        </p:nvSpPr>
        <p:spPr>
          <a:xfrm>
            <a:off x="190500" y="1687513"/>
            <a:ext cx="8763000" cy="55403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3000"/>
              <a:buFont typeface="Arial"/>
              <a:buNone/>
            </a:pPr>
            <a:endParaRPr sz="3000" b="1" i="0" u="none" strike="noStrike" cap="none">
              <a:solidFill>
                <a:srgbClr val="FFFFFF"/>
              </a:solidFill>
              <a:latin typeface="Calibri"/>
              <a:ea typeface="Calibri"/>
              <a:cs typeface="Calibri"/>
              <a:sym typeface="Calibri"/>
            </a:endParaRPr>
          </a:p>
        </p:txBody>
      </p:sp>
      <p:sp>
        <p:nvSpPr>
          <p:cNvPr id="1153" name="Google Shape;1153;p65"/>
          <p:cNvSpPr/>
          <p:nvPr/>
        </p:nvSpPr>
        <p:spPr>
          <a:xfrm flipH="1">
            <a:off x="6564313" y="6072188"/>
            <a:ext cx="46037" cy="214312"/>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Arial"/>
              <a:buNone/>
            </a:pPr>
            <a:endParaRPr sz="1800" b="0" i="0" u="none" strike="noStrike" cap="none">
              <a:solidFill>
                <a:srgbClr val="000000"/>
              </a:solidFill>
              <a:latin typeface="Arial"/>
              <a:ea typeface="Arial"/>
              <a:cs typeface="Arial"/>
              <a:sym typeface="Arial"/>
            </a:endParaRPr>
          </a:p>
        </p:txBody>
      </p:sp>
      <p:pic>
        <p:nvPicPr>
          <p:cNvPr id="1154" name="Google Shape;1154;p65" descr="C:\Users\parul\Desktop\Untitled-1.png"/>
          <p:cNvPicPr preferRelativeResize="0"/>
          <p:nvPr/>
        </p:nvPicPr>
        <p:blipFill rotWithShape="1">
          <a:blip r:embed="rId4">
            <a:alphaModFix/>
          </a:blip>
          <a:srcRect/>
          <a:stretch/>
        </p:blipFill>
        <p:spPr>
          <a:xfrm>
            <a:off x="1857375" y="3071813"/>
            <a:ext cx="5430838" cy="2803525"/>
          </a:xfrm>
          <a:prstGeom prst="rect">
            <a:avLst/>
          </a:prstGeom>
          <a:noFill/>
          <a:ln>
            <a:noFill/>
          </a:ln>
        </p:spPr>
      </p:pic>
      <p:sp>
        <p:nvSpPr>
          <p:cNvPr id="1155" name="Google Shape;1155;p65"/>
          <p:cNvSpPr txBox="1"/>
          <p:nvPr/>
        </p:nvSpPr>
        <p:spPr>
          <a:xfrm>
            <a:off x="190500" y="2492375"/>
            <a:ext cx="8763000" cy="421346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200" b="1" i="0" u="none" strike="noStrike" cap="none">
                <a:solidFill>
                  <a:srgbClr val="000000"/>
                </a:solidFill>
                <a:latin typeface="Calibri"/>
                <a:ea typeface="Calibri"/>
                <a:cs typeface="Calibri"/>
                <a:sym typeface="Calibri"/>
              </a:rPr>
              <a:t>3NF:</a:t>
            </a:r>
            <a:endParaRPr/>
          </a:p>
          <a:p>
            <a:pPr marL="0" marR="0" lvl="0" indent="0" algn="l" rtl="0">
              <a:spcBef>
                <a:spcPts val="0"/>
              </a:spcBef>
              <a:spcAft>
                <a:spcPts val="0"/>
              </a:spcAft>
              <a:buNone/>
            </a:pPr>
            <a:endParaRPr sz="2200" b="1" i="0" u="none" strike="noStrike" cap="none">
              <a:solidFill>
                <a:srgbClr val="000000"/>
              </a:solidFill>
              <a:latin typeface="Calibri"/>
              <a:ea typeface="Calibri"/>
              <a:cs typeface="Calibri"/>
              <a:sym typeface="Calibri"/>
            </a:endParaRPr>
          </a:p>
          <a:p>
            <a:pPr marL="0" marR="0" lvl="0" indent="0" algn="l" rtl="0">
              <a:lnSpc>
                <a:spcPct val="70000"/>
              </a:lnSpc>
              <a:spcBef>
                <a:spcPts val="1000"/>
              </a:spcBef>
              <a:spcAft>
                <a:spcPts val="0"/>
              </a:spcAft>
              <a:buNone/>
            </a:pPr>
            <a:r>
              <a:rPr lang="en-US" sz="2000" b="0" i="0" u="none" strike="noStrike" cap="none">
                <a:solidFill>
                  <a:schemeClr val="dk1"/>
                </a:solidFill>
                <a:highlight>
                  <a:srgbClr val="FFFF00"/>
                </a:highlight>
                <a:latin typeface="Calibri"/>
                <a:ea typeface="Calibri"/>
                <a:cs typeface="Calibri"/>
                <a:sym typeface="Calibri"/>
              </a:rPr>
              <a:t>A relation schema R is in third normal form (3NF) if and only if it is in 2NF and no transitive dependencies in R. </a:t>
            </a:r>
            <a:endParaRPr/>
          </a:p>
          <a:p>
            <a:pPr marL="0" marR="0" lvl="0" indent="0" algn="l" rtl="0">
              <a:lnSpc>
                <a:spcPct val="70000"/>
              </a:lnSpc>
              <a:spcBef>
                <a:spcPts val="1000"/>
              </a:spcBef>
              <a:spcAft>
                <a:spcPts val="0"/>
              </a:spcAft>
              <a:buNone/>
            </a:pPr>
            <a:endParaRPr sz="2000" b="0" i="0" u="none" strike="noStrike" cap="none">
              <a:solidFill>
                <a:schemeClr val="dk1"/>
              </a:solidFill>
              <a:highlight>
                <a:srgbClr val="FFFF00"/>
              </a:highlight>
              <a:latin typeface="Calibri"/>
              <a:ea typeface="Calibri"/>
              <a:cs typeface="Calibri"/>
              <a:sym typeface="Calibri"/>
            </a:endParaRPr>
          </a:p>
          <a:p>
            <a:pPr marL="0" marR="0" lvl="0" indent="0" algn="l" rtl="0">
              <a:lnSpc>
                <a:spcPct val="70000"/>
              </a:lnSpc>
              <a:spcBef>
                <a:spcPts val="1000"/>
              </a:spcBef>
              <a:spcAft>
                <a:spcPts val="0"/>
              </a:spcAft>
              <a:buNone/>
            </a:pPr>
            <a:endParaRPr sz="2200" b="1" i="0" u="none" strike="noStrike" cap="none">
              <a:solidFill>
                <a:schemeClr val="dk1"/>
              </a:solidFill>
              <a:latin typeface="Calibri"/>
              <a:ea typeface="Calibri"/>
              <a:cs typeface="Calibri"/>
              <a:sym typeface="Calibri"/>
            </a:endParaRPr>
          </a:p>
          <a:p>
            <a:pPr marL="0" marR="0" lvl="0" indent="0" algn="l" rtl="0">
              <a:lnSpc>
                <a:spcPct val="70000"/>
              </a:lnSpc>
              <a:spcBef>
                <a:spcPts val="1000"/>
              </a:spcBef>
              <a:spcAft>
                <a:spcPts val="0"/>
              </a:spcAft>
              <a:buNone/>
            </a:pPr>
            <a:endParaRPr sz="2200" b="0" i="0" u="none" strike="noStrike" cap="none">
              <a:solidFill>
                <a:schemeClr val="dk1"/>
              </a:solidFill>
              <a:latin typeface="Calibri"/>
              <a:ea typeface="Calibri"/>
              <a:cs typeface="Calibri"/>
              <a:sym typeface="Calibri"/>
            </a:endParaRPr>
          </a:p>
          <a:p>
            <a:pPr marL="0" marR="0" lvl="0" indent="0" algn="l" rtl="0">
              <a:lnSpc>
                <a:spcPct val="70000"/>
              </a:lnSpc>
              <a:spcBef>
                <a:spcPts val="1000"/>
              </a:spcBef>
              <a:spcAft>
                <a:spcPts val="0"/>
              </a:spcAft>
              <a:buNone/>
            </a:pPr>
            <a:endParaRPr sz="2200" b="1" i="0" u="none" strike="noStrike" cap="none">
              <a:solidFill>
                <a:schemeClr val="dk1"/>
              </a:solidFill>
              <a:latin typeface="Calibri"/>
              <a:ea typeface="Calibri"/>
              <a:cs typeface="Calibri"/>
              <a:sym typeface="Calibri"/>
            </a:endParaRPr>
          </a:p>
          <a:p>
            <a:pPr marL="0" marR="0" lvl="0" indent="0" algn="l" rtl="0">
              <a:lnSpc>
                <a:spcPct val="70000"/>
              </a:lnSpc>
              <a:spcBef>
                <a:spcPts val="1000"/>
              </a:spcBef>
              <a:spcAft>
                <a:spcPts val="0"/>
              </a:spcAft>
              <a:buNone/>
            </a:pPr>
            <a:endParaRPr sz="2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None/>
            </a:pPr>
            <a:endParaRPr sz="2200" b="1" i="0" u="none" strike="noStrike" cap="none">
              <a:solidFill>
                <a:srgbClr val="000000"/>
              </a:solidFill>
              <a:latin typeface="Calibri"/>
              <a:ea typeface="Calibri"/>
              <a:cs typeface="Calibri"/>
              <a:sym typeface="Calibri"/>
            </a:endParaRPr>
          </a:p>
          <a:p>
            <a:pPr marL="0" marR="0" lvl="0" indent="0" algn="l" rtl="0">
              <a:spcBef>
                <a:spcPts val="0"/>
              </a:spcBef>
              <a:spcAft>
                <a:spcPts val="0"/>
              </a:spcAft>
              <a:buNone/>
            </a:pPr>
            <a:endParaRPr sz="2200" b="1" i="0" u="none" strike="noStrike" cap="none">
              <a:solidFill>
                <a:srgbClr val="000000"/>
              </a:solidFill>
              <a:latin typeface="Calibri"/>
              <a:ea typeface="Calibri"/>
              <a:cs typeface="Calibri"/>
              <a:sym typeface="Calibri"/>
            </a:endParaRPr>
          </a:p>
          <a:p>
            <a:pPr marL="0" marR="0" lvl="0" indent="0" algn="l" rtl="0">
              <a:spcBef>
                <a:spcPts val="0"/>
              </a:spcBef>
              <a:spcAft>
                <a:spcPts val="0"/>
              </a:spcAft>
              <a:buNone/>
            </a:pPr>
            <a:endParaRPr sz="2200" b="1" i="0" u="none" strike="noStrike" cap="none">
              <a:solidFill>
                <a:srgbClr val="000000"/>
              </a:solidFill>
              <a:latin typeface="Calibri"/>
              <a:ea typeface="Calibri"/>
              <a:cs typeface="Calibri"/>
              <a:sym typeface="Calibri"/>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1159"/>
        <p:cNvGrpSpPr/>
        <p:nvPr/>
      </p:nvGrpSpPr>
      <p:grpSpPr>
        <a:xfrm>
          <a:off x="0" y="0"/>
          <a:ext cx="0" cy="0"/>
          <a:chOff x="0" y="0"/>
          <a:chExt cx="0" cy="0"/>
        </a:xfrm>
      </p:grpSpPr>
      <p:pic>
        <p:nvPicPr>
          <p:cNvPr id="1160" name="Google Shape;1160;p66" descr="C:\Users\parul\Desktop\Digital Learning Content.png"/>
          <p:cNvPicPr preferRelativeResize="0"/>
          <p:nvPr/>
        </p:nvPicPr>
        <p:blipFill rotWithShape="1">
          <a:blip r:embed="rId3">
            <a:alphaModFix/>
          </a:blip>
          <a:srcRect/>
          <a:stretch/>
        </p:blipFill>
        <p:spPr>
          <a:xfrm>
            <a:off x="0" y="0"/>
            <a:ext cx="9144000" cy="6900863"/>
          </a:xfrm>
          <a:prstGeom prst="rect">
            <a:avLst/>
          </a:prstGeom>
          <a:noFill/>
          <a:ln>
            <a:noFill/>
          </a:ln>
        </p:spPr>
      </p:pic>
      <p:sp>
        <p:nvSpPr>
          <p:cNvPr id="1161" name="Google Shape;1161;p66"/>
          <p:cNvSpPr/>
          <p:nvPr/>
        </p:nvSpPr>
        <p:spPr>
          <a:xfrm>
            <a:off x="0" y="1643063"/>
            <a:ext cx="9144000" cy="642937"/>
          </a:xfrm>
          <a:prstGeom prst="rect">
            <a:avLst/>
          </a:prstGeom>
          <a:solidFill>
            <a:srgbClr val="1F497D"/>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FFFFFF"/>
              </a:buClr>
              <a:buSzPts val="3000"/>
              <a:buFont typeface="Arial"/>
              <a:buNone/>
            </a:pPr>
            <a:r>
              <a:rPr lang="en-US" sz="3000" b="1" i="0" u="none" strike="noStrike" cap="none">
                <a:solidFill>
                  <a:srgbClr val="FFFFFF"/>
                </a:solidFill>
                <a:latin typeface="Calibri"/>
                <a:ea typeface="Calibri"/>
                <a:cs typeface="Calibri"/>
                <a:sym typeface="Calibri"/>
              </a:rPr>
              <a:t>Normalization:</a:t>
            </a:r>
            <a:endParaRPr/>
          </a:p>
        </p:txBody>
      </p:sp>
      <p:sp>
        <p:nvSpPr>
          <p:cNvPr id="1162" name="Google Shape;1162;p66"/>
          <p:cNvSpPr/>
          <p:nvPr/>
        </p:nvSpPr>
        <p:spPr>
          <a:xfrm>
            <a:off x="190500" y="1687513"/>
            <a:ext cx="8763000" cy="55403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3000"/>
              <a:buFont typeface="Arial"/>
              <a:buNone/>
            </a:pPr>
            <a:endParaRPr sz="3000" b="1" i="0" u="none" strike="noStrike" cap="none">
              <a:solidFill>
                <a:srgbClr val="FFFFFF"/>
              </a:solidFill>
              <a:latin typeface="Calibri"/>
              <a:ea typeface="Calibri"/>
              <a:cs typeface="Calibri"/>
              <a:sym typeface="Calibri"/>
            </a:endParaRPr>
          </a:p>
        </p:txBody>
      </p:sp>
      <p:sp>
        <p:nvSpPr>
          <p:cNvPr id="1163" name="Google Shape;1163;p66"/>
          <p:cNvSpPr/>
          <p:nvPr/>
        </p:nvSpPr>
        <p:spPr>
          <a:xfrm flipH="1">
            <a:off x="6564313" y="6072188"/>
            <a:ext cx="46037" cy="214312"/>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Arial"/>
              <a:buNone/>
            </a:pPr>
            <a:endParaRPr sz="1800" b="0" i="0" u="none" strike="noStrike" cap="none">
              <a:solidFill>
                <a:srgbClr val="000000"/>
              </a:solidFill>
              <a:latin typeface="Arial"/>
              <a:ea typeface="Arial"/>
              <a:cs typeface="Arial"/>
              <a:sym typeface="Arial"/>
            </a:endParaRPr>
          </a:p>
        </p:txBody>
      </p:sp>
      <p:pic>
        <p:nvPicPr>
          <p:cNvPr id="1164" name="Google Shape;1164;p66" descr="C:\Users\parul\Desktop\Untitled-1.png"/>
          <p:cNvPicPr preferRelativeResize="0"/>
          <p:nvPr/>
        </p:nvPicPr>
        <p:blipFill rotWithShape="1">
          <a:blip r:embed="rId4">
            <a:alphaModFix/>
          </a:blip>
          <a:srcRect/>
          <a:stretch/>
        </p:blipFill>
        <p:spPr>
          <a:xfrm>
            <a:off x="1857375" y="3071813"/>
            <a:ext cx="5430838" cy="2803525"/>
          </a:xfrm>
          <a:prstGeom prst="rect">
            <a:avLst/>
          </a:prstGeom>
          <a:noFill/>
          <a:ln>
            <a:noFill/>
          </a:ln>
        </p:spPr>
      </p:pic>
      <p:sp>
        <p:nvSpPr>
          <p:cNvPr id="1165" name="Google Shape;1165;p66"/>
          <p:cNvSpPr txBox="1"/>
          <p:nvPr/>
        </p:nvSpPr>
        <p:spPr>
          <a:xfrm>
            <a:off x="190500" y="2492375"/>
            <a:ext cx="8763000" cy="5229225"/>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2200" b="1" i="0" u="none" strike="noStrike" cap="none">
                <a:solidFill>
                  <a:srgbClr val="000000"/>
                </a:solidFill>
                <a:latin typeface="Calibri"/>
                <a:ea typeface="Calibri"/>
                <a:cs typeface="Calibri"/>
                <a:sym typeface="Calibri"/>
              </a:rPr>
              <a:t>3NF Example:</a:t>
            </a:r>
            <a:endParaRPr/>
          </a:p>
          <a:p>
            <a:pPr marL="0" marR="0" lvl="0" indent="0" algn="just" rtl="0">
              <a:spcBef>
                <a:spcPts val="0"/>
              </a:spcBef>
              <a:spcAft>
                <a:spcPts val="0"/>
              </a:spcAft>
              <a:buNone/>
            </a:pPr>
            <a:endParaRPr sz="2200" b="1" i="0" u="none" strike="noStrike" cap="none">
              <a:solidFill>
                <a:srgbClr val="000000"/>
              </a:solidFill>
              <a:latin typeface="Calibri"/>
              <a:ea typeface="Calibri"/>
              <a:cs typeface="Calibri"/>
              <a:sym typeface="Calibri"/>
            </a:endParaRPr>
          </a:p>
          <a:p>
            <a:pPr marL="0" marR="0" lvl="0" indent="0" algn="just" rtl="0">
              <a:spcBef>
                <a:spcPts val="0"/>
              </a:spcBef>
              <a:spcAft>
                <a:spcPts val="0"/>
              </a:spcAft>
              <a:buNone/>
            </a:pPr>
            <a:endParaRPr sz="2200" b="1" i="0" u="none" strike="noStrike" cap="none">
              <a:solidFill>
                <a:srgbClr val="000000"/>
              </a:solidFill>
              <a:latin typeface="Calibri"/>
              <a:ea typeface="Calibri"/>
              <a:cs typeface="Calibri"/>
              <a:sym typeface="Calibri"/>
            </a:endParaRPr>
          </a:p>
          <a:p>
            <a:pPr marL="0" marR="0" lvl="0" indent="0" algn="just" rtl="0">
              <a:spcBef>
                <a:spcPts val="0"/>
              </a:spcBef>
              <a:spcAft>
                <a:spcPts val="0"/>
              </a:spcAft>
              <a:buNone/>
            </a:pPr>
            <a:endParaRPr sz="2200" b="1" i="0" u="none" strike="noStrike" cap="none">
              <a:solidFill>
                <a:srgbClr val="000000"/>
              </a:solidFill>
              <a:latin typeface="Calibri"/>
              <a:ea typeface="Calibri"/>
              <a:cs typeface="Calibri"/>
              <a:sym typeface="Calibri"/>
            </a:endParaRPr>
          </a:p>
          <a:p>
            <a:pPr marL="0" marR="0" lvl="0" indent="0" algn="just" rtl="0">
              <a:spcBef>
                <a:spcPts val="0"/>
              </a:spcBef>
              <a:spcAft>
                <a:spcPts val="0"/>
              </a:spcAft>
              <a:buNone/>
            </a:pPr>
            <a:endParaRPr sz="2200" b="1" i="0" u="none" strike="noStrike" cap="none">
              <a:solidFill>
                <a:srgbClr val="000000"/>
              </a:solidFill>
              <a:latin typeface="Calibri"/>
              <a:ea typeface="Calibri"/>
              <a:cs typeface="Calibri"/>
              <a:sym typeface="Calibri"/>
            </a:endParaRPr>
          </a:p>
          <a:p>
            <a:pPr marL="0" marR="0" lvl="0" indent="0" algn="just" rtl="0">
              <a:lnSpc>
                <a:spcPct val="70000"/>
              </a:lnSpc>
              <a:spcBef>
                <a:spcPts val="1000"/>
              </a:spcBef>
              <a:spcAft>
                <a:spcPts val="0"/>
              </a:spcAft>
              <a:buNone/>
            </a:pPr>
            <a:endParaRPr sz="2200" b="0" i="0" u="none" strike="noStrike" cap="none">
              <a:solidFill>
                <a:srgbClr val="000000"/>
              </a:solidFill>
              <a:latin typeface="Calibri"/>
              <a:ea typeface="Calibri"/>
              <a:cs typeface="Calibri"/>
              <a:sym typeface="Calibri"/>
            </a:endParaRPr>
          </a:p>
          <a:p>
            <a:pPr marL="342900" marR="0" lvl="0" indent="-342900" algn="just" rtl="0">
              <a:lnSpc>
                <a:spcPct val="70000"/>
              </a:lnSpc>
              <a:spcBef>
                <a:spcPts val="1000"/>
              </a:spcBef>
              <a:spcAft>
                <a:spcPts val="0"/>
              </a:spcAft>
              <a:buClr>
                <a:schemeClr val="dk1"/>
              </a:buClr>
              <a:buSzPts val="2590"/>
              <a:buFont typeface="Arial"/>
              <a:buChar char="•"/>
            </a:pPr>
            <a:r>
              <a:rPr lang="en-US" sz="2200" b="0" i="0" u="none" strike="noStrike" cap="none">
                <a:solidFill>
                  <a:schemeClr val="dk1"/>
                </a:solidFill>
                <a:latin typeface="Calibri"/>
                <a:ea typeface="Calibri"/>
                <a:cs typeface="Calibri"/>
                <a:sym typeface="Calibri"/>
              </a:rPr>
              <a:t>Above relation has five attributes ano, balance, bname and baddress and two FDS</a:t>
            </a:r>
            <a:endParaRPr/>
          </a:p>
          <a:p>
            <a:pPr marL="0" marR="0" lvl="0" indent="0" algn="just" rtl="0">
              <a:lnSpc>
                <a:spcPct val="70000"/>
              </a:lnSpc>
              <a:spcBef>
                <a:spcPts val="1000"/>
              </a:spcBef>
              <a:spcAft>
                <a:spcPts val="0"/>
              </a:spcAft>
              <a:buNone/>
            </a:pPr>
            <a:r>
              <a:rPr lang="en-US" sz="2200" b="0" i="0" u="none" strike="noStrike" cap="none">
                <a:solidFill>
                  <a:schemeClr val="dk1"/>
                </a:solidFill>
                <a:latin typeface="Calibri"/>
                <a:ea typeface="Calibri"/>
                <a:cs typeface="Calibri"/>
                <a:sym typeface="Calibri"/>
              </a:rPr>
              <a:t>		FD1 : ano -&gt; {balance, bname, baddress} and</a:t>
            </a:r>
            <a:endParaRPr/>
          </a:p>
          <a:p>
            <a:pPr marL="0" marR="0" lvl="0" indent="0" algn="just" rtl="0">
              <a:lnSpc>
                <a:spcPct val="70000"/>
              </a:lnSpc>
              <a:spcBef>
                <a:spcPts val="1000"/>
              </a:spcBef>
              <a:spcAft>
                <a:spcPts val="0"/>
              </a:spcAft>
              <a:buNone/>
            </a:pPr>
            <a:r>
              <a:rPr lang="en-US" sz="2200" b="0" i="0" u="none" strike="noStrike" cap="none">
                <a:solidFill>
                  <a:schemeClr val="dk1"/>
                </a:solidFill>
                <a:latin typeface="Calibri"/>
                <a:ea typeface="Calibri"/>
                <a:cs typeface="Calibri"/>
                <a:sym typeface="Calibri"/>
              </a:rPr>
              <a:t>		FD2 : bname -&gt; baddress</a:t>
            </a:r>
            <a:endParaRPr sz="2200" b="0" i="0" u="none" strike="noStrike" cap="none">
              <a:solidFill>
                <a:schemeClr val="dk1"/>
              </a:solidFill>
              <a:latin typeface="Calibri"/>
              <a:ea typeface="Calibri"/>
              <a:cs typeface="Calibri"/>
              <a:sym typeface="Calibri"/>
            </a:endParaRPr>
          </a:p>
          <a:p>
            <a:pPr marL="342900" marR="0" lvl="0" indent="-342900" algn="just" rtl="0">
              <a:lnSpc>
                <a:spcPct val="70000"/>
              </a:lnSpc>
              <a:spcBef>
                <a:spcPts val="1000"/>
              </a:spcBef>
              <a:spcAft>
                <a:spcPts val="0"/>
              </a:spcAft>
              <a:buClr>
                <a:schemeClr val="dk1"/>
              </a:buClr>
              <a:buSzPts val="2590"/>
              <a:buFont typeface="Arial"/>
              <a:buChar char="•"/>
            </a:pPr>
            <a:r>
              <a:rPr lang="en-US" sz="2200" b="0" i="0" u="none" strike="noStrike" cap="none">
                <a:solidFill>
                  <a:schemeClr val="dk1"/>
                </a:solidFill>
                <a:latin typeface="Calibri"/>
                <a:ea typeface="Calibri"/>
                <a:cs typeface="Calibri"/>
                <a:sym typeface="Calibri"/>
              </a:rPr>
              <a:t>Using transitivity rule, ano -&gt; baddress </a:t>
            </a:r>
            <a:endParaRPr/>
          </a:p>
          <a:p>
            <a:pPr marL="342900" marR="0" lvl="0" indent="-178435" algn="just" rtl="0">
              <a:lnSpc>
                <a:spcPct val="70000"/>
              </a:lnSpc>
              <a:spcBef>
                <a:spcPts val="1000"/>
              </a:spcBef>
              <a:spcAft>
                <a:spcPts val="0"/>
              </a:spcAft>
              <a:buClr>
                <a:schemeClr val="dk1"/>
              </a:buClr>
              <a:buSzPts val="2590"/>
              <a:buFont typeface="Arial"/>
              <a:buNone/>
            </a:pPr>
            <a:endParaRPr sz="2200" b="0" i="0" u="none" strike="noStrike" cap="none">
              <a:solidFill>
                <a:schemeClr val="dk1"/>
              </a:solidFill>
              <a:latin typeface="Calibri"/>
              <a:ea typeface="Calibri"/>
              <a:cs typeface="Calibri"/>
              <a:sym typeface="Calibri"/>
            </a:endParaRPr>
          </a:p>
          <a:p>
            <a:pPr marL="0" marR="0" lvl="0" indent="0" algn="just" rtl="0">
              <a:spcBef>
                <a:spcPts val="0"/>
              </a:spcBef>
              <a:spcAft>
                <a:spcPts val="0"/>
              </a:spcAft>
              <a:buNone/>
            </a:pPr>
            <a:endParaRPr sz="2200" b="1" i="0" u="none" strike="noStrike" cap="none">
              <a:solidFill>
                <a:srgbClr val="000000"/>
              </a:solidFill>
              <a:latin typeface="Calibri"/>
              <a:ea typeface="Calibri"/>
              <a:cs typeface="Calibri"/>
              <a:sym typeface="Calibri"/>
            </a:endParaRPr>
          </a:p>
          <a:p>
            <a:pPr marL="0" marR="0" lvl="0" indent="0" algn="just" rtl="0">
              <a:spcBef>
                <a:spcPts val="0"/>
              </a:spcBef>
              <a:spcAft>
                <a:spcPts val="0"/>
              </a:spcAft>
              <a:buNone/>
            </a:pPr>
            <a:endParaRPr sz="2200" b="1" i="0" u="none" strike="noStrike" cap="none">
              <a:solidFill>
                <a:srgbClr val="000000"/>
              </a:solidFill>
              <a:latin typeface="Calibri"/>
              <a:ea typeface="Calibri"/>
              <a:cs typeface="Calibri"/>
              <a:sym typeface="Calibri"/>
            </a:endParaRPr>
          </a:p>
          <a:p>
            <a:pPr marL="0" marR="0" lvl="0" indent="0" algn="just" rtl="0">
              <a:spcBef>
                <a:spcPts val="0"/>
              </a:spcBef>
              <a:spcAft>
                <a:spcPts val="0"/>
              </a:spcAft>
              <a:buNone/>
            </a:pPr>
            <a:endParaRPr sz="2200" b="1" i="0" u="none" strike="noStrike" cap="none">
              <a:solidFill>
                <a:srgbClr val="000000"/>
              </a:solidFill>
              <a:latin typeface="Calibri"/>
              <a:ea typeface="Calibri"/>
              <a:cs typeface="Calibri"/>
              <a:sym typeface="Calibri"/>
            </a:endParaRPr>
          </a:p>
        </p:txBody>
      </p:sp>
      <p:pic>
        <p:nvPicPr>
          <p:cNvPr id="1166" name="Google Shape;1166;p66"/>
          <p:cNvPicPr preferRelativeResize="0"/>
          <p:nvPr/>
        </p:nvPicPr>
        <p:blipFill rotWithShape="1">
          <a:blip r:embed="rId5">
            <a:alphaModFix/>
          </a:blip>
          <a:srcRect l="20625" t="44664" r="49500" b="41774"/>
          <a:stretch/>
        </p:blipFill>
        <p:spPr>
          <a:xfrm>
            <a:off x="1547813" y="2967038"/>
            <a:ext cx="6370637" cy="1625600"/>
          </a:xfrm>
          <a:prstGeom prst="rect">
            <a:avLst/>
          </a:prstGeom>
          <a:noFill/>
          <a:ln>
            <a:noFill/>
          </a:ln>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1170"/>
        <p:cNvGrpSpPr/>
        <p:nvPr/>
      </p:nvGrpSpPr>
      <p:grpSpPr>
        <a:xfrm>
          <a:off x="0" y="0"/>
          <a:ext cx="0" cy="0"/>
          <a:chOff x="0" y="0"/>
          <a:chExt cx="0" cy="0"/>
        </a:xfrm>
      </p:grpSpPr>
      <p:pic>
        <p:nvPicPr>
          <p:cNvPr id="1171" name="Google Shape;1171;p67" descr="C:\Users\parul\Desktop\Digital Learning Content.png"/>
          <p:cNvPicPr preferRelativeResize="0"/>
          <p:nvPr/>
        </p:nvPicPr>
        <p:blipFill rotWithShape="1">
          <a:blip r:embed="rId3">
            <a:alphaModFix/>
          </a:blip>
          <a:srcRect/>
          <a:stretch/>
        </p:blipFill>
        <p:spPr>
          <a:xfrm>
            <a:off x="0" y="0"/>
            <a:ext cx="9144000" cy="6900863"/>
          </a:xfrm>
          <a:prstGeom prst="rect">
            <a:avLst/>
          </a:prstGeom>
          <a:noFill/>
          <a:ln>
            <a:noFill/>
          </a:ln>
        </p:spPr>
      </p:pic>
      <p:sp>
        <p:nvSpPr>
          <p:cNvPr id="1172" name="Google Shape;1172;p67"/>
          <p:cNvSpPr/>
          <p:nvPr/>
        </p:nvSpPr>
        <p:spPr>
          <a:xfrm>
            <a:off x="0" y="1643063"/>
            <a:ext cx="9144000" cy="642937"/>
          </a:xfrm>
          <a:prstGeom prst="rect">
            <a:avLst/>
          </a:prstGeom>
          <a:solidFill>
            <a:srgbClr val="1F497D"/>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FFFFFF"/>
              </a:buClr>
              <a:buSzPts val="3000"/>
              <a:buFont typeface="Arial"/>
              <a:buNone/>
            </a:pPr>
            <a:r>
              <a:rPr lang="en-US" sz="3000" b="1" i="0" u="none" strike="noStrike" cap="none">
                <a:solidFill>
                  <a:srgbClr val="FFFFFF"/>
                </a:solidFill>
                <a:latin typeface="Calibri"/>
                <a:ea typeface="Calibri"/>
                <a:cs typeface="Calibri"/>
                <a:sym typeface="Calibri"/>
              </a:rPr>
              <a:t>Normalization:</a:t>
            </a:r>
            <a:endParaRPr/>
          </a:p>
        </p:txBody>
      </p:sp>
      <p:sp>
        <p:nvSpPr>
          <p:cNvPr id="1173" name="Google Shape;1173;p67"/>
          <p:cNvSpPr/>
          <p:nvPr/>
        </p:nvSpPr>
        <p:spPr>
          <a:xfrm>
            <a:off x="190500" y="1687513"/>
            <a:ext cx="8763000" cy="55403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3000"/>
              <a:buFont typeface="Arial"/>
              <a:buNone/>
            </a:pPr>
            <a:endParaRPr sz="3000" b="1" i="0" u="none" strike="noStrike" cap="none">
              <a:solidFill>
                <a:srgbClr val="FFFFFF"/>
              </a:solidFill>
              <a:latin typeface="Calibri"/>
              <a:ea typeface="Calibri"/>
              <a:cs typeface="Calibri"/>
              <a:sym typeface="Calibri"/>
            </a:endParaRPr>
          </a:p>
        </p:txBody>
      </p:sp>
      <p:sp>
        <p:nvSpPr>
          <p:cNvPr id="1174" name="Google Shape;1174;p67"/>
          <p:cNvSpPr/>
          <p:nvPr/>
        </p:nvSpPr>
        <p:spPr>
          <a:xfrm flipH="1">
            <a:off x="6564313" y="6072188"/>
            <a:ext cx="46037" cy="214312"/>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Arial"/>
              <a:buNone/>
            </a:pPr>
            <a:endParaRPr sz="1800" b="0" i="0" u="none" strike="noStrike" cap="none">
              <a:solidFill>
                <a:srgbClr val="000000"/>
              </a:solidFill>
              <a:latin typeface="Arial"/>
              <a:ea typeface="Arial"/>
              <a:cs typeface="Arial"/>
              <a:sym typeface="Arial"/>
            </a:endParaRPr>
          </a:p>
        </p:txBody>
      </p:sp>
      <p:pic>
        <p:nvPicPr>
          <p:cNvPr id="1175" name="Google Shape;1175;p67" descr="C:\Users\parul\Desktop\Untitled-1.png"/>
          <p:cNvPicPr preferRelativeResize="0"/>
          <p:nvPr/>
        </p:nvPicPr>
        <p:blipFill rotWithShape="1">
          <a:blip r:embed="rId4">
            <a:alphaModFix/>
          </a:blip>
          <a:srcRect/>
          <a:stretch/>
        </p:blipFill>
        <p:spPr>
          <a:xfrm>
            <a:off x="1857375" y="3071813"/>
            <a:ext cx="5430838" cy="2803525"/>
          </a:xfrm>
          <a:prstGeom prst="rect">
            <a:avLst/>
          </a:prstGeom>
          <a:noFill/>
          <a:ln>
            <a:noFill/>
          </a:ln>
        </p:spPr>
      </p:pic>
      <p:sp>
        <p:nvSpPr>
          <p:cNvPr id="1176" name="Google Shape;1176;p67"/>
          <p:cNvSpPr txBox="1"/>
          <p:nvPr/>
        </p:nvSpPr>
        <p:spPr>
          <a:xfrm>
            <a:off x="190500" y="2492375"/>
            <a:ext cx="8763000" cy="4564063"/>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2200" b="1" i="0" u="none" strike="noStrike" cap="none">
                <a:solidFill>
                  <a:srgbClr val="000000"/>
                </a:solidFill>
                <a:latin typeface="Calibri"/>
                <a:ea typeface="Calibri"/>
                <a:cs typeface="Calibri"/>
                <a:sym typeface="Calibri"/>
              </a:rPr>
              <a:t>3NF Example:</a:t>
            </a:r>
            <a:endParaRPr/>
          </a:p>
          <a:p>
            <a:pPr marL="0" marR="0" lvl="0" indent="0" algn="just" rtl="0">
              <a:spcBef>
                <a:spcPts val="0"/>
              </a:spcBef>
              <a:spcAft>
                <a:spcPts val="0"/>
              </a:spcAft>
              <a:buNone/>
            </a:pPr>
            <a:endParaRPr sz="2200" b="1" i="0" u="none" strike="noStrike" cap="none">
              <a:solidFill>
                <a:srgbClr val="000000"/>
              </a:solidFill>
              <a:latin typeface="Calibri"/>
              <a:ea typeface="Calibri"/>
              <a:cs typeface="Calibri"/>
              <a:sym typeface="Calibri"/>
            </a:endParaRPr>
          </a:p>
          <a:p>
            <a:pPr marL="0" marR="0" lvl="0" indent="0" algn="just" rtl="0">
              <a:spcBef>
                <a:spcPts val="0"/>
              </a:spcBef>
              <a:spcAft>
                <a:spcPts val="0"/>
              </a:spcAft>
              <a:buNone/>
            </a:pPr>
            <a:endParaRPr sz="2200" b="1" i="0" u="none" strike="noStrike" cap="none">
              <a:solidFill>
                <a:srgbClr val="000000"/>
              </a:solidFill>
              <a:latin typeface="Calibri"/>
              <a:ea typeface="Calibri"/>
              <a:cs typeface="Calibri"/>
              <a:sym typeface="Calibri"/>
            </a:endParaRPr>
          </a:p>
          <a:p>
            <a:pPr marL="0" marR="0" lvl="0" indent="0" algn="just" rtl="0">
              <a:spcBef>
                <a:spcPts val="0"/>
              </a:spcBef>
              <a:spcAft>
                <a:spcPts val="0"/>
              </a:spcAft>
              <a:buNone/>
            </a:pPr>
            <a:endParaRPr sz="2200" b="1" i="0" u="none" strike="noStrike" cap="none">
              <a:solidFill>
                <a:srgbClr val="000000"/>
              </a:solidFill>
              <a:latin typeface="Calibri"/>
              <a:ea typeface="Calibri"/>
              <a:cs typeface="Calibri"/>
              <a:sym typeface="Calibri"/>
            </a:endParaRPr>
          </a:p>
          <a:p>
            <a:pPr marL="0" marR="0" lvl="0" indent="0" algn="just" rtl="0">
              <a:spcBef>
                <a:spcPts val="0"/>
              </a:spcBef>
              <a:spcAft>
                <a:spcPts val="0"/>
              </a:spcAft>
              <a:buNone/>
            </a:pPr>
            <a:endParaRPr sz="2200" b="1" i="0" u="none" strike="noStrike" cap="none">
              <a:solidFill>
                <a:srgbClr val="000000"/>
              </a:solidFill>
              <a:latin typeface="Calibri"/>
              <a:ea typeface="Calibri"/>
              <a:cs typeface="Calibri"/>
              <a:sym typeface="Calibri"/>
            </a:endParaRPr>
          </a:p>
          <a:p>
            <a:pPr marL="0" marR="0" lvl="0" indent="0" algn="just" rtl="0">
              <a:lnSpc>
                <a:spcPct val="70000"/>
              </a:lnSpc>
              <a:spcBef>
                <a:spcPts val="1000"/>
              </a:spcBef>
              <a:spcAft>
                <a:spcPts val="0"/>
              </a:spcAft>
              <a:buNone/>
            </a:pPr>
            <a:endParaRPr sz="2200" b="0" i="0" u="none" strike="noStrike" cap="none">
              <a:solidFill>
                <a:srgbClr val="000000"/>
              </a:solidFill>
              <a:latin typeface="Calibri"/>
              <a:ea typeface="Calibri"/>
              <a:cs typeface="Calibri"/>
              <a:sym typeface="Calibri"/>
            </a:endParaRPr>
          </a:p>
          <a:p>
            <a:pPr marL="342900" marR="0" lvl="0" indent="-342900" algn="just" rtl="0">
              <a:lnSpc>
                <a:spcPct val="70000"/>
              </a:lnSpc>
              <a:spcBef>
                <a:spcPts val="1000"/>
              </a:spcBef>
              <a:spcAft>
                <a:spcPts val="0"/>
              </a:spcAft>
              <a:buClr>
                <a:schemeClr val="dk1"/>
              </a:buClr>
              <a:buSzPts val="2590"/>
              <a:buFont typeface="Arial"/>
              <a:buChar char="•"/>
            </a:pPr>
            <a:r>
              <a:rPr lang="en-US" sz="2200" b="0" i="0" u="none" strike="noStrike" cap="none">
                <a:solidFill>
                  <a:schemeClr val="dk1"/>
                </a:solidFill>
                <a:latin typeface="Calibri"/>
                <a:ea typeface="Calibri"/>
                <a:cs typeface="Calibri"/>
                <a:sym typeface="Calibri"/>
              </a:rPr>
              <a:t>So there is a </a:t>
            </a:r>
            <a:r>
              <a:rPr lang="en-US" sz="2200" b="1" i="0" u="none" strike="noStrike" cap="none">
                <a:solidFill>
                  <a:schemeClr val="dk1"/>
                </a:solidFill>
                <a:latin typeface="Calibri"/>
                <a:ea typeface="Calibri"/>
                <a:cs typeface="Calibri"/>
                <a:sym typeface="Calibri"/>
              </a:rPr>
              <a:t>non-prime attribute baddress which is transitively dependent on primary key ano.</a:t>
            </a:r>
            <a:endParaRPr/>
          </a:p>
          <a:p>
            <a:pPr marL="342900" marR="0" lvl="0" indent="-342900" algn="just" rtl="0">
              <a:lnSpc>
                <a:spcPct val="70000"/>
              </a:lnSpc>
              <a:spcBef>
                <a:spcPts val="1000"/>
              </a:spcBef>
              <a:spcAft>
                <a:spcPts val="0"/>
              </a:spcAft>
              <a:buClr>
                <a:schemeClr val="dk1"/>
              </a:buClr>
              <a:buSzPts val="2590"/>
              <a:buFont typeface="Arial"/>
              <a:buChar char="•"/>
            </a:pPr>
            <a:r>
              <a:rPr lang="en-US" sz="2200" b="0" i="0" u="none" strike="noStrike" cap="none">
                <a:solidFill>
                  <a:schemeClr val="dk1"/>
                </a:solidFill>
                <a:latin typeface="Calibri"/>
                <a:ea typeface="Calibri"/>
                <a:cs typeface="Calibri"/>
                <a:sym typeface="Calibri"/>
              </a:rPr>
              <a:t>So above relation is </a:t>
            </a:r>
            <a:r>
              <a:rPr lang="en-US" sz="2200" b="1" i="0" u="none" strike="noStrike" cap="none">
                <a:solidFill>
                  <a:schemeClr val="dk1"/>
                </a:solidFill>
                <a:latin typeface="Calibri"/>
                <a:ea typeface="Calibri"/>
                <a:cs typeface="Calibri"/>
                <a:sym typeface="Calibri"/>
              </a:rPr>
              <a:t>not in 3NF.</a:t>
            </a:r>
            <a:endParaRPr/>
          </a:p>
          <a:p>
            <a:pPr marL="342900" marR="0" lvl="0" indent="-178435" algn="just" rtl="0">
              <a:lnSpc>
                <a:spcPct val="70000"/>
              </a:lnSpc>
              <a:spcBef>
                <a:spcPts val="1000"/>
              </a:spcBef>
              <a:spcAft>
                <a:spcPts val="0"/>
              </a:spcAft>
              <a:buClr>
                <a:schemeClr val="dk1"/>
              </a:buClr>
              <a:buSzPts val="2590"/>
              <a:buFont typeface="Arial"/>
              <a:buNone/>
            </a:pPr>
            <a:endParaRPr sz="2200" b="0" i="0" u="none" strike="noStrike" cap="none">
              <a:solidFill>
                <a:schemeClr val="dk1"/>
              </a:solidFill>
              <a:latin typeface="Calibri"/>
              <a:ea typeface="Calibri"/>
              <a:cs typeface="Calibri"/>
              <a:sym typeface="Calibri"/>
            </a:endParaRPr>
          </a:p>
          <a:p>
            <a:pPr marL="0" marR="0" lvl="0" indent="0" algn="just" rtl="0">
              <a:spcBef>
                <a:spcPts val="0"/>
              </a:spcBef>
              <a:spcAft>
                <a:spcPts val="0"/>
              </a:spcAft>
              <a:buNone/>
            </a:pPr>
            <a:endParaRPr sz="2200" b="1" i="0" u="none" strike="noStrike" cap="none">
              <a:solidFill>
                <a:srgbClr val="000000"/>
              </a:solidFill>
              <a:latin typeface="Calibri"/>
              <a:ea typeface="Calibri"/>
              <a:cs typeface="Calibri"/>
              <a:sym typeface="Calibri"/>
            </a:endParaRPr>
          </a:p>
          <a:p>
            <a:pPr marL="0" marR="0" lvl="0" indent="0" algn="just" rtl="0">
              <a:spcBef>
                <a:spcPts val="0"/>
              </a:spcBef>
              <a:spcAft>
                <a:spcPts val="0"/>
              </a:spcAft>
              <a:buNone/>
            </a:pPr>
            <a:endParaRPr sz="2200" b="1" i="0" u="none" strike="noStrike" cap="none">
              <a:solidFill>
                <a:srgbClr val="000000"/>
              </a:solidFill>
              <a:latin typeface="Calibri"/>
              <a:ea typeface="Calibri"/>
              <a:cs typeface="Calibri"/>
              <a:sym typeface="Calibri"/>
            </a:endParaRPr>
          </a:p>
          <a:p>
            <a:pPr marL="0" marR="0" lvl="0" indent="0" algn="just" rtl="0">
              <a:spcBef>
                <a:spcPts val="0"/>
              </a:spcBef>
              <a:spcAft>
                <a:spcPts val="0"/>
              </a:spcAft>
              <a:buNone/>
            </a:pPr>
            <a:endParaRPr sz="2200" b="1" i="0" u="none" strike="noStrike" cap="none">
              <a:solidFill>
                <a:srgbClr val="000000"/>
              </a:solidFill>
              <a:latin typeface="Calibri"/>
              <a:ea typeface="Calibri"/>
              <a:cs typeface="Calibri"/>
              <a:sym typeface="Calibri"/>
            </a:endParaRPr>
          </a:p>
        </p:txBody>
      </p:sp>
      <p:pic>
        <p:nvPicPr>
          <p:cNvPr id="1177" name="Google Shape;1177;p67"/>
          <p:cNvPicPr preferRelativeResize="0"/>
          <p:nvPr/>
        </p:nvPicPr>
        <p:blipFill rotWithShape="1">
          <a:blip r:embed="rId5">
            <a:alphaModFix/>
          </a:blip>
          <a:srcRect l="20625" t="44664" r="49500" b="41774"/>
          <a:stretch/>
        </p:blipFill>
        <p:spPr>
          <a:xfrm>
            <a:off x="1547813" y="2967038"/>
            <a:ext cx="6370637" cy="1625600"/>
          </a:xfrm>
          <a:prstGeom prst="rect">
            <a:avLst/>
          </a:prstGeom>
          <a:noFill/>
          <a:ln>
            <a:noFill/>
          </a:ln>
        </p:spPr>
      </p:pic>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2_Office Theme">
  <a:themeElements>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1696</TotalTime>
  <Words>12641</Words>
  <Application>Microsoft Office PowerPoint</Application>
  <PresentationFormat>On-screen Show (4:3)</PresentationFormat>
  <Paragraphs>2605</Paragraphs>
  <Slides>174</Slides>
  <Notes>174</Notes>
  <HiddenSlides>0</HiddenSlides>
  <MMClips>0</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174</vt:i4>
      </vt:variant>
    </vt:vector>
  </HeadingPairs>
  <TitlesOfParts>
    <vt:vector size="186" baseType="lpstr">
      <vt:lpstr>Helvetica Neue</vt:lpstr>
      <vt:lpstr>Times New Roman</vt:lpstr>
      <vt:lpstr>Noto Sans Symbols</vt:lpstr>
      <vt:lpstr>Calibri</vt:lpstr>
      <vt:lpstr>Cambria Math</vt:lpstr>
      <vt:lpstr>Verdana</vt:lpstr>
      <vt:lpstr>Arial</vt:lpstr>
      <vt:lpstr>Wingdings</vt:lpstr>
      <vt:lpstr>Arial</vt:lpstr>
      <vt:lpstr>Office Theme</vt:lpstr>
      <vt:lpstr>2_Office Theme</vt:lpstr>
      <vt:lpstr>1_Office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parul</dc:creator>
  <cp:lastModifiedBy>Amin Shaikh</cp:lastModifiedBy>
  <cp:revision>22</cp:revision>
  <dcterms:created xsi:type="dcterms:W3CDTF">2020-05-18T10:32:41Z</dcterms:created>
  <dcterms:modified xsi:type="dcterms:W3CDTF">2021-06-28T10:07:43Z</dcterms:modified>
</cp:coreProperties>
</file>